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58" r:id="rId4"/>
    <p:sldId id="11715" r:id="rId5"/>
    <p:sldId id="11649" r:id="rId6"/>
    <p:sldId id="11691" r:id="rId7"/>
    <p:sldId id="11716" r:id="rId8"/>
    <p:sldId id="11717" r:id="rId9"/>
    <p:sldId id="11661" r:id="rId10"/>
    <p:sldId id="11710" r:id="rId11"/>
    <p:sldId id="11708" r:id="rId12"/>
    <p:sldId id="533" r:id="rId13"/>
    <p:sldId id="11714" r:id="rId14"/>
    <p:sldId id="116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62" d="100"/>
          <a:sy n="62" d="100"/>
        </p:scale>
        <p:origin x="8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1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5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04/12/2024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18" Type="http://schemas.openxmlformats.org/officeDocument/2006/relationships/image" Target="../media/image36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17" Type="http://schemas.openxmlformats.org/officeDocument/2006/relationships/image" Target="../media/image35.png"/><Relationship Id="rId2" Type="http://schemas.openxmlformats.org/officeDocument/2006/relationships/audio" Target="../media/media3.wav"/><Relationship Id="rId16" Type="http://schemas.openxmlformats.org/officeDocument/2006/relationships/image" Target="../media/image34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29.gif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8.gif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FBD41-E476-4B0F-8D1B-C7B04F6304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7820" y="1765705"/>
            <a:ext cx="2834886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FBE8A-C71E-4887-BE93-40A512C03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44" y="2589219"/>
            <a:ext cx="7706012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04753-D041-4689-B326-53C694BFE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09E971-1E78-BE03-C4CA-00ADAD055F57}"/>
              </a:ext>
            </a:extLst>
          </p:cNvPr>
          <p:cNvSpPr txBox="1"/>
          <p:nvPr/>
        </p:nvSpPr>
        <p:spPr>
          <a:xfrm>
            <a:off x="2262753" y="499148"/>
            <a:ext cx="725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AN LÃO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32F8A-E9B2-E2F3-F9FB-EBAD6DC3A984}"/>
              </a:ext>
            </a:extLst>
          </p:cNvPr>
          <p:cNvSpPr txBox="1"/>
          <p:nvPr/>
        </p:nvSpPr>
        <p:spPr>
          <a:xfrm>
            <a:off x="2262753" y="1348353"/>
            <a:ext cx="565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7C6998-B8A7-D0DC-2365-07B1595D6B33}"/>
              </a:ext>
            </a:extLst>
          </p:cNvPr>
          <p:cNvSpPr txBox="1"/>
          <p:nvPr/>
        </p:nvSpPr>
        <p:spPr>
          <a:xfrm>
            <a:off x="2109644" y="5191932"/>
            <a:ext cx="443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VIÊN:PHẠM THỊ BÌNH</a:t>
            </a:r>
          </a:p>
        </p:txBody>
      </p:sp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vi-VN" sz="3732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</a:rPr>
              <a:t>Nêu</a:t>
            </a:r>
            <a:r>
              <a:rPr lang="en-US" sz="3732" dirty="0">
                <a:solidFill>
                  <a:srgbClr val="002060"/>
                </a:solidFill>
              </a:rPr>
              <a:t> 3 </a:t>
            </a:r>
            <a:r>
              <a:rPr lang="en-US" sz="3732" dirty="0" err="1">
                <a:solidFill>
                  <a:srgbClr val="002060"/>
                </a:solidFill>
              </a:rPr>
              <a:t>việc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cần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làm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sau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bài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học</a:t>
            </a:r>
            <a:r>
              <a:rPr lang="en-US" sz="3732" dirty="0">
                <a:solidFill>
                  <a:srgbClr val="002060"/>
                </a:solidFill>
              </a:rPr>
              <a:t>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018385-9B1C-4EEF-9EFE-C74C4AEA8B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/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61C95-0E75-4AA2-A83F-B6CC600AB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95A446-1328-43EA-8DF7-9628377DA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9" y="722670"/>
            <a:ext cx="4492914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học bài chăm chỉ">
            <a:hlinkClick r:id="" action="ppaction://media"/>
            <a:extLst>
              <a:ext uri="{FF2B5EF4-FFF2-40B4-BE49-F238E27FC236}">
                <a16:creationId xmlns:a16="http://schemas.microsoft.com/office/drawing/2014/main" id="{D9606100-1729-4617-885F-F48F6EEA5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1" y="1318736"/>
            <a:ext cx="12191999" cy="553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B8C6D-3CFD-4E61-BC44-004CD530B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74E41DF-3004-4B83-AACB-CB343E6057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/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Nam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  <p:pic>
        <p:nvPicPr>
          <p:cNvPr id="4" name="Văn hay chữ tốt">
            <a:hlinkClick r:id="" action="ppaction://media"/>
            <a:extLst>
              <a:ext uri="{FF2B5EF4-FFF2-40B4-BE49-F238E27FC236}">
                <a16:creationId xmlns:a16="http://schemas.microsoft.com/office/drawing/2014/main" id="{2E9D11D1-FEC2-4470-914A-90EA1340F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0465" y="137691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>
            <a:extLst>
              <a:ext uri="{FF2B5EF4-FFF2-40B4-BE49-F238E27FC236}">
                <a16:creationId xmlns:a16="http://schemas.microsoft.com/office/drawing/2014/main" id="{85D72995-F845-4788-8EA6-714B267D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79FCE0-217D-4E42-8087-F6DF9F95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2C072-4FFF-448B-A0F0-B8BCAEC83F56}"/>
              </a:ext>
            </a:extLst>
          </p:cNvPr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166</Words>
  <Application>Microsoft Office PowerPoint</Application>
  <PresentationFormat>Widescreen</PresentationFormat>
  <Paragraphs>29</Paragraphs>
  <Slides>13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Calibri</vt:lpstr>
      <vt:lpstr>Cambria</vt:lpstr>
      <vt:lpstr>Times New Roman</vt:lpstr>
      <vt:lpstr>UTM Showcard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2022-09-17T10:58:09Z</dcterms:created>
  <dcterms:modified xsi:type="dcterms:W3CDTF">2024-12-04T08:12:50Z</dcterms:modified>
</cp:coreProperties>
</file>