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8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3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0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5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9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BC8D-1D67-4159-81F7-B4B4849A3FD0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9295-799E-4B28-8FD1-4A755368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8"/>
            <a:ext cx="12157995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5" y="2465007"/>
            <a:ext cx="3679783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70" y="4230989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5" y="3169722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8" y="860318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0380" y="508884"/>
            <a:ext cx="516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" y="509451"/>
            <a:ext cx="10032273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51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343" y="731520"/>
            <a:ext cx="9966960" cy="51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94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16" y="783771"/>
            <a:ext cx="995389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50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" y="509451"/>
            <a:ext cx="10032273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40844" y="2790266"/>
            <a:ext cx="726139" cy="6320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93677" y="3543303"/>
            <a:ext cx="2420473" cy="5782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>
            <a:off x="6878174" y="3287806"/>
            <a:ext cx="1559856" cy="5782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7368992" y="5419167"/>
            <a:ext cx="605114" cy="13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343" y="731520"/>
            <a:ext cx="9966960" cy="51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689773" y="5024130"/>
            <a:ext cx="1372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1433" y="5007337"/>
            <a:ext cx="13997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6300" y="5063358"/>
            <a:ext cx="1534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16" y="783771"/>
            <a:ext cx="995389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56096" y="3536578"/>
            <a:ext cx="2138080" cy="14388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5378827" y="3200400"/>
            <a:ext cx="1438832" cy="1062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5432615" y="4303059"/>
            <a:ext cx="1398491" cy="10488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2024-12-07T10:20:19Z</dcterms:created>
  <dcterms:modified xsi:type="dcterms:W3CDTF">2024-12-07T10:20:30Z</dcterms:modified>
</cp:coreProperties>
</file>