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4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4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6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7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8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9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1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5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932C-AA26-4DA6-A401-C2CA3D0B02D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F892-ECF8-4B35-88EF-FCD0FC5B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8"/>
            <a:ext cx="12157995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5" y="2465007"/>
            <a:ext cx="3679783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70" y="4230989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5" y="3169722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8" y="860318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0380" y="508884"/>
            <a:ext cx="516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86" y="561703"/>
            <a:ext cx="969264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73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972" y="901337"/>
            <a:ext cx="9823268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26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26" y="692331"/>
            <a:ext cx="10398034" cy="53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6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86" y="561703"/>
            <a:ext cx="969264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4343403" y="2918014"/>
            <a:ext cx="537878" cy="5109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4347886" y="5369861"/>
            <a:ext cx="533396" cy="89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7534839" y="2505637"/>
            <a:ext cx="519949" cy="224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7507944" y="4374779"/>
            <a:ext cx="537878" cy="5109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972" y="901337"/>
            <a:ext cx="9823268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35126" y="4924854"/>
            <a:ext cx="875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8302" y="4933340"/>
            <a:ext cx="875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8090" y="4960236"/>
            <a:ext cx="875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38903" y="4987128"/>
            <a:ext cx="875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26" y="692331"/>
            <a:ext cx="10398034" cy="53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16608" y="3381938"/>
            <a:ext cx="2205316" cy="14926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5446062" y="3092824"/>
            <a:ext cx="1532962" cy="10219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5459509" y="4195482"/>
            <a:ext cx="1519515" cy="1062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2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2024-12-07T10:19:38Z</dcterms:created>
  <dcterms:modified xsi:type="dcterms:W3CDTF">2024-12-07T10:19:50Z</dcterms:modified>
</cp:coreProperties>
</file>