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1"/>
  </p:notesMasterIdLst>
  <p:sldIdLst>
    <p:sldId id="264" r:id="rId2"/>
    <p:sldId id="257" r:id="rId3"/>
    <p:sldId id="258" r:id="rId4"/>
    <p:sldId id="260" r:id="rId5"/>
    <p:sldId id="265" r:id="rId6"/>
    <p:sldId id="269" r:id="rId7"/>
    <p:sldId id="261" r:id="rId8"/>
    <p:sldId id="262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28AA7-8A75-4973-93FE-224BEBC99646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A3011-FFEB-4BE4-B878-E073C9A8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94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58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35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16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459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8"/>
          <p:cNvGrpSpPr/>
          <p:nvPr/>
        </p:nvGrpSpPr>
        <p:grpSpPr>
          <a:xfrm rot="10800000">
            <a:off x="1938852" y="662296"/>
            <a:ext cx="8727512" cy="5376568"/>
            <a:chOff x="6012925" y="2964625"/>
            <a:chExt cx="1368950" cy="1009975"/>
          </a:xfrm>
        </p:grpSpPr>
        <p:sp>
          <p:nvSpPr>
            <p:cNvPr id="222" name="Google Shape;222;p8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1865200" y="1770534"/>
            <a:ext cx="8461600" cy="31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1622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9pPr>
          </a:lstStyle>
          <a:p>
            <a:endParaRPr/>
          </a:p>
        </p:txBody>
      </p:sp>
      <p:sp>
        <p:nvSpPr>
          <p:cNvPr id="228" name="Google Shape;228;p8"/>
          <p:cNvSpPr/>
          <p:nvPr/>
        </p:nvSpPr>
        <p:spPr>
          <a:xfrm rot="-5062406">
            <a:off x="-1590128" y="-755441"/>
            <a:ext cx="3757380" cy="3745045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18060" tIns="118060" rIns="118060" bIns="1180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77"/>
          </a:p>
        </p:txBody>
      </p:sp>
      <p:sp>
        <p:nvSpPr>
          <p:cNvPr id="229" name="Google Shape;229;p8"/>
          <p:cNvSpPr/>
          <p:nvPr/>
        </p:nvSpPr>
        <p:spPr>
          <a:xfrm flipH="1">
            <a:off x="10142521" y="3257200"/>
            <a:ext cx="3300883" cy="4455731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118060" tIns="118060" rIns="118060" bIns="1180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77"/>
          </a:p>
        </p:txBody>
      </p:sp>
      <p:grpSp>
        <p:nvGrpSpPr>
          <p:cNvPr id="230" name="Google Shape;230;p8"/>
          <p:cNvGrpSpPr/>
          <p:nvPr/>
        </p:nvGrpSpPr>
        <p:grpSpPr>
          <a:xfrm>
            <a:off x="8375377" y="-13424"/>
            <a:ext cx="3816622" cy="2261032"/>
            <a:chOff x="238125" y="3383650"/>
            <a:chExt cx="1287775" cy="762900"/>
          </a:xfrm>
        </p:grpSpPr>
        <p:sp>
          <p:nvSpPr>
            <p:cNvPr id="231" name="Google Shape;231;p8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grpSp>
        <p:nvGrpSpPr>
          <p:cNvPr id="234" name="Google Shape;234;p8"/>
          <p:cNvGrpSpPr/>
          <p:nvPr/>
        </p:nvGrpSpPr>
        <p:grpSpPr>
          <a:xfrm rot="-5400000">
            <a:off x="632295" y="4934496"/>
            <a:ext cx="1293389" cy="2557788"/>
            <a:chOff x="961675" y="1958725"/>
            <a:chExt cx="563225" cy="1113825"/>
          </a:xfrm>
        </p:grpSpPr>
        <p:sp>
          <p:nvSpPr>
            <p:cNvPr id="235" name="Google Shape;235;p8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grpSp>
        <p:nvGrpSpPr>
          <p:cNvPr id="237" name="Google Shape;237;p8"/>
          <p:cNvGrpSpPr/>
          <p:nvPr/>
        </p:nvGrpSpPr>
        <p:grpSpPr>
          <a:xfrm>
            <a:off x="1424318" y="4453101"/>
            <a:ext cx="634372" cy="634400"/>
            <a:chOff x="1460350" y="2402425"/>
            <a:chExt cx="208950" cy="208950"/>
          </a:xfrm>
        </p:grpSpPr>
        <p:sp>
          <p:nvSpPr>
            <p:cNvPr id="238" name="Google Shape;238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grpSp>
        <p:nvGrpSpPr>
          <p:cNvPr id="266" name="Google Shape;266;p8"/>
          <p:cNvGrpSpPr/>
          <p:nvPr/>
        </p:nvGrpSpPr>
        <p:grpSpPr>
          <a:xfrm rot="3427758">
            <a:off x="9102357" y="913163"/>
            <a:ext cx="634358" cy="634395"/>
            <a:chOff x="1460350" y="2402425"/>
            <a:chExt cx="208950" cy="208950"/>
          </a:xfrm>
        </p:grpSpPr>
        <p:sp>
          <p:nvSpPr>
            <p:cNvPr id="267" name="Google Shape;267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sp>
        <p:nvSpPr>
          <p:cNvPr id="295" name="Google Shape;295;p8"/>
          <p:cNvSpPr/>
          <p:nvPr/>
        </p:nvSpPr>
        <p:spPr>
          <a:xfrm>
            <a:off x="1231387" y="1597294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18060" tIns="118060" rIns="118060" bIns="1180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77"/>
          </a:p>
        </p:txBody>
      </p:sp>
      <p:sp>
        <p:nvSpPr>
          <p:cNvPr id="296" name="Google Shape;296;p8"/>
          <p:cNvSpPr/>
          <p:nvPr/>
        </p:nvSpPr>
        <p:spPr>
          <a:xfrm>
            <a:off x="6932911" y="6017993"/>
            <a:ext cx="534674" cy="446414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8060" tIns="118060" rIns="118060" bIns="1180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77"/>
          </a:p>
        </p:txBody>
      </p:sp>
      <p:grpSp>
        <p:nvGrpSpPr>
          <p:cNvPr id="297" name="Google Shape;297;p8"/>
          <p:cNvGrpSpPr/>
          <p:nvPr/>
        </p:nvGrpSpPr>
        <p:grpSpPr>
          <a:xfrm>
            <a:off x="9498997" y="4039008"/>
            <a:ext cx="1137523" cy="701358"/>
            <a:chOff x="4908575" y="2482875"/>
            <a:chExt cx="654350" cy="403450"/>
          </a:xfrm>
        </p:grpSpPr>
        <p:sp>
          <p:nvSpPr>
            <p:cNvPr id="298" name="Google Shape;298;p8"/>
            <p:cNvSpPr/>
            <p:nvPr/>
          </p:nvSpPr>
          <p:spPr>
            <a:xfrm>
              <a:off x="4926575" y="2482875"/>
              <a:ext cx="636350" cy="342200"/>
            </a:xfrm>
            <a:custGeom>
              <a:avLst/>
              <a:gdLst/>
              <a:ahLst/>
              <a:cxnLst/>
              <a:rect l="l" t="t" r="r" b="b"/>
              <a:pathLst>
                <a:path w="25454" h="13688" extrusionOk="0">
                  <a:moveTo>
                    <a:pt x="11142" y="1"/>
                  </a:moveTo>
                  <a:lnTo>
                    <a:pt x="10326" y="97"/>
                  </a:lnTo>
                  <a:lnTo>
                    <a:pt x="9990" y="145"/>
                  </a:lnTo>
                  <a:lnTo>
                    <a:pt x="9654" y="241"/>
                  </a:lnTo>
                  <a:lnTo>
                    <a:pt x="9077" y="529"/>
                  </a:lnTo>
                  <a:lnTo>
                    <a:pt x="8597" y="817"/>
                  </a:lnTo>
                  <a:lnTo>
                    <a:pt x="8165" y="1201"/>
                  </a:lnTo>
                  <a:lnTo>
                    <a:pt x="7781" y="1634"/>
                  </a:lnTo>
                  <a:lnTo>
                    <a:pt x="7444" y="2066"/>
                  </a:lnTo>
                  <a:lnTo>
                    <a:pt x="7156" y="2498"/>
                  </a:lnTo>
                  <a:lnTo>
                    <a:pt x="6916" y="2930"/>
                  </a:lnTo>
                  <a:lnTo>
                    <a:pt x="6724" y="3410"/>
                  </a:lnTo>
                  <a:lnTo>
                    <a:pt x="6388" y="4275"/>
                  </a:lnTo>
                  <a:lnTo>
                    <a:pt x="6244" y="4995"/>
                  </a:lnTo>
                  <a:lnTo>
                    <a:pt x="6148" y="5668"/>
                  </a:lnTo>
                  <a:lnTo>
                    <a:pt x="5571" y="5524"/>
                  </a:lnTo>
                  <a:lnTo>
                    <a:pt x="4995" y="5379"/>
                  </a:lnTo>
                  <a:lnTo>
                    <a:pt x="4275" y="5283"/>
                  </a:lnTo>
                  <a:lnTo>
                    <a:pt x="3458" y="5235"/>
                  </a:lnTo>
                  <a:lnTo>
                    <a:pt x="2690" y="5235"/>
                  </a:lnTo>
                  <a:lnTo>
                    <a:pt x="2354" y="5283"/>
                  </a:lnTo>
                  <a:lnTo>
                    <a:pt x="2018" y="5379"/>
                  </a:lnTo>
                  <a:lnTo>
                    <a:pt x="1681" y="5476"/>
                  </a:lnTo>
                  <a:lnTo>
                    <a:pt x="1441" y="5668"/>
                  </a:lnTo>
                  <a:lnTo>
                    <a:pt x="1201" y="5860"/>
                  </a:lnTo>
                  <a:lnTo>
                    <a:pt x="1009" y="6148"/>
                  </a:lnTo>
                  <a:lnTo>
                    <a:pt x="817" y="6436"/>
                  </a:lnTo>
                  <a:lnTo>
                    <a:pt x="673" y="6772"/>
                  </a:lnTo>
                  <a:lnTo>
                    <a:pt x="385" y="7541"/>
                  </a:lnTo>
                  <a:lnTo>
                    <a:pt x="193" y="8357"/>
                  </a:lnTo>
                  <a:lnTo>
                    <a:pt x="48" y="9125"/>
                  </a:lnTo>
                  <a:lnTo>
                    <a:pt x="0" y="9846"/>
                  </a:lnTo>
                  <a:lnTo>
                    <a:pt x="0" y="10374"/>
                  </a:lnTo>
                  <a:lnTo>
                    <a:pt x="48" y="10662"/>
                  </a:lnTo>
                  <a:lnTo>
                    <a:pt x="145" y="10710"/>
                  </a:lnTo>
                  <a:lnTo>
                    <a:pt x="385" y="10806"/>
                  </a:lnTo>
                  <a:lnTo>
                    <a:pt x="1201" y="10950"/>
                  </a:lnTo>
                  <a:lnTo>
                    <a:pt x="3987" y="11383"/>
                  </a:lnTo>
                  <a:lnTo>
                    <a:pt x="7973" y="11863"/>
                  </a:lnTo>
                  <a:lnTo>
                    <a:pt x="12535" y="12439"/>
                  </a:lnTo>
                  <a:lnTo>
                    <a:pt x="21035" y="13352"/>
                  </a:lnTo>
                  <a:lnTo>
                    <a:pt x="23917" y="13640"/>
                  </a:lnTo>
                  <a:lnTo>
                    <a:pt x="24733" y="13688"/>
                  </a:lnTo>
                  <a:lnTo>
                    <a:pt x="25070" y="13688"/>
                  </a:lnTo>
                  <a:lnTo>
                    <a:pt x="25118" y="13640"/>
                  </a:lnTo>
                  <a:lnTo>
                    <a:pt x="25166" y="13496"/>
                  </a:lnTo>
                  <a:lnTo>
                    <a:pt x="25262" y="13015"/>
                  </a:lnTo>
                  <a:lnTo>
                    <a:pt x="25358" y="12343"/>
                  </a:lnTo>
                  <a:lnTo>
                    <a:pt x="25454" y="11575"/>
                  </a:lnTo>
                  <a:lnTo>
                    <a:pt x="25454" y="10710"/>
                  </a:lnTo>
                  <a:lnTo>
                    <a:pt x="25454" y="9942"/>
                  </a:lnTo>
                  <a:lnTo>
                    <a:pt x="25358" y="9270"/>
                  </a:lnTo>
                  <a:lnTo>
                    <a:pt x="25310" y="8981"/>
                  </a:lnTo>
                  <a:lnTo>
                    <a:pt x="25262" y="8789"/>
                  </a:lnTo>
                  <a:lnTo>
                    <a:pt x="25118" y="8597"/>
                  </a:lnTo>
                  <a:lnTo>
                    <a:pt x="25022" y="8453"/>
                  </a:lnTo>
                  <a:lnTo>
                    <a:pt x="24685" y="8165"/>
                  </a:lnTo>
                  <a:lnTo>
                    <a:pt x="24253" y="7973"/>
                  </a:lnTo>
                  <a:lnTo>
                    <a:pt x="23869" y="7781"/>
                  </a:lnTo>
                  <a:lnTo>
                    <a:pt x="23149" y="7589"/>
                  </a:lnTo>
                  <a:lnTo>
                    <a:pt x="22860" y="7541"/>
                  </a:lnTo>
                  <a:lnTo>
                    <a:pt x="22908" y="7060"/>
                  </a:lnTo>
                  <a:lnTo>
                    <a:pt x="23005" y="6004"/>
                  </a:lnTo>
                  <a:lnTo>
                    <a:pt x="23053" y="5331"/>
                  </a:lnTo>
                  <a:lnTo>
                    <a:pt x="23053" y="4659"/>
                  </a:lnTo>
                  <a:lnTo>
                    <a:pt x="23005" y="3987"/>
                  </a:lnTo>
                  <a:lnTo>
                    <a:pt x="22908" y="3410"/>
                  </a:lnTo>
                  <a:lnTo>
                    <a:pt x="22860" y="3314"/>
                  </a:lnTo>
                  <a:lnTo>
                    <a:pt x="22716" y="3170"/>
                  </a:lnTo>
                  <a:lnTo>
                    <a:pt x="22380" y="2834"/>
                  </a:lnTo>
                  <a:lnTo>
                    <a:pt x="21804" y="2498"/>
                  </a:lnTo>
                  <a:lnTo>
                    <a:pt x="21132" y="2162"/>
                  </a:lnTo>
                  <a:lnTo>
                    <a:pt x="20315" y="1826"/>
                  </a:lnTo>
                  <a:lnTo>
                    <a:pt x="19403" y="1489"/>
                  </a:lnTo>
                  <a:lnTo>
                    <a:pt x="18394" y="1201"/>
                  </a:lnTo>
                  <a:lnTo>
                    <a:pt x="17338" y="865"/>
                  </a:lnTo>
                  <a:lnTo>
                    <a:pt x="16233" y="625"/>
                  </a:lnTo>
                  <a:lnTo>
                    <a:pt x="15128" y="385"/>
                  </a:lnTo>
                  <a:lnTo>
                    <a:pt x="14072" y="193"/>
                  </a:lnTo>
                  <a:lnTo>
                    <a:pt x="13015" y="49"/>
                  </a:lnTo>
                  <a:lnTo>
                    <a:pt x="12007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4926575" y="2482875"/>
              <a:ext cx="636350" cy="342200"/>
            </a:xfrm>
            <a:custGeom>
              <a:avLst/>
              <a:gdLst/>
              <a:ahLst/>
              <a:cxnLst/>
              <a:rect l="l" t="t" r="r" b="b"/>
              <a:pathLst>
                <a:path w="25454" h="13688" fill="none" extrusionOk="0">
                  <a:moveTo>
                    <a:pt x="6148" y="5668"/>
                  </a:moveTo>
                  <a:lnTo>
                    <a:pt x="6148" y="5668"/>
                  </a:lnTo>
                  <a:lnTo>
                    <a:pt x="6244" y="4995"/>
                  </a:lnTo>
                  <a:lnTo>
                    <a:pt x="6388" y="4275"/>
                  </a:lnTo>
                  <a:lnTo>
                    <a:pt x="6724" y="3410"/>
                  </a:lnTo>
                  <a:lnTo>
                    <a:pt x="6916" y="2930"/>
                  </a:lnTo>
                  <a:lnTo>
                    <a:pt x="7156" y="2498"/>
                  </a:lnTo>
                  <a:lnTo>
                    <a:pt x="7444" y="2066"/>
                  </a:lnTo>
                  <a:lnTo>
                    <a:pt x="7781" y="1634"/>
                  </a:lnTo>
                  <a:lnTo>
                    <a:pt x="8165" y="1201"/>
                  </a:lnTo>
                  <a:lnTo>
                    <a:pt x="8597" y="817"/>
                  </a:lnTo>
                  <a:lnTo>
                    <a:pt x="9077" y="529"/>
                  </a:lnTo>
                  <a:lnTo>
                    <a:pt x="9654" y="241"/>
                  </a:lnTo>
                  <a:lnTo>
                    <a:pt x="9654" y="241"/>
                  </a:lnTo>
                  <a:lnTo>
                    <a:pt x="9990" y="145"/>
                  </a:lnTo>
                  <a:lnTo>
                    <a:pt x="10326" y="97"/>
                  </a:lnTo>
                  <a:lnTo>
                    <a:pt x="11142" y="1"/>
                  </a:lnTo>
                  <a:lnTo>
                    <a:pt x="12007" y="1"/>
                  </a:lnTo>
                  <a:lnTo>
                    <a:pt x="13015" y="49"/>
                  </a:lnTo>
                  <a:lnTo>
                    <a:pt x="14072" y="193"/>
                  </a:lnTo>
                  <a:lnTo>
                    <a:pt x="15128" y="385"/>
                  </a:lnTo>
                  <a:lnTo>
                    <a:pt x="16233" y="625"/>
                  </a:lnTo>
                  <a:lnTo>
                    <a:pt x="17338" y="865"/>
                  </a:lnTo>
                  <a:lnTo>
                    <a:pt x="18394" y="1201"/>
                  </a:lnTo>
                  <a:lnTo>
                    <a:pt x="19403" y="1489"/>
                  </a:lnTo>
                  <a:lnTo>
                    <a:pt x="20315" y="1826"/>
                  </a:lnTo>
                  <a:lnTo>
                    <a:pt x="21132" y="2162"/>
                  </a:lnTo>
                  <a:lnTo>
                    <a:pt x="21804" y="2498"/>
                  </a:lnTo>
                  <a:lnTo>
                    <a:pt x="22380" y="2834"/>
                  </a:lnTo>
                  <a:lnTo>
                    <a:pt x="22716" y="3170"/>
                  </a:lnTo>
                  <a:lnTo>
                    <a:pt x="22860" y="3314"/>
                  </a:lnTo>
                  <a:lnTo>
                    <a:pt x="22908" y="3410"/>
                  </a:lnTo>
                  <a:lnTo>
                    <a:pt x="22908" y="3410"/>
                  </a:lnTo>
                  <a:lnTo>
                    <a:pt x="23005" y="3987"/>
                  </a:lnTo>
                  <a:lnTo>
                    <a:pt x="23053" y="4659"/>
                  </a:lnTo>
                  <a:lnTo>
                    <a:pt x="23053" y="5331"/>
                  </a:lnTo>
                  <a:lnTo>
                    <a:pt x="23005" y="6004"/>
                  </a:lnTo>
                  <a:lnTo>
                    <a:pt x="22908" y="7060"/>
                  </a:lnTo>
                  <a:lnTo>
                    <a:pt x="22860" y="7541"/>
                  </a:lnTo>
                  <a:lnTo>
                    <a:pt x="22860" y="7541"/>
                  </a:lnTo>
                  <a:lnTo>
                    <a:pt x="23149" y="7589"/>
                  </a:lnTo>
                  <a:lnTo>
                    <a:pt x="23869" y="7781"/>
                  </a:lnTo>
                  <a:lnTo>
                    <a:pt x="24253" y="7973"/>
                  </a:lnTo>
                  <a:lnTo>
                    <a:pt x="24685" y="8165"/>
                  </a:lnTo>
                  <a:lnTo>
                    <a:pt x="25022" y="8453"/>
                  </a:lnTo>
                  <a:lnTo>
                    <a:pt x="25118" y="8597"/>
                  </a:lnTo>
                  <a:lnTo>
                    <a:pt x="25262" y="8789"/>
                  </a:lnTo>
                  <a:lnTo>
                    <a:pt x="25262" y="8789"/>
                  </a:lnTo>
                  <a:lnTo>
                    <a:pt x="25310" y="8981"/>
                  </a:lnTo>
                  <a:lnTo>
                    <a:pt x="25358" y="9270"/>
                  </a:lnTo>
                  <a:lnTo>
                    <a:pt x="25454" y="9942"/>
                  </a:lnTo>
                  <a:lnTo>
                    <a:pt x="25454" y="10710"/>
                  </a:lnTo>
                  <a:lnTo>
                    <a:pt x="25454" y="11575"/>
                  </a:lnTo>
                  <a:lnTo>
                    <a:pt x="25358" y="12343"/>
                  </a:lnTo>
                  <a:lnTo>
                    <a:pt x="25262" y="13015"/>
                  </a:lnTo>
                  <a:lnTo>
                    <a:pt x="25166" y="13496"/>
                  </a:lnTo>
                  <a:lnTo>
                    <a:pt x="25118" y="13640"/>
                  </a:lnTo>
                  <a:lnTo>
                    <a:pt x="25070" y="13688"/>
                  </a:lnTo>
                  <a:lnTo>
                    <a:pt x="25070" y="13688"/>
                  </a:lnTo>
                  <a:lnTo>
                    <a:pt x="24733" y="13688"/>
                  </a:lnTo>
                  <a:lnTo>
                    <a:pt x="23917" y="13640"/>
                  </a:lnTo>
                  <a:lnTo>
                    <a:pt x="21035" y="13352"/>
                  </a:lnTo>
                  <a:lnTo>
                    <a:pt x="12535" y="12439"/>
                  </a:lnTo>
                  <a:lnTo>
                    <a:pt x="7973" y="11863"/>
                  </a:lnTo>
                  <a:lnTo>
                    <a:pt x="3987" y="11383"/>
                  </a:lnTo>
                  <a:lnTo>
                    <a:pt x="1201" y="10950"/>
                  </a:lnTo>
                  <a:lnTo>
                    <a:pt x="385" y="10806"/>
                  </a:lnTo>
                  <a:lnTo>
                    <a:pt x="145" y="10710"/>
                  </a:lnTo>
                  <a:lnTo>
                    <a:pt x="48" y="10662"/>
                  </a:lnTo>
                  <a:lnTo>
                    <a:pt x="48" y="10662"/>
                  </a:lnTo>
                  <a:lnTo>
                    <a:pt x="0" y="10374"/>
                  </a:lnTo>
                  <a:lnTo>
                    <a:pt x="0" y="9846"/>
                  </a:lnTo>
                  <a:lnTo>
                    <a:pt x="48" y="9125"/>
                  </a:lnTo>
                  <a:lnTo>
                    <a:pt x="193" y="8357"/>
                  </a:lnTo>
                  <a:lnTo>
                    <a:pt x="385" y="7541"/>
                  </a:lnTo>
                  <a:lnTo>
                    <a:pt x="673" y="6772"/>
                  </a:lnTo>
                  <a:lnTo>
                    <a:pt x="817" y="6436"/>
                  </a:lnTo>
                  <a:lnTo>
                    <a:pt x="1009" y="6148"/>
                  </a:lnTo>
                  <a:lnTo>
                    <a:pt x="1201" y="5860"/>
                  </a:lnTo>
                  <a:lnTo>
                    <a:pt x="1441" y="5668"/>
                  </a:lnTo>
                  <a:lnTo>
                    <a:pt x="1441" y="5668"/>
                  </a:lnTo>
                  <a:lnTo>
                    <a:pt x="1681" y="5476"/>
                  </a:lnTo>
                  <a:lnTo>
                    <a:pt x="2018" y="5379"/>
                  </a:lnTo>
                  <a:lnTo>
                    <a:pt x="2354" y="5283"/>
                  </a:lnTo>
                  <a:lnTo>
                    <a:pt x="2690" y="5235"/>
                  </a:lnTo>
                  <a:lnTo>
                    <a:pt x="3458" y="5235"/>
                  </a:lnTo>
                  <a:lnTo>
                    <a:pt x="4275" y="5283"/>
                  </a:lnTo>
                  <a:lnTo>
                    <a:pt x="4995" y="5379"/>
                  </a:lnTo>
                  <a:lnTo>
                    <a:pt x="5571" y="5524"/>
                  </a:lnTo>
                  <a:lnTo>
                    <a:pt x="6148" y="56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5211125" y="2683375"/>
              <a:ext cx="50450" cy="18050"/>
            </a:xfrm>
            <a:custGeom>
              <a:avLst/>
              <a:gdLst/>
              <a:ahLst/>
              <a:cxnLst/>
              <a:rect l="l" t="t" r="r" b="b"/>
              <a:pathLst>
                <a:path w="2018" h="722" extrusionOk="0">
                  <a:moveTo>
                    <a:pt x="625" y="1"/>
                  </a:moveTo>
                  <a:lnTo>
                    <a:pt x="289" y="49"/>
                  </a:lnTo>
                  <a:lnTo>
                    <a:pt x="96" y="97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0" y="289"/>
                  </a:lnTo>
                  <a:lnTo>
                    <a:pt x="48" y="385"/>
                  </a:lnTo>
                  <a:lnTo>
                    <a:pt x="289" y="529"/>
                  </a:lnTo>
                  <a:lnTo>
                    <a:pt x="625" y="625"/>
                  </a:lnTo>
                  <a:lnTo>
                    <a:pt x="1009" y="721"/>
                  </a:lnTo>
                  <a:lnTo>
                    <a:pt x="1393" y="721"/>
                  </a:lnTo>
                  <a:lnTo>
                    <a:pt x="1729" y="673"/>
                  </a:lnTo>
                  <a:lnTo>
                    <a:pt x="1873" y="625"/>
                  </a:lnTo>
                  <a:lnTo>
                    <a:pt x="1969" y="577"/>
                  </a:lnTo>
                  <a:lnTo>
                    <a:pt x="2017" y="481"/>
                  </a:lnTo>
                  <a:lnTo>
                    <a:pt x="2017" y="385"/>
                  </a:lnTo>
                  <a:lnTo>
                    <a:pt x="2017" y="337"/>
                  </a:lnTo>
                  <a:lnTo>
                    <a:pt x="1921" y="289"/>
                  </a:lnTo>
                  <a:lnTo>
                    <a:pt x="1681" y="193"/>
                  </a:lnTo>
                  <a:lnTo>
                    <a:pt x="1345" y="97"/>
                  </a:lnTo>
                  <a:lnTo>
                    <a:pt x="1009" y="49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5380400" y="2699000"/>
              <a:ext cx="44450" cy="15625"/>
            </a:xfrm>
            <a:custGeom>
              <a:avLst/>
              <a:gdLst/>
              <a:ahLst/>
              <a:cxnLst/>
              <a:rect l="l" t="t" r="r" b="b"/>
              <a:pathLst>
                <a:path w="1778" h="625" extrusionOk="0">
                  <a:moveTo>
                    <a:pt x="289" y="0"/>
                  </a:moveTo>
                  <a:lnTo>
                    <a:pt x="97" y="48"/>
                  </a:lnTo>
                  <a:lnTo>
                    <a:pt x="49" y="96"/>
                  </a:lnTo>
                  <a:lnTo>
                    <a:pt x="1" y="144"/>
                  </a:lnTo>
                  <a:lnTo>
                    <a:pt x="1" y="240"/>
                  </a:lnTo>
                  <a:lnTo>
                    <a:pt x="49" y="288"/>
                  </a:lnTo>
                  <a:lnTo>
                    <a:pt x="289" y="432"/>
                  </a:lnTo>
                  <a:lnTo>
                    <a:pt x="577" y="528"/>
                  </a:lnTo>
                  <a:lnTo>
                    <a:pt x="913" y="576"/>
                  </a:lnTo>
                  <a:lnTo>
                    <a:pt x="1250" y="625"/>
                  </a:lnTo>
                  <a:lnTo>
                    <a:pt x="1538" y="576"/>
                  </a:lnTo>
                  <a:lnTo>
                    <a:pt x="1730" y="480"/>
                  </a:lnTo>
                  <a:lnTo>
                    <a:pt x="1778" y="384"/>
                  </a:lnTo>
                  <a:lnTo>
                    <a:pt x="1778" y="336"/>
                  </a:lnTo>
                  <a:lnTo>
                    <a:pt x="1682" y="240"/>
                  </a:lnTo>
                  <a:lnTo>
                    <a:pt x="1490" y="144"/>
                  </a:lnTo>
                  <a:lnTo>
                    <a:pt x="1202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4926575" y="2747025"/>
              <a:ext cx="626750" cy="79250"/>
            </a:xfrm>
            <a:custGeom>
              <a:avLst/>
              <a:gdLst/>
              <a:ahLst/>
              <a:cxnLst/>
              <a:rect l="l" t="t" r="r" b="b"/>
              <a:pathLst>
                <a:path w="25070" h="3170" extrusionOk="0">
                  <a:moveTo>
                    <a:pt x="25070" y="3122"/>
                  </a:moveTo>
                  <a:lnTo>
                    <a:pt x="25070" y="3122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0747" y="2786"/>
                  </a:moveTo>
                  <a:lnTo>
                    <a:pt x="20747" y="2786"/>
                  </a:lnTo>
                  <a:lnTo>
                    <a:pt x="20747" y="2786"/>
                  </a:lnTo>
                  <a:lnTo>
                    <a:pt x="23533" y="3026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3533" y="3026"/>
                  </a:lnTo>
                  <a:lnTo>
                    <a:pt x="20747" y="2786"/>
                  </a:lnTo>
                  <a:close/>
                  <a:moveTo>
                    <a:pt x="9221" y="1441"/>
                  </a:moveTo>
                  <a:lnTo>
                    <a:pt x="9221" y="1441"/>
                  </a:lnTo>
                  <a:lnTo>
                    <a:pt x="9221" y="1441"/>
                  </a:lnTo>
                  <a:lnTo>
                    <a:pt x="15465" y="2209"/>
                  </a:lnTo>
                  <a:lnTo>
                    <a:pt x="15465" y="2209"/>
                  </a:lnTo>
                  <a:lnTo>
                    <a:pt x="15465" y="2209"/>
                  </a:lnTo>
                  <a:lnTo>
                    <a:pt x="9221" y="1441"/>
                  </a:lnTo>
                  <a:close/>
                  <a:moveTo>
                    <a:pt x="97" y="144"/>
                  </a:moveTo>
                  <a:lnTo>
                    <a:pt x="97" y="144"/>
                  </a:lnTo>
                  <a:lnTo>
                    <a:pt x="481" y="240"/>
                  </a:lnTo>
                  <a:lnTo>
                    <a:pt x="1249" y="384"/>
                  </a:lnTo>
                  <a:lnTo>
                    <a:pt x="3890" y="769"/>
                  </a:lnTo>
                  <a:lnTo>
                    <a:pt x="3890" y="769"/>
                  </a:lnTo>
                  <a:lnTo>
                    <a:pt x="3890" y="769"/>
                  </a:lnTo>
                  <a:lnTo>
                    <a:pt x="1249" y="384"/>
                  </a:lnTo>
                  <a:lnTo>
                    <a:pt x="481" y="240"/>
                  </a:lnTo>
                  <a:lnTo>
                    <a:pt x="97" y="144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97" y="144"/>
                  </a:lnTo>
                  <a:lnTo>
                    <a:pt x="97" y="144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5550900" y="2825050"/>
              <a:ext cx="2425" cy="1225"/>
            </a:xfrm>
            <a:custGeom>
              <a:avLst/>
              <a:gdLst/>
              <a:ahLst/>
              <a:cxnLst/>
              <a:rect l="l" t="t" r="r" b="b"/>
              <a:pathLst>
                <a:path w="97" h="49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5445250" y="2816650"/>
              <a:ext cx="105675" cy="9625"/>
            </a:xfrm>
            <a:custGeom>
              <a:avLst/>
              <a:gdLst/>
              <a:ahLst/>
              <a:cxnLst/>
              <a:rect l="l" t="t" r="r" b="b"/>
              <a:pathLst>
                <a:path w="4227" h="3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786" y="241"/>
                  </a:lnTo>
                  <a:lnTo>
                    <a:pt x="4227" y="385"/>
                  </a:lnTo>
                  <a:lnTo>
                    <a:pt x="4227" y="385"/>
                  </a:lnTo>
                  <a:lnTo>
                    <a:pt x="4227" y="385"/>
                  </a:lnTo>
                  <a:lnTo>
                    <a:pt x="2786" y="24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5157100" y="2783025"/>
              <a:ext cx="156100" cy="19250"/>
            </a:xfrm>
            <a:custGeom>
              <a:avLst/>
              <a:gdLst/>
              <a:ahLst/>
              <a:cxnLst/>
              <a:rect l="l" t="t" r="r" b="b"/>
              <a:pathLst>
                <a:path w="6244" h="77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6244" y="769"/>
                  </a:lnTo>
                  <a:lnTo>
                    <a:pt x="6244" y="769"/>
                  </a:lnTo>
                  <a:lnTo>
                    <a:pt x="6244" y="7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4928975" y="2750625"/>
              <a:ext cx="94875" cy="15625"/>
            </a:xfrm>
            <a:custGeom>
              <a:avLst/>
              <a:gdLst/>
              <a:ahLst/>
              <a:cxnLst/>
              <a:rect l="l" t="t" r="r" b="b"/>
              <a:pathLst>
                <a:path w="3795" h="62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85" y="96"/>
                  </a:lnTo>
                  <a:lnTo>
                    <a:pt x="1153" y="240"/>
                  </a:lnTo>
                  <a:lnTo>
                    <a:pt x="3794" y="625"/>
                  </a:lnTo>
                  <a:lnTo>
                    <a:pt x="3794" y="625"/>
                  </a:lnTo>
                  <a:lnTo>
                    <a:pt x="3794" y="625"/>
                  </a:lnTo>
                  <a:lnTo>
                    <a:pt x="1153" y="240"/>
                  </a:lnTo>
                  <a:lnTo>
                    <a:pt x="385" y="9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4927775" y="27494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4927775" y="27482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4927775" y="27470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49265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4926575" y="2689375"/>
              <a:ext cx="632750" cy="136900"/>
            </a:xfrm>
            <a:custGeom>
              <a:avLst/>
              <a:gdLst/>
              <a:ahLst/>
              <a:cxnLst/>
              <a:rect l="l" t="t" r="r" b="b"/>
              <a:pathLst>
                <a:path w="25310" h="5476" extrusionOk="0">
                  <a:moveTo>
                    <a:pt x="5908" y="1"/>
                  </a:moveTo>
                  <a:lnTo>
                    <a:pt x="5523" y="97"/>
                  </a:lnTo>
                  <a:lnTo>
                    <a:pt x="5187" y="193"/>
                  </a:lnTo>
                  <a:lnTo>
                    <a:pt x="4851" y="337"/>
                  </a:lnTo>
                  <a:lnTo>
                    <a:pt x="4563" y="529"/>
                  </a:lnTo>
                  <a:lnTo>
                    <a:pt x="4323" y="721"/>
                  </a:lnTo>
                  <a:lnTo>
                    <a:pt x="4131" y="913"/>
                  </a:lnTo>
                  <a:lnTo>
                    <a:pt x="3987" y="1106"/>
                  </a:lnTo>
                  <a:lnTo>
                    <a:pt x="3698" y="1490"/>
                  </a:lnTo>
                  <a:lnTo>
                    <a:pt x="3554" y="1874"/>
                  </a:lnTo>
                  <a:lnTo>
                    <a:pt x="3458" y="2210"/>
                  </a:lnTo>
                  <a:lnTo>
                    <a:pt x="3410" y="2258"/>
                  </a:lnTo>
                  <a:lnTo>
                    <a:pt x="3362" y="2306"/>
                  </a:lnTo>
                  <a:lnTo>
                    <a:pt x="2930" y="2306"/>
                  </a:lnTo>
                  <a:lnTo>
                    <a:pt x="2594" y="2210"/>
                  </a:lnTo>
                  <a:lnTo>
                    <a:pt x="2018" y="2066"/>
                  </a:lnTo>
                  <a:lnTo>
                    <a:pt x="1345" y="1778"/>
                  </a:lnTo>
                  <a:lnTo>
                    <a:pt x="961" y="1586"/>
                  </a:lnTo>
                  <a:lnTo>
                    <a:pt x="625" y="1346"/>
                  </a:lnTo>
                  <a:lnTo>
                    <a:pt x="337" y="1058"/>
                  </a:lnTo>
                  <a:lnTo>
                    <a:pt x="97" y="673"/>
                  </a:lnTo>
                  <a:lnTo>
                    <a:pt x="0" y="1634"/>
                  </a:lnTo>
                  <a:lnTo>
                    <a:pt x="0" y="2018"/>
                  </a:lnTo>
                  <a:lnTo>
                    <a:pt x="0" y="2306"/>
                  </a:lnTo>
                  <a:lnTo>
                    <a:pt x="48" y="2306"/>
                  </a:lnTo>
                  <a:lnTo>
                    <a:pt x="48" y="2354"/>
                  </a:lnTo>
                  <a:lnTo>
                    <a:pt x="48" y="2402"/>
                  </a:lnTo>
                  <a:lnTo>
                    <a:pt x="97" y="2450"/>
                  </a:lnTo>
                  <a:lnTo>
                    <a:pt x="481" y="2546"/>
                  </a:lnTo>
                  <a:lnTo>
                    <a:pt x="1249" y="2690"/>
                  </a:lnTo>
                  <a:lnTo>
                    <a:pt x="3890" y="3075"/>
                  </a:lnTo>
                  <a:lnTo>
                    <a:pt x="3987" y="2642"/>
                  </a:lnTo>
                  <a:lnTo>
                    <a:pt x="4179" y="2162"/>
                  </a:lnTo>
                  <a:lnTo>
                    <a:pt x="4419" y="1778"/>
                  </a:lnTo>
                  <a:lnTo>
                    <a:pt x="4755" y="1394"/>
                  </a:lnTo>
                  <a:lnTo>
                    <a:pt x="5139" y="1106"/>
                  </a:lnTo>
                  <a:lnTo>
                    <a:pt x="5523" y="865"/>
                  </a:lnTo>
                  <a:lnTo>
                    <a:pt x="6004" y="721"/>
                  </a:lnTo>
                  <a:lnTo>
                    <a:pt x="6484" y="673"/>
                  </a:lnTo>
                  <a:lnTo>
                    <a:pt x="6772" y="721"/>
                  </a:lnTo>
                  <a:lnTo>
                    <a:pt x="7108" y="769"/>
                  </a:lnTo>
                  <a:lnTo>
                    <a:pt x="7396" y="817"/>
                  </a:lnTo>
                  <a:lnTo>
                    <a:pt x="7636" y="913"/>
                  </a:lnTo>
                  <a:lnTo>
                    <a:pt x="7925" y="1058"/>
                  </a:lnTo>
                  <a:lnTo>
                    <a:pt x="8117" y="1202"/>
                  </a:lnTo>
                  <a:lnTo>
                    <a:pt x="8357" y="1394"/>
                  </a:lnTo>
                  <a:lnTo>
                    <a:pt x="8693" y="1778"/>
                  </a:lnTo>
                  <a:lnTo>
                    <a:pt x="8933" y="2258"/>
                  </a:lnTo>
                  <a:lnTo>
                    <a:pt x="9125" y="2738"/>
                  </a:lnTo>
                  <a:lnTo>
                    <a:pt x="9221" y="3267"/>
                  </a:lnTo>
                  <a:lnTo>
                    <a:pt x="9221" y="3747"/>
                  </a:lnTo>
                  <a:lnTo>
                    <a:pt x="15465" y="4515"/>
                  </a:lnTo>
                  <a:lnTo>
                    <a:pt x="15609" y="4083"/>
                  </a:lnTo>
                  <a:lnTo>
                    <a:pt x="15801" y="3699"/>
                  </a:lnTo>
                  <a:lnTo>
                    <a:pt x="16089" y="3363"/>
                  </a:lnTo>
                  <a:lnTo>
                    <a:pt x="16377" y="3027"/>
                  </a:lnTo>
                  <a:lnTo>
                    <a:pt x="16713" y="2786"/>
                  </a:lnTo>
                  <a:lnTo>
                    <a:pt x="17097" y="2546"/>
                  </a:lnTo>
                  <a:lnTo>
                    <a:pt x="17530" y="2450"/>
                  </a:lnTo>
                  <a:lnTo>
                    <a:pt x="18010" y="2402"/>
                  </a:lnTo>
                  <a:lnTo>
                    <a:pt x="18250" y="2402"/>
                  </a:lnTo>
                  <a:lnTo>
                    <a:pt x="18826" y="2546"/>
                  </a:lnTo>
                  <a:lnTo>
                    <a:pt x="19307" y="2738"/>
                  </a:lnTo>
                  <a:lnTo>
                    <a:pt x="19739" y="3027"/>
                  </a:lnTo>
                  <a:lnTo>
                    <a:pt x="20075" y="3363"/>
                  </a:lnTo>
                  <a:lnTo>
                    <a:pt x="20363" y="3747"/>
                  </a:lnTo>
                  <a:lnTo>
                    <a:pt x="20555" y="4131"/>
                  </a:lnTo>
                  <a:lnTo>
                    <a:pt x="20651" y="4611"/>
                  </a:lnTo>
                  <a:lnTo>
                    <a:pt x="20747" y="5092"/>
                  </a:lnTo>
                  <a:lnTo>
                    <a:pt x="23533" y="5332"/>
                  </a:lnTo>
                  <a:lnTo>
                    <a:pt x="24974" y="5476"/>
                  </a:lnTo>
                  <a:lnTo>
                    <a:pt x="25070" y="5428"/>
                  </a:lnTo>
                  <a:lnTo>
                    <a:pt x="25166" y="5332"/>
                  </a:lnTo>
                  <a:lnTo>
                    <a:pt x="25214" y="5140"/>
                  </a:lnTo>
                  <a:lnTo>
                    <a:pt x="25310" y="4467"/>
                  </a:lnTo>
                  <a:lnTo>
                    <a:pt x="21324" y="4323"/>
                  </a:lnTo>
                  <a:lnTo>
                    <a:pt x="21180" y="3939"/>
                  </a:lnTo>
                  <a:lnTo>
                    <a:pt x="21035" y="3507"/>
                  </a:lnTo>
                  <a:lnTo>
                    <a:pt x="20747" y="3027"/>
                  </a:lnTo>
                  <a:lnTo>
                    <a:pt x="20555" y="2786"/>
                  </a:lnTo>
                  <a:lnTo>
                    <a:pt x="20315" y="2546"/>
                  </a:lnTo>
                  <a:lnTo>
                    <a:pt x="20075" y="2306"/>
                  </a:lnTo>
                  <a:lnTo>
                    <a:pt x="19787" y="2114"/>
                  </a:lnTo>
                  <a:lnTo>
                    <a:pt x="19451" y="1922"/>
                  </a:lnTo>
                  <a:lnTo>
                    <a:pt x="19066" y="1826"/>
                  </a:lnTo>
                  <a:lnTo>
                    <a:pt x="18586" y="1730"/>
                  </a:lnTo>
                  <a:lnTo>
                    <a:pt x="18106" y="1682"/>
                  </a:lnTo>
                  <a:lnTo>
                    <a:pt x="17482" y="1682"/>
                  </a:lnTo>
                  <a:lnTo>
                    <a:pt x="17049" y="1730"/>
                  </a:lnTo>
                  <a:lnTo>
                    <a:pt x="16665" y="1826"/>
                  </a:lnTo>
                  <a:lnTo>
                    <a:pt x="16329" y="1970"/>
                  </a:lnTo>
                  <a:lnTo>
                    <a:pt x="16041" y="2114"/>
                  </a:lnTo>
                  <a:lnTo>
                    <a:pt x="15801" y="2306"/>
                  </a:lnTo>
                  <a:lnTo>
                    <a:pt x="15369" y="2642"/>
                  </a:lnTo>
                  <a:lnTo>
                    <a:pt x="15032" y="3027"/>
                  </a:lnTo>
                  <a:lnTo>
                    <a:pt x="14840" y="3315"/>
                  </a:lnTo>
                  <a:lnTo>
                    <a:pt x="14696" y="3651"/>
                  </a:lnTo>
                  <a:lnTo>
                    <a:pt x="9894" y="3171"/>
                  </a:lnTo>
                  <a:lnTo>
                    <a:pt x="9846" y="2738"/>
                  </a:lnTo>
                  <a:lnTo>
                    <a:pt x="9750" y="2258"/>
                  </a:lnTo>
                  <a:lnTo>
                    <a:pt x="9509" y="1730"/>
                  </a:lnTo>
                  <a:lnTo>
                    <a:pt x="9365" y="1442"/>
                  </a:lnTo>
                  <a:lnTo>
                    <a:pt x="9125" y="1154"/>
                  </a:lnTo>
                  <a:lnTo>
                    <a:pt x="8885" y="913"/>
                  </a:lnTo>
                  <a:lnTo>
                    <a:pt x="8597" y="673"/>
                  </a:lnTo>
                  <a:lnTo>
                    <a:pt x="8261" y="433"/>
                  </a:lnTo>
                  <a:lnTo>
                    <a:pt x="7877" y="241"/>
                  </a:lnTo>
                  <a:lnTo>
                    <a:pt x="7396" y="97"/>
                  </a:lnTo>
                  <a:lnTo>
                    <a:pt x="6868" y="49"/>
                  </a:lnTo>
                  <a:lnTo>
                    <a:pt x="6340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4926575" y="2689375"/>
              <a:ext cx="632750" cy="136900"/>
            </a:xfrm>
            <a:custGeom>
              <a:avLst/>
              <a:gdLst/>
              <a:ahLst/>
              <a:cxnLst/>
              <a:rect l="l" t="t" r="r" b="b"/>
              <a:pathLst>
                <a:path w="25310" h="5476" fill="none" extrusionOk="0">
                  <a:moveTo>
                    <a:pt x="6340" y="1"/>
                  </a:moveTo>
                  <a:lnTo>
                    <a:pt x="6340" y="1"/>
                  </a:lnTo>
                  <a:lnTo>
                    <a:pt x="5908" y="1"/>
                  </a:lnTo>
                  <a:lnTo>
                    <a:pt x="5523" y="97"/>
                  </a:lnTo>
                  <a:lnTo>
                    <a:pt x="5187" y="193"/>
                  </a:lnTo>
                  <a:lnTo>
                    <a:pt x="4851" y="337"/>
                  </a:lnTo>
                  <a:lnTo>
                    <a:pt x="4563" y="529"/>
                  </a:lnTo>
                  <a:lnTo>
                    <a:pt x="4323" y="721"/>
                  </a:lnTo>
                  <a:lnTo>
                    <a:pt x="4131" y="913"/>
                  </a:lnTo>
                  <a:lnTo>
                    <a:pt x="3987" y="1106"/>
                  </a:lnTo>
                  <a:lnTo>
                    <a:pt x="3698" y="1490"/>
                  </a:lnTo>
                  <a:lnTo>
                    <a:pt x="3554" y="1874"/>
                  </a:lnTo>
                  <a:lnTo>
                    <a:pt x="3458" y="2210"/>
                  </a:lnTo>
                  <a:lnTo>
                    <a:pt x="3458" y="2210"/>
                  </a:lnTo>
                  <a:lnTo>
                    <a:pt x="3410" y="2258"/>
                  </a:lnTo>
                  <a:lnTo>
                    <a:pt x="3362" y="2306"/>
                  </a:lnTo>
                  <a:lnTo>
                    <a:pt x="3218" y="2306"/>
                  </a:lnTo>
                  <a:lnTo>
                    <a:pt x="3218" y="2306"/>
                  </a:lnTo>
                  <a:lnTo>
                    <a:pt x="2930" y="2306"/>
                  </a:lnTo>
                  <a:lnTo>
                    <a:pt x="2594" y="2210"/>
                  </a:lnTo>
                  <a:lnTo>
                    <a:pt x="2018" y="2066"/>
                  </a:lnTo>
                  <a:lnTo>
                    <a:pt x="1345" y="1778"/>
                  </a:lnTo>
                  <a:lnTo>
                    <a:pt x="1345" y="1778"/>
                  </a:lnTo>
                  <a:lnTo>
                    <a:pt x="961" y="1586"/>
                  </a:lnTo>
                  <a:lnTo>
                    <a:pt x="625" y="1346"/>
                  </a:lnTo>
                  <a:lnTo>
                    <a:pt x="337" y="1058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0" y="1634"/>
                  </a:lnTo>
                  <a:lnTo>
                    <a:pt x="0" y="2018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481" y="2546"/>
                  </a:lnTo>
                  <a:lnTo>
                    <a:pt x="1249" y="2690"/>
                  </a:lnTo>
                  <a:lnTo>
                    <a:pt x="3890" y="3075"/>
                  </a:lnTo>
                  <a:lnTo>
                    <a:pt x="3890" y="3075"/>
                  </a:lnTo>
                  <a:lnTo>
                    <a:pt x="3987" y="2642"/>
                  </a:lnTo>
                  <a:lnTo>
                    <a:pt x="4179" y="2162"/>
                  </a:lnTo>
                  <a:lnTo>
                    <a:pt x="4419" y="1778"/>
                  </a:lnTo>
                  <a:lnTo>
                    <a:pt x="4755" y="1394"/>
                  </a:lnTo>
                  <a:lnTo>
                    <a:pt x="5139" y="1106"/>
                  </a:lnTo>
                  <a:lnTo>
                    <a:pt x="5523" y="865"/>
                  </a:lnTo>
                  <a:lnTo>
                    <a:pt x="6004" y="721"/>
                  </a:lnTo>
                  <a:lnTo>
                    <a:pt x="6484" y="673"/>
                  </a:lnTo>
                  <a:lnTo>
                    <a:pt x="6484" y="673"/>
                  </a:lnTo>
                  <a:lnTo>
                    <a:pt x="6772" y="721"/>
                  </a:lnTo>
                  <a:lnTo>
                    <a:pt x="6772" y="721"/>
                  </a:lnTo>
                  <a:lnTo>
                    <a:pt x="7108" y="769"/>
                  </a:lnTo>
                  <a:lnTo>
                    <a:pt x="7396" y="817"/>
                  </a:lnTo>
                  <a:lnTo>
                    <a:pt x="7636" y="913"/>
                  </a:lnTo>
                  <a:lnTo>
                    <a:pt x="7925" y="1058"/>
                  </a:lnTo>
                  <a:lnTo>
                    <a:pt x="8117" y="1202"/>
                  </a:lnTo>
                  <a:lnTo>
                    <a:pt x="8357" y="1394"/>
                  </a:lnTo>
                  <a:lnTo>
                    <a:pt x="8693" y="1778"/>
                  </a:lnTo>
                  <a:lnTo>
                    <a:pt x="8933" y="2258"/>
                  </a:lnTo>
                  <a:lnTo>
                    <a:pt x="9125" y="2738"/>
                  </a:lnTo>
                  <a:lnTo>
                    <a:pt x="9221" y="3267"/>
                  </a:lnTo>
                  <a:lnTo>
                    <a:pt x="9221" y="3747"/>
                  </a:lnTo>
                  <a:lnTo>
                    <a:pt x="9221" y="3747"/>
                  </a:lnTo>
                  <a:lnTo>
                    <a:pt x="15465" y="4515"/>
                  </a:lnTo>
                  <a:lnTo>
                    <a:pt x="15465" y="4515"/>
                  </a:lnTo>
                  <a:lnTo>
                    <a:pt x="15609" y="4083"/>
                  </a:lnTo>
                  <a:lnTo>
                    <a:pt x="15801" y="3699"/>
                  </a:lnTo>
                  <a:lnTo>
                    <a:pt x="16089" y="3363"/>
                  </a:lnTo>
                  <a:lnTo>
                    <a:pt x="16377" y="3027"/>
                  </a:lnTo>
                  <a:lnTo>
                    <a:pt x="16713" y="2786"/>
                  </a:lnTo>
                  <a:lnTo>
                    <a:pt x="17097" y="2546"/>
                  </a:lnTo>
                  <a:lnTo>
                    <a:pt x="17530" y="2450"/>
                  </a:lnTo>
                  <a:lnTo>
                    <a:pt x="18010" y="2402"/>
                  </a:lnTo>
                  <a:lnTo>
                    <a:pt x="18010" y="2402"/>
                  </a:lnTo>
                  <a:lnTo>
                    <a:pt x="18250" y="2402"/>
                  </a:lnTo>
                  <a:lnTo>
                    <a:pt x="18250" y="2402"/>
                  </a:lnTo>
                  <a:lnTo>
                    <a:pt x="18826" y="2546"/>
                  </a:lnTo>
                  <a:lnTo>
                    <a:pt x="19307" y="2738"/>
                  </a:lnTo>
                  <a:lnTo>
                    <a:pt x="19739" y="3027"/>
                  </a:lnTo>
                  <a:lnTo>
                    <a:pt x="20075" y="3363"/>
                  </a:lnTo>
                  <a:lnTo>
                    <a:pt x="20363" y="3747"/>
                  </a:lnTo>
                  <a:lnTo>
                    <a:pt x="20555" y="4131"/>
                  </a:lnTo>
                  <a:lnTo>
                    <a:pt x="20651" y="4611"/>
                  </a:lnTo>
                  <a:lnTo>
                    <a:pt x="20747" y="5092"/>
                  </a:lnTo>
                  <a:lnTo>
                    <a:pt x="20747" y="5092"/>
                  </a:lnTo>
                  <a:lnTo>
                    <a:pt x="23533" y="5332"/>
                  </a:lnTo>
                  <a:lnTo>
                    <a:pt x="24974" y="5476"/>
                  </a:lnTo>
                  <a:lnTo>
                    <a:pt x="24974" y="5476"/>
                  </a:lnTo>
                  <a:lnTo>
                    <a:pt x="24974" y="5476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166" y="5332"/>
                  </a:lnTo>
                  <a:lnTo>
                    <a:pt x="25214" y="5140"/>
                  </a:lnTo>
                  <a:lnTo>
                    <a:pt x="25310" y="4467"/>
                  </a:lnTo>
                  <a:lnTo>
                    <a:pt x="21324" y="4323"/>
                  </a:lnTo>
                  <a:lnTo>
                    <a:pt x="21324" y="4323"/>
                  </a:lnTo>
                  <a:lnTo>
                    <a:pt x="21180" y="3939"/>
                  </a:lnTo>
                  <a:lnTo>
                    <a:pt x="21035" y="3507"/>
                  </a:lnTo>
                  <a:lnTo>
                    <a:pt x="20747" y="3027"/>
                  </a:lnTo>
                  <a:lnTo>
                    <a:pt x="20555" y="2786"/>
                  </a:lnTo>
                  <a:lnTo>
                    <a:pt x="20315" y="2546"/>
                  </a:lnTo>
                  <a:lnTo>
                    <a:pt x="20075" y="2306"/>
                  </a:lnTo>
                  <a:lnTo>
                    <a:pt x="19787" y="2114"/>
                  </a:lnTo>
                  <a:lnTo>
                    <a:pt x="19451" y="1922"/>
                  </a:lnTo>
                  <a:lnTo>
                    <a:pt x="19066" y="1826"/>
                  </a:lnTo>
                  <a:lnTo>
                    <a:pt x="18586" y="1730"/>
                  </a:lnTo>
                  <a:lnTo>
                    <a:pt x="18106" y="1682"/>
                  </a:lnTo>
                  <a:lnTo>
                    <a:pt x="18106" y="1682"/>
                  </a:lnTo>
                  <a:lnTo>
                    <a:pt x="17914" y="1682"/>
                  </a:lnTo>
                  <a:lnTo>
                    <a:pt x="17914" y="1682"/>
                  </a:lnTo>
                  <a:lnTo>
                    <a:pt x="17482" y="1682"/>
                  </a:lnTo>
                  <a:lnTo>
                    <a:pt x="17049" y="1730"/>
                  </a:lnTo>
                  <a:lnTo>
                    <a:pt x="16665" y="1826"/>
                  </a:lnTo>
                  <a:lnTo>
                    <a:pt x="16329" y="1970"/>
                  </a:lnTo>
                  <a:lnTo>
                    <a:pt x="16041" y="2114"/>
                  </a:lnTo>
                  <a:lnTo>
                    <a:pt x="15801" y="2306"/>
                  </a:lnTo>
                  <a:lnTo>
                    <a:pt x="15369" y="2642"/>
                  </a:lnTo>
                  <a:lnTo>
                    <a:pt x="15032" y="3027"/>
                  </a:lnTo>
                  <a:lnTo>
                    <a:pt x="14840" y="3315"/>
                  </a:lnTo>
                  <a:lnTo>
                    <a:pt x="14696" y="3651"/>
                  </a:lnTo>
                  <a:lnTo>
                    <a:pt x="9894" y="3171"/>
                  </a:lnTo>
                  <a:lnTo>
                    <a:pt x="9894" y="3171"/>
                  </a:lnTo>
                  <a:lnTo>
                    <a:pt x="9846" y="2738"/>
                  </a:lnTo>
                  <a:lnTo>
                    <a:pt x="9750" y="2258"/>
                  </a:lnTo>
                  <a:lnTo>
                    <a:pt x="9509" y="1730"/>
                  </a:lnTo>
                  <a:lnTo>
                    <a:pt x="9365" y="1442"/>
                  </a:lnTo>
                  <a:lnTo>
                    <a:pt x="9125" y="1154"/>
                  </a:lnTo>
                  <a:lnTo>
                    <a:pt x="8885" y="913"/>
                  </a:lnTo>
                  <a:lnTo>
                    <a:pt x="8597" y="673"/>
                  </a:lnTo>
                  <a:lnTo>
                    <a:pt x="8261" y="433"/>
                  </a:lnTo>
                  <a:lnTo>
                    <a:pt x="7877" y="241"/>
                  </a:lnTo>
                  <a:lnTo>
                    <a:pt x="7396" y="97"/>
                  </a:lnTo>
                  <a:lnTo>
                    <a:pt x="6868" y="49"/>
                  </a:lnTo>
                  <a:lnTo>
                    <a:pt x="6868" y="49"/>
                  </a:lnTo>
                  <a:lnTo>
                    <a:pt x="63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5106675" y="2503300"/>
              <a:ext cx="189725" cy="169300"/>
            </a:xfrm>
            <a:custGeom>
              <a:avLst/>
              <a:gdLst/>
              <a:ahLst/>
              <a:cxnLst/>
              <a:rect l="l" t="t" r="r" b="b"/>
              <a:pathLst>
                <a:path w="7589" h="6772" extrusionOk="0">
                  <a:moveTo>
                    <a:pt x="4419" y="0"/>
                  </a:moveTo>
                  <a:lnTo>
                    <a:pt x="3602" y="48"/>
                  </a:lnTo>
                  <a:lnTo>
                    <a:pt x="3170" y="96"/>
                  </a:lnTo>
                  <a:lnTo>
                    <a:pt x="2834" y="144"/>
                  </a:lnTo>
                  <a:lnTo>
                    <a:pt x="2546" y="240"/>
                  </a:lnTo>
                  <a:lnTo>
                    <a:pt x="2305" y="384"/>
                  </a:lnTo>
                  <a:lnTo>
                    <a:pt x="2113" y="576"/>
                  </a:lnTo>
                  <a:lnTo>
                    <a:pt x="1873" y="865"/>
                  </a:lnTo>
                  <a:lnTo>
                    <a:pt x="1681" y="1201"/>
                  </a:lnTo>
                  <a:lnTo>
                    <a:pt x="1489" y="1585"/>
                  </a:lnTo>
                  <a:lnTo>
                    <a:pt x="1105" y="2497"/>
                  </a:lnTo>
                  <a:lnTo>
                    <a:pt x="769" y="3458"/>
                  </a:lnTo>
                  <a:lnTo>
                    <a:pt x="240" y="5187"/>
                  </a:lnTo>
                  <a:lnTo>
                    <a:pt x="0" y="5907"/>
                  </a:lnTo>
                  <a:lnTo>
                    <a:pt x="7060" y="6772"/>
                  </a:lnTo>
                  <a:lnTo>
                    <a:pt x="7348" y="3746"/>
                  </a:lnTo>
                  <a:lnTo>
                    <a:pt x="7540" y="1585"/>
                  </a:lnTo>
                  <a:lnTo>
                    <a:pt x="7588" y="865"/>
                  </a:lnTo>
                  <a:lnTo>
                    <a:pt x="7588" y="480"/>
                  </a:lnTo>
                  <a:lnTo>
                    <a:pt x="7540" y="432"/>
                  </a:lnTo>
                  <a:lnTo>
                    <a:pt x="7396" y="384"/>
                  </a:lnTo>
                  <a:lnTo>
                    <a:pt x="6868" y="240"/>
                  </a:lnTo>
                  <a:lnTo>
                    <a:pt x="6147" y="96"/>
                  </a:lnTo>
                  <a:lnTo>
                    <a:pt x="5331" y="48"/>
                  </a:lnTo>
                  <a:lnTo>
                    <a:pt x="4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5118675" y="2515300"/>
              <a:ext cx="170525" cy="148900"/>
            </a:xfrm>
            <a:custGeom>
              <a:avLst/>
              <a:gdLst/>
              <a:ahLst/>
              <a:cxnLst/>
              <a:rect l="l" t="t" r="r" b="b"/>
              <a:pathLst>
                <a:path w="6821" h="5956" extrusionOk="0">
                  <a:moveTo>
                    <a:pt x="3891" y="0"/>
                  </a:moveTo>
                  <a:lnTo>
                    <a:pt x="3122" y="48"/>
                  </a:lnTo>
                  <a:lnTo>
                    <a:pt x="2738" y="96"/>
                  </a:lnTo>
                  <a:lnTo>
                    <a:pt x="2402" y="144"/>
                  </a:lnTo>
                  <a:lnTo>
                    <a:pt x="2162" y="240"/>
                  </a:lnTo>
                  <a:lnTo>
                    <a:pt x="1921" y="337"/>
                  </a:lnTo>
                  <a:lnTo>
                    <a:pt x="1729" y="529"/>
                  </a:lnTo>
                  <a:lnTo>
                    <a:pt x="1537" y="769"/>
                  </a:lnTo>
                  <a:lnTo>
                    <a:pt x="1393" y="1057"/>
                  </a:lnTo>
                  <a:lnTo>
                    <a:pt x="1201" y="1393"/>
                  </a:lnTo>
                  <a:lnTo>
                    <a:pt x="865" y="2161"/>
                  </a:lnTo>
                  <a:lnTo>
                    <a:pt x="577" y="3026"/>
                  </a:lnTo>
                  <a:lnTo>
                    <a:pt x="145" y="4515"/>
                  </a:lnTo>
                  <a:lnTo>
                    <a:pt x="0" y="5187"/>
                  </a:lnTo>
                  <a:lnTo>
                    <a:pt x="6388" y="5955"/>
                  </a:lnTo>
                  <a:lnTo>
                    <a:pt x="6628" y="3314"/>
                  </a:lnTo>
                  <a:lnTo>
                    <a:pt x="6772" y="1441"/>
                  </a:lnTo>
                  <a:lnTo>
                    <a:pt x="6820" y="769"/>
                  </a:lnTo>
                  <a:lnTo>
                    <a:pt x="6772" y="481"/>
                  </a:lnTo>
                  <a:lnTo>
                    <a:pt x="6724" y="433"/>
                  </a:lnTo>
                  <a:lnTo>
                    <a:pt x="6580" y="385"/>
                  </a:lnTo>
                  <a:lnTo>
                    <a:pt x="6148" y="240"/>
                  </a:lnTo>
                  <a:lnTo>
                    <a:pt x="5475" y="144"/>
                  </a:lnTo>
                  <a:lnTo>
                    <a:pt x="4707" y="48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5305975" y="2526100"/>
              <a:ext cx="129700" cy="164500"/>
            </a:xfrm>
            <a:custGeom>
              <a:avLst/>
              <a:gdLst/>
              <a:ahLst/>
              <a:cxnLst/>
              <a:rect l="l" t="t" r="r" b="b"/>
              <a:pathLst>
                <a:path w="5188" h="6580" extrusionOk="0">
                  <a:moveTo>
                    <a:pt x="529" y="1"/>
                  </a:moveTo>
                  <a:lnTo>
                    <a:pt x="433" y="49"/>
                  </a:lnTo>
                  <a:lnTo>
                    <a:pt x="385" y="289"/>
                  </a:lnTo>
                  <a:lnTo>
                    <a:pt x="289" y="961"/>
                  </a:lnTo>
                  <a:lnTo>
                    <a:pt x="193" y="1874"/>
                  </a:lnTo>
                  <a:lnTo>
                    <a:pt x="96" y="2930"/>
                  </a:lnTo>
                  <a:lnTo>
                    <a:pt x="48" y="4947"/>
                  </a:lnTo>
                  <a:lnTo>
                    <a:pt x="0" y="5860"/>
                  </a:lnTo>
                  <a:lnTo>
                    <a:pt x="4899" y="6580"/>
                  </a:lnTo>
                  <a:lnTo>
                    <a:pt x="4995" y="5908"/>
                  </a:lnTo>
                  <a:lnTo>
                    <a:pt x="5139" y="4419"/>
                  </a:lnTo>
                  <a:lnTo>
                    <a:pt x="5187" y="3506"/>
                  </a:lnTo>
                  <a:lnTo>
                    <a:pt x="5187" y="2690"/>
                  </a:lnTo>
                  <a:lnTo>
                    <a:pt x="5187" y="1922"/>
                  </a:lnTo>
                  <a:lnTo>
                    <a:pt x="5139" y="1633"/>
                  </a:lnTo>
                  <a:lnTo>
                    <a:pt x="5043" y="1345"/>
                  </a:lnTo>
                  <a:lnTo>
                    <a:pt x="4947" y="1153"/>
                  </a:lnTo>
                  <a:lnTo>
                    <a:pt x="4755" y="961"/>
                  </a:lnTo>
                  <a:lnTo>
                    <a:pt x="4515" y="817"/>
                  </a:lnTo>
                  <a:lnTo>
                    <a:pt x="4275" y="625"/>
                  </a:lnTo>
                  <a:lnTo>
                    <a:pt x="3554" y="385"/>
                  </a:lnTo>
                  <a:lnTo>
                    <a:pt x="2834" y="193"/>
                  </a:lnTo>
                  <a:lnTo>
                    <a:pt x="2066" y="97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5313175" y="2534500"/>
              <a:ext cx="117700" cy="146500"/>
            </a:xfrm>
            <a:custGeom>
              <a:avLst/>
              <a:gdLst/>
              <a:ahLst/>
              <a:cxnLst/>
              <a:rect l="l" t="t" r="r" b="b"/>
              <a:pathLst>
                <a:path w="4708" h="5860" extrusionOk="0">
                  <a:moveTo>
                    <a:pt x="529" y="1"/>
                  </a:moveTo>
                  <a:lnTo>
                    <a:pt x="481" y="49"/>
                  </a:lnTo>
                  <a:lnTo>
                    <a:pt x="385" y="241"/>
                  </a:lnTo>
                  <a:lnTo>
                    <a:pt x="289" y="865"/>
                  </a:lnTo>
                  <a:lnTo>
                    <a:pt x="193" y="1682"/>
                  </a:lnTo>
                  <a:lnTo>
                    <a:pt x="145" y="2642"/>
                  </a:lnTo>
                  <a:lnTo>
                    <a:pt x="49" y="4467"/>
                  </a:lnTo>
                  <a:lnTo>
                    <a:pt x="1" y="5283"/>
                  </a:lnTo>
                  <a:lnTo>
                    <a:pt x="4227" y="5860"/>
                  </a:lnTo>
                  <a:lnTo>
                    <a:pt x="4323" y="5332"/>
                  </a:lnTo>
                  <a:lnTo>
                    <a:pt x="4563" y="3987"/>
                  </a:lnTo>
                  <a:lnTo>
                    <a:pt x="4659" y="3218"/>
                  </a:lnTo>
                  <a:lnTo>
                    <a:pt x="4707" y="2498"/>
                  </a:lnTo>
                  <a:lnTo>
                    <a:pt x="4707" y="1826"/>
                  </a:lnTo>
                  <a:lnTo>
                    <a:pt x="4659" y="1538"/>
                  </a:lnTo>
                  <a:lnTo>
                    <a:pt x="4611" y="1297"/>
                  </a:lnTo>
                  <a:lnTo>
                    <a:pt x="4515" y="1105"/>
                  </a:lnTo>
                  <a:lnTo>
                    <a:pt x="4371" y="913"/>
                  </a:lnTo>
                  <a:lnTo>
                    <a:pt x="4131" y="769"/>
                  </a:lnTo>
                  <a:lnTo>
                    <a:pt x="3891" y="625"/>
                  </a:lnTo>
                  <a:lnTo>
                    <a:pt x="3266" y="385"/>
                  </a:lnTo>
                  <a:lnTo>
                    <a:pt x="2594" y="193"/>
                  </a:lnTo>
                  <a:lnTo>
                    <a:pt x="1922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5022625" y="2706200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extrusionOk="0">
                  <a:moveTo>
                    <a:pt x="2402" y="0"/>
                  </a:moveTo>
                  <a:lnTo>
                    <a:pt x="1873" y="144"/>
                  </a:lnTo>
                  <a:lnTo>
                    <a:pt x="1441" y="337"/>
                  </a:lnTo>
                  <a:lnTo>
                    <a:pt x="1009" y="625"/>
                  </a:lnTo>
                  <a:lnTo>
                    <a:pt x="673" y="1009"/>
                  </a:lnTo>
                  <a:lnTo>
                    <a:pt x="385" y="1393"/>
                  </a:lnTo>
                  <a:lnTo>
                    <a:pt x="193" y="1873"/>
                  </a:lnTo>
                  <a:lnTo>
                    <a:pt x="48" y="235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145" y="3794"/>
                  </a:lnTo>
                  <a:lnTo>
                    <a:pt x="337" y="4227"/>
                  </a:lnTo>
                  <a:lnTo>
                    <a:pt x="481" y="4419"/>
                  </a:lnTo>
                  <a:lnTo>
                    <a:pt x="625" y="4611"/>
                  </a:lnTo>
                  <a:lnTo>
                    <a:pt x="865" y="4803"/>
                  </a:lnTo>
                  <a:lnTo>
                    <a:pt x="1057" y="4995"/>
                  </a:lnTo>
                  <a:lnTo>
                    <a:pt x="1345" y="5139"/>
                  </a:lnTo>
                  <a:lnTo>
                    <a:pt x="1585" y="5235"/>
                  </a:lnTo>
                  <a:lnTo>
                    <a:pt x="1921" y="5331"/>
                  </a:lnTo>
                  <a:lnTo>
                    <a:pt x="2258" y="5427"/>
                  </a:lnTo>
                  <a:lnTo>
                    <a:pt x="2594" y="5475"/>
                  </a:lnTo>
                  <a:lnTo>
                    <a:pt x="3266" y="5475"/>
                  </a:lnTo>
                  <a:lnTo>
                    <a:pt x="3554" y="5427"/>
                  </a:lnTo>
                  <a:lnTo>
                    <a:pt x="3794" y="5331"/>
                  </a:lnTo>
                  <a:lnTo>
                    <a:pt x="4035" y="5235"/>
                  </a:lnTo>
                  <a:lnTo>
                    <a:pt x="4275" y="5091"/>
                  </a:lnTo>
                  <a:lnTo>
                    <a:pt x="4467" y="4947"/>
                  </a:lnTo>
                  <a:lnTo>
                    <a:pt x="4803" y="4563"/>
                  </a:lnTo>
                  <a:lnTo>
                    <a:pt x="5091" y="4130"/>
                  </a:lnTo>
                  <a:lnTo>
                    <a:pt x="5283" y="3650"/>
                  </a:lnTo>
                  <a:lnTo>
                    <a:pt x="5379" y="3122"/>
                  </a:lnTo>
                  <a:lnTo>
                    <a:pt x="5379" y="2594"/>
                  </a:lnTo>
                  <a:lnTo>
                    <a:pt x="5283" y="2113"/>
                  </a:lnTo>
                  <a:lnTo>
                    <a:pt x="5139" y="1585"/>
                  </a:lnTo>
                  <a:lnTo>
                    <a:pt x="4851" y="1153"/>
                  </a:lnTo>
                  <a:lnTo>
                    <a:pt x="4515" y="721"/>
                  </a:lnTo>
                  <a:lnTo>
                    <a:pt x="4323" y="577"/>
                  </a:lnTo>
                  <a:lnTo>
                    <a:pt x="4083" y="385"/>
                  </a:lnTo>
                  <a:lnTo>
                    <a:pt x="3842" y="288"/>
                  </a:lnTo>
                  <a:lnTo>
                    <a:pt x="3554" y="144"/>
                  </a:lnTo>
                  <a:lnTo>
                    <a:pt x="3266" y="96"/>
                  </a:lnTo>
                  <a:lnTo>
                    <a:pt x="2930" y="48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5022625" y="2706200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fill="none" extrusionOk="0">
                  <a:moveTo>
                    <a:pt x="2930" y="48"/>
                  </a:moveTo>
                  <a:lnTo>
                    <a:pt x="2930" y="48"/>
                  </a:lnTo>
                  <a:lnTo>
                    <a:pt x="3266" y="96"/>
                  </a:lnTo>
                  <a:lnTo>
                    <a:pt x="3554" y="144"/>
                  </a:lnTo>
                  <a:lnTo>
                    <a:pt x="3842" y="288"/>
                  </a:lnTo>
                  <a:lnTo>
                    <a:pt x="4083" y="385"/>
                  </a:lnTo>
                  <a:lnTo>
                    <a:pt x="4323" y="577"/>
                  </a:lnTo>
                  <a:lnTo>
                    <a:pt x="4515" y="721"/>
                  </a:lnTo>
                  <a:lnTo>
                    <a:pt x="4851" y="1153"/>
                  </a:lnTo>
                  <a:lnTo>
                    <a:pt x="5139" y="1585"/>
                  </a:lnTo>
                  <a:lnTo>
                    <a:pt x="5283" y="2113"/>
                  </a:lnTo>
                  <a:lnTo>
                    <a:pt x="5379" y="2594"/>
                  </a:lnTo>
                  <a:lnTo>
                    <a:pt x="5379" y="3122"/>
                  </a:lnTo>
                  <a:lnTo>
                    <a:pt x="5283" y="3650"/>
                  </a:lnTo>
                  <a:lnTo>
                    <a:pt x="5091" y="4130"/>
                  </a:lnTo>
                  <a:lnTo>
                    <a:pt x="4803" y="4563"/>
                  </a:lnTo>
                  <a:lnTo>
                    <a:pt x="4467" y="4947"/>
                  </a:lnTo>
                  <a:lnTo>
                    <a:pt x="4275" y="5091"/>
                  </a:lnTo>
                  <a:lnTo>
                    <a:pt x="4035" y="5235"/>
                  </a:lnTo>
                  <a:lnTo>
                    <a:pt x="3794" y="5331"/>
                  </a:lnTo>
                  <a:lnTo>
                    <a:pt x="3554" y="5427"/>
                  </a:lnTo>
                  <a:lnTo>
                    <a:pt x="3266" y="5475"/>
                  </a:lnTo>
                  <a:lnTo>
                    <a:pt x="2930" y="5475"/>
                  </a:lnTo>
                  <a:lnTo>
                    <a:pt x="2594" y="5475"/>
                  </a:lnTo>
                  <a:lnTo>
                    <a:pt x="2258" y="5427"/>
                  </a:lnTo>
                  <a:lnTo>
                    <a:pt x="2258" y="5427"/>
                  </a:lnTo>
                  <a:lnTo>
                    <a:pt x="1921" y="5331"/>
                  </a:lnTo>
                  <a:lnTo>
                    <a:pt x="1585" y="5235"/>
                  </a:lnTo>
                  <a:lnTo>
                    <a:pt x="1345" y="5139"/>
                  </a:lnTo>
                  <a:lnTo>
                    <a:pt x="1057" y="4995"/>
                  </a:lnTo>
                  <a:lnTo>
                    <a:pt x="865" y="4803"/>
                  </a:lnTo>
                  <a:lnTo>
                    <a:pt x="625" y="4611"/>
                  </a:lnTo>
                  <a:lnTo>
                    <a:pt x="481" y="4419"/>
                  </a:lnTo>
                  <a:lnTo>
                    <a:pt x="337" y="4227"/>
                  </a:lnTo>
                  <a:lnTo>
                    <a:pt x="145" y="3794"/>
                  </a:lnTo>
                  <a:lnTo>
                    <a:pt x="0" y="3314"/>
                  </a:lnTo>
                  <a:lnTo>
                    <a:pt x="0" y="2834"/>
                  </a:lnTo>
                  <a:lnTo>
                    <a:pt x="48" y="2354"/>
                  </a:lnTo>
                  <a:lnTo>
                    <a:pt x="193" y="1873"/>
                  </a:lnTo>
                  <a:lnTo>
                    <a:pt x="385" y="1393"/>
                  </a:lnTo>
                  <a:lnTo>
                    <a:pt x="673" y="1009"/>
                  </a:lnTo>
                  <a:lnTo>
                    <a:pt x="1009" y="625"/>
                  </a:lnTo>
                  <a:lnTo>
                    <a:pt x="1441" y="337"/>
                  </a:lnTo>
                  <a:lnTo>
                    <a:pt x="1873" y="144"/>
                  </a:lnTo>
                  <a:lnTo>
                    <a:pt x="2402" y="0"/>
                  </a:lnTo>
                  <a:lnTo>
                    <a:pt x="2642" y="0"/>
                  </a:lnTo>
                  <a:lnTo>
                    <a:pt x="293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5068250" y="2756625"/>
              <a:ext cx="42050" cy="42050"/>
            </a:xfrm>
            <a:custGeom>
              <a:avLst/>
              <a:gdLst/>
              <a:ahLst/>
              <a:cxnLst/>
              <a:rect l="l" t="t" r="r" b="b"/>
              <a:pathLst>
                <a:path w="1682" h="1682" extrusionOk="0">
                  <a:moveTo>
                    <a:pt x="625" y="0"/>
                  </a:moveTo>
                  <a:lnTo>
                    <a:pt x="433" y="96"/>
                  </a:lnTo>
                  <a:lnTo>
                    <a:pt x="289" y="144"/>
                  </a:lnTo>
                  <a:lnTo>
                    <a:pt x="193" y="289"/>
                  </a:lnTo>
                  <a:lnTo>
                    <a:pt x="96" y="385"/>
                  </a:lnTo>
                  <a:lnTo>
                    <a:pt x="48" y="529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48" y="1153"/>
                  </a:lnTo>
                  <a:lnTo>
                    <a:pt x="145" y="1297"/>
                  </a:lnTo>
                  <a:lnTo>
                    <a:pt x="241" y="1441"/>
                  </a:lnTo>
                  <a:lnTo>
                    <a:pt x="385" y="1537"/>
                  </a:lnTo>
                  <a:lnTo>
                    <a:pt x="529" y="1633"/>
                  </a:lnTo>
                  <a:lnTo>
                    <a:pt x="721" y="1681"/>
                  </a:lnTo>
                  <a:lnTo>
                    <a:pt x="1057" y="1681"/>
                  </a:lnTo>
                  <a:lnTo>
                    <a:pt x="1201" y="1585"/>
                  </a:lnTo>
                  <a:lnTo>
                    <a:pt x="1345" y="1537"/>
                  </a:lnTo>
                  <a:lnTo>
                    <a:pt x="1537" y="1297"/>
                  </a:lnTo>
                  <a:lnTo>
                    <a:pt x="1681" y="1009"/>
                  </a:lnTo>
                  <a:lnTo>
                    <a:pt x="1681" y="721"/>
                  </a:lnTo>
                  <a:lnTo>
                    <a:pt x="1633" y="577"/>
                  </a:lnTo>
                  <a:lnTo>
                    <a:pt x="1585" y="433"/>
                  </a:lnTo>
                  <a:lnTo>
                    <a:pt x="1489" y="289"/>
                  </a:lnTo>
                  <a:lnTo>
                    <a:pt x="1393" y="192"/>
                  </a:lnTo>
                  <a:lnTo>
                    <a:pt x="1201" y="96"/>
                  </a:lnTo>
                  <a:lnTo>
                    <a:pt x="1009" y="48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5309575" y="2749425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extrusionOk="0">
                  <a:moveTo>
                    <a:pt x="2402" y="0"/>
                  </a:moveTo>
                  <a:lnTo>
                    <a:pt x="1922" y="144"/>
                  </a:lnTo>
                  <a:lnTo>
                    <a:pt x="1441" y="336"/>
                  </a:lnTo>
                  <a:lnTo>
                    <a:pt x="1057" y="625"/>
                  </a:lnTo>
                  <a:lnTo>
                    <a:pt x="721" y="961"/>
                  </a:lnTo>
                  <a:lnTo>
                    <a:pt x="433" y="1393"/>
                  </a:lnTo>
                  <a:lnTo>
                    <a:pt x="193" y="1825"/>
                  </a:lnTo>
                  <a:lnTo>
                    <a:pt x="97" y="2305"/>
                  </a:lnTo>
                  <a:lnTo>
                    <a:pt x="0" y="2834"/>
                  </a:lnTo>
                  <a:lnTo>
                    <a:pt x="49" y="3314"/>
                  </a:lnTo>
                  <a:lnTo>
                    <a:pt x="145" y="3794"/>
                  </a:lnTo>
                  <a:lnTo>
                    <a:pt x="385" y="4226"/>
                  </a:lnTo>
                  <a:lnTo>
                    <a:pt x="529" y="4419"/>
                  </a:lnTo>
                  <a:lnTo>
                    <a:pt x="673" y="4611"/>
                  </a:lnTo>
                  <a:lnTo>
                    <a:pt x="865" y="4803"/>
                  </a:lnTo>
                  <a:lnTo>
                    <a:pt x="1105" y="4947"/>
                  </a:lnTo>
                  <a:lnTo>
                    <a:pt x="1345" y="5091"/>
                  </a:lnTo>
                  <a:lnTo>
                    <a:pt x="1633" y="5235"/>
                  </a:lnTo>
                  <a:lnTo>
                    <a:pt x="1922" y="5331"/>
                  </a:lnTo>
                  <a:lnTo>
                    <a:pt x="2306" y="5427"/>
                  </a:lnTo>
                  <a:lnTo>
                    <a:pt x="2642" y="5475"/>
                  </a:lnTo>
                  <a:lnTo>
                    <a:pt x="2978" y="5475"/>
                  </a:lnTo>
                  <a:lnTo>
                    <a:pt x="3266" y="5427"/>
                  </a:lnTo>
                  <a:lnTo>
                    <a:pt x="3554" y="5379"/>
                  </a:lnTo>
                  <a:lnTo>
                    <a:pt x="3843" y="5331"/>
                  </a:lnTo>
                  <a:lnTo>
                    <a:pt x="4083" y="5187"/>
                  </a:lnTo>
                  <a:lnTo>
                    <a:pt x="4275" y="5091"/>
                  </a:lnTo>
                  <a:lnTo>
                    <a:pt x="4515" y="4899"/>
                  </a:lnTo>
                  <a:lnTo>
                    <a:pt x="4851" y="4563"/>
                  </a:lnTo>
                  <a:lnTo>
                    <a:pt x="5139" y="4130"/>
                  </a:lnTo>
                  <a:lnTo>
                    <a:pt x="5283" y="3650"/>
                  </a:lnTo>
                  <a:lnTo>
                    <a:pt x="5379" y="3122"/>
                  </a:lnTo>
                  <a:lnTo>
                    <a:pt x="5379" y="2594"/>
                  </a:lnTo>
                  <a:lnTo>
                    <a:pt x="5331" y="2065"/>
                  </a:lnTo>
                  <a:lnTo>
                    <a:pt x="5139" y="1585"/>
                  </a:lnTo>
                  <a:lnTo>
                    <a:pt x="4899" y="1105"/>
                  </a:lnTo>
                  <a:lnTo>
                    <a:pt x="4563" y="721"/>
                  </a:lnTo>
                  <a:lnTo>
                    <a:pt x="4323" y="529"/>
                  </a:lnTo>
                  <a:lnTo>
                    <a:pt x="4083" y="384"/>
                  </a:lnTo>
                  <a:lnTo>
                    <a:pt x="3843" y="240"/>
                  </a:lnTo>
                  <a:lnTo>
                    <a:pt x="3554" y="144"/>
                  </a:lnTo>
                  <a:lnTo>
                    <a:pt x="3266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5309575" y="2749425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fill="none" extrusionOk="0">
                  <a:moveTo>
                    <a:pt x="2930" y="0"/>
                  </a:moveTo>
                  <a:lnTo>
                    <a:pt x="2930" y="0"/>
                  </a:lnTo>
                  <a:lnTo>
                    <a:pt x="3266" y="48"/>
                  </a:lnTo>
                  <a:lnTo>
                    <a:pt x="3554" y="144"/>
                  </a:lnTo>
                  <a:lnTo>
                    <a:pt x="3843" y="240"/>
                  </a:lnTo>
                  <a:lnTo>
                    <a:pt x="4083" y="384"/>
                  </a:lnTo>
                  <a:lnTo>
                    <a:pt x="4323" y="529"/>
                  </a:lnTo>
                  <a:lnTo>
                    <a:pt x="4563" y="721"/>
                  </a:lnTo>
                  <a:lnTo>
                    <a:pt x="4899" y="1105"/>
                  </a:lnTo>
                  <a:lnTo>
                    <a:pt x="5139" y="1585"/>
                  </a:lnTo>
                  <a:lnTo>
                    <a:pt x="5331" y="2065"/>
                  </a:lnTo>
                  <a:lnTo>
                    <a:pt x="5379" y="2594"/>
                  </a:lnTo>
                  <a:lnTo>
                    <a:pt x="5379" y="3122"/>
                  </a:lnTo>
                  <a:lnTo>
                    <a:pt x="5283" y="3650"/>
                  </a:lnTo>
                  <a:lnTo>
                    <a:pt x="5139" y="4130"/>
                  </a:lnTo>
                  <a:lnTo>
                    <a:pt x="4851" y="4563"/>
                  </a:lnTo>
                  <a:lnTo>
                    <a:pt x="4515" y="4899"/>
                  </a:lnTo>
                  <a:lnTo>
                    <a:pt x="4275" y="5091"/>
                  </a:lnTo>
                  <a:lnTo>
                    <a:pt x="4083" y="5187"/>
                  </a:lnTo>
                  <a:lnTo>
                    <a:pt x="3843" y="5331"/>
                  </a:lnTo>
                  <a:lnTo>
                    <a:pt x="3554" y="5379"/>
                  </a:lnTo>
                  <a:lnTo>
                    <a:pt x="3266" y="5427"/>
                  </a:lnTo>
                  <a:lnTo>
                    <a:pt x="2978" y="5475"/>
                  </a:lnTo>
                  <a:lnTo>
                    <a:pt x="2642" y="5475"/>
                  </a:lnTo>
                  <a:lnTo>
                    <a:pt x="2306" y="5427"/>
                  </a:lnTo>
                  <a:lnTo>
                    <a:pt x="2306" y="5427"/>
                  </a:lnTo>
                  <a:lnTo>
                    <a:pt x="1922" y="5331"/>
                  </a:lnTo>
                  <a:lnTo>
                    <a:pt x="1633" y="5235"/>
                  </a:lnTo>
                  <a:lnTo>
                    <a:pt x="1345" y="5091"/>
                  </a:lnTo>
                  <a:lnTo>
                    <a:pt x="1105" y="4947"/>
                  </a:lnTo>
                  <a:lnTo>
                    <a:pt x="865" y="4803"/>
                  </a:lnTo>
                  <a:lnTo>
                    <a:pt x="673" y="4611"/>
                  </a:lnTo>
                  <a:lnTo>
                    <a:pt x="529" y="4419"/>
                  </a:lnTo>
                  <a:lnTo>
                    <a:pt x="385" y="4226"/>
                  </a:lnTo>
                  <a:lnTo>
                    <a:pt x="145" y="3794"/>
                  </a:lnTo>
                  <a:lnTo>
                    <a:pt x="49" y="3314"/>
                  </a:lnTo>
                  <a:lnTo>
                    <a:pt x="0" y="2834"/>
                  </a:lnTo>
                  <a:lnTo>
                    <a:pt x="97" y="2305"/>
                  </a:lnTo>
                  <a:lnTo>
                    <a:pt x="193" y="1825"/>
                  </a:lnTo>
                  <a:lnTo>
                    <a:pt x="433" y="1393"/>
                  </a:lnTo>
                  <a:lnTo>
                    <a:pt x="721" y="961"/>
                  </a:lnTo>
                  <a:lnTo>
                    <a:pt x="1057" y="625"/>
                  </a:lnTo>
                  <a:lnTo>
                    <a:pt x="1441" y="336"/>
                  </a:lnTo>
                  <a:lnTo>
                    <a:pt x="1922" y="144"/>
                  </a:lnTo>
                  <a:lnTo>
                    <a:pt x="2402" y="0"/>
                  </a:lnTo>
                  <a:lnTo>
                    <a:pt x="2690" y="0"/>
                  </a:lnTo>
                  <a:lnTo>
                    <a:pt x="29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5355200" y="2799850"/>
              <a:ext cx="43250" cy="42050"/>
            </a:xfrm>
            <a:custGeom>
              <a:avLst/>
              <a:gdLst/>
              <a:ahLst/>
              <a:cxnLst/>
              <a:rect l="l" t="t" r="r" b="b"/>
              <a:pathLst>
                <a:path w="1730" h="1682" extrusionOk="0">
                  <a:moveTo>
                    <a:pt x="625" y="0"/>
                  </a:moveTo>
                  <a:lnTo>
                    <a:pt x="481" y="48"/>
                  </a:lnTo>
                  <a:lnTo>
                    <a:pt x="337" y="144"/>
                  </a:lnTo>
                  <a:lnTo>
                    <a:pt x="193" y="240"/>
                  </a:lnTo>
                  <a:lnTo>
                    <a:pt x="145" y="384"/>
                  </a:lnTo>
                  <a:lnTo>
                    <a:pt x="48" y="529"/>
                  </a:lnTo>
                  <a:lnTo>
                    <a:pt x="0" y="673"/>
                  </a:lnTo>
                  <a:lnTo>
                    <a:pt x="48" y="1009"/>
                  </a:lnTo>
                  <a:lnTo>
                    <a:pt x="97" y="1153"/>
                  </a:lnTo>
                  <a:lnTo>
                    <a:pt x="145" y="1297"/>
                  </a:lnTo>
                  <a:lnTo>
                    <a:pt x="241" y="1441"/>
                  </a:lnTo>
                  <a:lnTo>
                    <a:pt x="385" y="1537"/>
                  </a:lnTo>
                  <a:lnTo>
                    <a:pt x="577" y="1633"/>
                  </a:lnTo>
                  <a:lnTo>
                    <a:pt x="769" y="1681"/>
                  </a:lnTo>
                  <a:lnTo>
                    <a:pt x="913" y="1681"/>
                  </a:lnTo>
                  <a:lnTo>
                    <a:pt x="1105" y="1633"/>
                  </a:lnTo>
                  <a:lnTo>
                    <a:pt x="1249" y="1585"/>
                  </a:lnTo>
                  <a:lnTo>
                    <a:pt x="1393" y="1489"/>
                  </a:lnTo>
                  <a:lnTo>
                    <a:pt x="1585" y="1297"/>
                  </a:lnTo>
                  <a:lnTo>
                    <a:pt x="1681" y="1009"/>
                  </a:lnTo>
                  <a:lnTo>
                    <a:pt x="1729" y="673"/>
                  </a:lnTo>
                  <a:lnTo>
                    <a:pt x="1681" y="529"/>
                  </a:lnTo>
                  <a:lnTo>
                    <a:pt x="1633" y="384"/>
                  </a:lnTo>
                  <a:lnTo>
                    <a:pt x="1537" y="288"/>
                  </a:lnTo>
                  <a:lnTo>
                    <a:pt x="1393" y="192"/>
                  </a:lnTo>
                  <a:lnTo>
                    <a:pt x="1249" y="96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5046625" y="2717000"/>
              <a:ext cx="38450" cy="31250"/>
            </a:xfrm>
            <a:custGeom>
              <a:avLst/>
              <a:gdLst/>
              <a:ahLst/>
              <a:cxnLst/>
              <a:rect l="l" t="t" r="r" b="b"/>
              <a:pathLst>
                <a:path w="1538" h="1250" extrusionOk="0">
                  <a:moveTo>
                    <a:pt x="1154" y="1"/>
                  </a:moveTo>
                  <a:lnTo>
                    <a:pt x="913" y="49"/>
                  </a:lnTo>
                  <a:lnTo>
                    <a:pt x="625" y="145"/>
                  </a:lnTo>
                  <a:lnTo>
                    <a:pt x="385" y="337"/>
                  </a:lnTo>
                  <a:lnTo>
                    <a:pt x="193" y="529"/>
                  </a:lnTo>
                  <a:lnTo>
                    <a:pt x="49" y="721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1" y="1105"/>
                  </a:lnTo>
                  <a:lnTo>
                    <a:pt x="49" y="1153"/>
                  </a:lnTo>
                  <a:lnTo>
                    <a:pt x="145" y="1201"/>
                  </a:lnTo>
                  <a:lnTo>
                    <a:pt x="337" y="1249"/>
                  </a:lnTo>
                  <a:lnTo>
                    <a:pt x="577" y="1201"/>
                  </a:lnTo>
                  <a:lnTo>
                    <a:pt x="865" y="1105"/>
                  </a:lnTo>
                  <a:lnTo>
                    <a:pt x="1106" y="913"/>
                  </a:lnTo>
                  <a:lnTo>
                    <a:pt x="1346" y="721"/>
                  </a:lnTo>
                  <a:lnTo>
                    <a:pt x="1490" y="529"/>
                  </a:lnTo>
                  <a:lnTo>
                    <a:pt x="1538" y="337"/>
                  </a:lnTo>
                  <a:lnTo>
                    <a:pt x="1538" y="241"/>
                  </a:lnTo>
                  <a:lnTo>
                    <a:pt x="1538" y="145"/>
                  </a:lnTo>
                  <a:lnTo>
                    <a:pt x="1442" y="97"/>
                  </a:lnTo>
                  <a:lnTo>
                    <a:pt x="1346" y="49"/>
                  </a:lnTo>
                  <a:lnTo>
                    <a:pt x="1154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5046625" y="2717000"/>
              <a:ext cx="38450" cy="31250"/>
            </a:xfrm>
            <a:custGeom>
              <a:avLst/>
              <a:gdLst/>
              <a:ahLst/>
              <a:cxnLst/>
              <a:rect l="l" t="t" r="r" b="b"/>
              <a:pathLst>
                <a:path w="1538" h="1250" fill="none" extrusionOk="0">
                  <a:moveTo>
                    <a:pt x="1154" y="1"/>
                  </a:moveTo>
                  <a:lnTo>
                    <a:pt x="1154" y="1"/>
                  </a:lnTo>
                  <a:lnTo>
                    <a:pt x="913" y="49"/>
                  </a:lnTo>
                  <a:lnTo>
                    <a:pt x="625" y="145"/>
                  </a:lnTo>
                  <a:lnTo>
                    <a:pt x="385" y="337"/>
                  </a:lnTo>
                  <a:lnTo>
                    <a:pt x="193" y="529"/>
                  </a:lnTo>
                  <a:lnTo>
                    <a:pt x="49" y="721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1" y="1105"/>
                  </a:lnTo>
                  <a:lnTo>
                    <a:pt x="49" y="1153"/>
                  </a:lnTo>
                  <a:lnTo>
                    <a:pt x="145" y="1201"/>
                  </a:lnTo>
                  <a:lnTo>
                    <a:pt x="145" y="1201"/>
                  </a:lnTo>
                  <a:lnTo>
                    <a:pt x="337" y="1249"/>
                  </a:lnTo>
                  <a:lnTo>
                    <a:pt x="337" y="1249"/>
                  </a:lnTo>
                  <a:lnTo>
                    <a:pt x="577" y="1201"/>
                  </a:lnTo>
                  <a:lnTo>
                    <a:pt x="865" y="1105"/>
                  </a:lnTo>
                  <a:lnTo>
                    <a:pt x="1106" y="913"/>
                  </a:lnTo>
                  <a:lnTo>
                    <a:pt x="1346" y="721"/>
                  </a:lnTo>
                  <a:lnTo>
                    <a:pt x="1490" y="529"/>
                  </a:lnTo>
                  <a:lnTo>
                    <a:pt x="1538" y="337"/>
                  </a:lnTo>
                  <a:lnTo>
                    <a:pt x="1538" y="241"/>
                  </a:lnTo>
                  <a:lnTo>
                    <a:pt x="1538" y="145"/>
                  </a:lnTo>
                  <a:lnTo>
                    <a:pt x="1442" y="97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1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5340800" y="2754225"/>
              <a:ext cx="39625" cy="32450"/>
            </a:xfrm>
            <a:custGeom>
              <a:avLst/>
              <a:gdLst/>
              <a:ahLst/>
              <a:cxnLst/>
              <a:rect l="l" t="t" r="r" b="b"/>
              <a:pathLst>
                <a:path w="1585" h="1298" extrusionOk="0">
                  <a:moveTo>
                    <a:pt x="1201" y="0"/>
                  </a:moveTo>
                  <a:lnTo>
                    <a:pt x="913" y="48"/>
                  </a:lnTo>
                  <a:lnTo>
                    <a:pt x="624" y="144"/>
                  </a:lnTo>
                  <a:lnTo>
                    <a:pt x="384" y="288"/>
                  </a:lnTo>
                  <a:lnTo>
                    <a:pt x="192" y="481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48" y="1009"/>
                  </a:lnTo>
                  <a:lnTo>
                    <a:pt x="96" y="1105"/>
                  </a:lnTo>
                  <a:lnTo>
                    <a:pt x="192" y="1201"/>
                  </a:lnTo>
                  <a:lnTo>
                    <a:pt x="336" y="1249"/>
                  </a:lnTo>
                  <a:lnTo>
                    <a:pt x="480" y="1297"/>
                  </a:lnTo>
                  <a:lnTo>
                    <a:pt x="673" y="1249"/>
                  </a:lnTo>
                  <a:lnTo>
                    <a:pt x="913" y="1105"/>
                  </a:lnTo>
                  <a:lnTo>
                    <a:pt x="1153" y="961"/>
                  </a:lnTo>
                  <a:lnTo>
                    <a:pt x="1345" y="721"/>
                  </a:lnTo>
                  <a:lnTo>
                    <a:pt x="1489" y="529"/>
                  </a:lnTo>
                  <a:lnTo>
                    <a:pt x="1585" y="337"/>
                  </a:lnTo>
                  <a:lnTo>
                    <a:pt x="1585" y="240"/>
                  </a:lnTo>
                  <a:lnTo>
                    <a:pt x="1537" y="144"/>
                  </a:lnTo>
                  <a:lnTo>
                    <a:pt x="1489" y="96"/>
                  </a:lnTo>
                  <a:lnTo>
                    <a:pt x="1393" y="48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5340800" y="2754225"/>
              <a:ext cx="39625" cy="32450"/>
            </a:xfrm>
            <a:custGeom>
              <a:avLst/>
              <a:gdLst/>
              <a:ahLst/>
              <a:cxnLst/>
              <a:rect l="l" t="t" r="r" b="b"/>
              <a:pathLst>
                <a:path w="1585" h="1298" fill="none" extrusionOk="0">
                  <a:moveTo>
                    <a:pt x="1201" y="0"/>
                  </a:moveTo>
                  <a:lnTo>
                    <a:pt x="1201" y="0"/>
                  </a:lnTo>
                  <a:lnTo>
                    <a:pt x="913" y="48"/>
                  </a:lnTo>
                  <a:lnTo>
                    <a:pt x="624" y="144"/>
                  </a:lnTo>
                  <a:lnTo>
                    <a:pt x="384" y="288"/>
                  </a:lnTo>
                  <a:lnTo>
                    <a:pt x="192" y="481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48" y="1009"/>
                  </a:lnTo>
                  <a:lnTo>
                    <a:pt x="96" y="1105"/>
                  </a:lnTo>
                  <a:lnTo>
                    <a:pt x="192" y="1201"/>
                  </a:lnTo>
                  <a:lnTo>
                    <a:pt x="336" y="1249"/>
                  </a:lnTo>
                  <a:lnTo>
                    <a:pt x="336" y="1249"/>
                  </a:lnTo>
                  <a:lnTo>
                    <a:pt x="480" y="1297"/>
                  </a:lnTo>
                  <a:lnTo>
                    <a:pt x="480" y="1297"/>
                  </a:lnTo>
                  <a:lnTo>
                    <a:pt x="673" y="1249"/>
                  </a:lnTo>
                  <a:lnTo>
                    <a:pt x="913" y="1105"/>
                  </a:lnTo>
                  <a:lnTo>
                    <a:pt x="1153" y="961"/>
                  </a:lnTo>
                  <a:lnTo>
                    <a:pt x="1345" y="721"/>
                  </a:lnTo>
                  <a:lnTo>
                    <a:pt x="1489" y="529"/>
                  </a:lnTo>
                  <a:lnTo>
                    <a:pt x="1585" y="337"/>
                  </a:lnTo>
                  <a:lnTo>
                    <a:pt x="1585" y="240"/>
                  </a:lnTo>
                  <a:lnTo>
                    <a:pt x="1537" y="144"/>
                  </a:lnTo>
                  <a:lnTo>
                    <a:pt x="1489" y="96"/>
                  </a:lnTo>
                  <a:lnTo>
                    <a:pt x="1393" y="48"/>
                  </a:lnTo>
                  <a:lnTo>
                    <a:pt x="1393" y="48"/>
                  </a:lnTo>
                  <a:lnTo>
                    <a:pt x="12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4908575" y="2635350"/>
              <a:ext cx="51650" cy="63675"/>
            </a:xfrm>
            <a:custGeom>
              <a:avLst/>
              <a:gdLst/>
              <a:ahLst/>
              <a:cxnLst/>
              <a:rect l="l" t="t" r="r" b="b"/>
              <a:pathLst>
                <a:path w="2066" h="2547" extrusionOk="0">
                  <a:moveTo>
                    <a:pt x="528" y="1"/>
                  </a:moveTo>
                  <a:lnTo>
                    <a:pt x="432" y="49"/>
                  </a:lnTo>
                  <a:lnTo>
                    <a:pt x="288" y="193"/>
                  </a:lnTo>
                  <a:lnTo>
                    <a:pt x="192" y="481"/>
                  </a:lnTo>
                  <a:lnTo>
                    <a:pt x="96" y="865"/>
                  </a:lnTo>
                  <a:lnTo>
                    <a:pt x="48" y="1249"/>
                  </a:lnTo>
                  <a:lnTo>
                    <a:pt x="0" y="1682"/>
                  </a:lnTo>
                  <a:lnTo>
                    <a:pt x="0" y="2018"/>
                  </a:lnTo>
                  <a:lnTo>
                    <a:pt x="96" y="2306"/>
                  </a:lnTo>
                  <a:lnTo>
                    <a:pt x="96" y="2402"/>
                  </a:lnTo>
                  <a:lnTo>
                    <a:pt x="192" y="2450"/>
                  </a:lnTo>
                  <a:lnTo>
                    <a:pt x="336" y="2498"/>
                  </a:lnTo>
                  <a:lnTo>
                    <a:pt x="576" y="2546"/>
                  </a:lnTo>
                  <a:lnTo>
                    <a:pt x="817" y="2546"/>
                  </a:lnTo>
                  <a:lnTo>
                    <a:pt x="1057" y="2498"/>
                  </a:lnTo>
                  <a:lnTo>
                    <a:pt x="1345" y="2450"/>
                  </a:lnTo>
                  <a:lnTo>
                    <a:pt x="1585" y="2354"/>
                  </a:lnTo>
                  <a:lnTo>
                    <a:pt x="1777" y="2210"/>
                  </a:lnTo>
                  <a:lnTo>
                    <a:pt x="1921" y="2018"/>
                  </a:lnTo>
                  <a:lnTo>
                    <a:pt x="2017" y="1778"/>
                  </a:lnTo>
                  <a:lnTo>
                    <a:pt x="2065" y="1538"/>
                  </a:lnTo>
                  <a:lnTo>
                    <a:pt x="2017" y="1346"/>
                  </a:lnTo>
                  <a:lnTo>
                    <a:pt x="1969" y="1153"/>
                  </a:lnTo>
                  <a:lnTo>
                    <a:pt x="1921" y="961"/>
                  </a:lnTo>
                  <a:lnTo>
                    <a:pt x="1825" y="769"/>
                  </a:lnTo>
                  <a:lnTo>
                    <a:pt x="1537" y="481"/>
                  </a:lnTo>
                  <a:lnTo>
                    <a:pt x="1201" y="241"/>
                  </a:lnTo>
                  <a:lnTo>
                    <a:pt x="913" y="49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4912175" y="2641350"/>
              <a:ext cx="15625" cy="51675"/>
            </a:xfrm>
            <a:custGeom>
              <a:avLst/>
              <a:gdLst/>
              <a:ahLst/>
              <a:cxnLst/>
              <a:rect l="l" t="t" r="r" b="b"/>
              <a:pathLst>
                <a:path w="625" h="2067" extrusionOk="0">
                  <a:moveTo>
                    <a:pt x="336" y="1"/>
                  </a:moveTo>
                  <a:lnTo>
                    <a:pt x="288" y="97"/>
                  </a:lnTo>
                  <a:lnTo>
                    <a:pt x="144" y="289"/>
                  </a:lnTo>
                  <a:lnTo>
                    <a:pt x="96" y="625"/>
                  </a:lnTo>
                  <a:lnTo>
                    <a:pt x="0" y="1009"/>
                  </a:lnTo>
                  <a:lnTo>
                    <a:pt x="0" y="1394"/>
                  </a:lnTo>
                  <a:lnTo>
                    <a:pt x="48" y="1730"/>
                  </a:lnTo>
                  <a:lnTo>
                    <a:pt x="96" y="1970"/>
                  </a:lnTo>
                  <a:lnTo>
                    <a:pt x="144" y="2066"/>
                  </a:lnTo>
                  <a:lnTo>
                    <a:pt x="288" y="2066"/>
                  </a:lnTo>
                  <a:lnTo>
                    <a:pt x="336" y="1970"/>
                  </a:lnTo>
                  <a:lnTo>
                    <a:pt x="480" y="1778"/>
                  </a:lnTo>
                  <a:lnTo>
                    <a:pt x="576" y="1442"/>
                  </a:lnTo>
                  <a:lnTo>
                    <a:pt x="624" y="1058"/>
                  </a:lnTo>
                  <a:lnTo>
                    <a:pt x="624" y="673"/>
                  </a:lnTo>
                  <a:lnTo>
                    <a:pt x="576" y="337"/>
                  </a:lnTo>
                  <a:lnTo>
                    <a:pt x="528" y="97"/>
                  </a:lnTo>
                  <a:lnTo>
                    <a:pt x="480" y="49"/>
                  </a:lnTo>
                  <a:lnTo>
                    <a:pt x="432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</p:spTree>
    <p:extLst>
      <p:ext uri="{BB962C8B-B14F-4D97-AF65-F5344CB8AC3E}">
        <p14:creationId xmlns:p14="http://schemas.microsoft.com/office/powerpoint/2010/main" val="144444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5FD925A-08B9-4D99-88A8-3AF7E4DB6866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33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29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26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27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0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7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13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5FD925A-08B9-4D99-88A8-3AF7E4DB6866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9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925A-08B9-4D99-88A8-3AF7E4DB6866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33" y="0"/>
            <a:ext cx="2611370" cy="234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0"/>
          <p:cNvSpPr txBox="1">
            <a:spLocks/>
          </p:cNvSpPr>
          <p:nvPr/>
        </p:nvSpPr>
        <p:spPr bwMode="auto">
          <a:xfrm>
            <a:off x="3361642" y="4150603"/>
            <a:ext cx="6057454" cy="53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123" tIns="34061" rIns="68123" bIns="3406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993"/>
              </a:spcBef>
              <a:buNone/>
            </a:pPr>
            <a:r>
              <a:rPr lang="en-US" altLang="en-US" sz="3576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576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76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576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576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altLang="en-US" sz="3576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76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576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76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3576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5781" y="2225968"/>
            <a:ext cx="9269177" cy="1742628"/>
          </a:xfrm>
          <a:prstGeom prst="rect">
            <a:avLst/>
          </a:prstGeom>
          <a:noFill/>
        </p:spPr>
        <p:txBody>
          <a:bodyPr wrap="none" lIns="90830" tIns="45415" rIns="90830" bIns="45415">
            <a:spAutoFit/>
          </a:bodyPr>
          <a:lstStyle/>
          <a:p>
            <a:pPr algn="ctr"/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5364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5364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5364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96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1428750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Đến Lớp Học Rất V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189" y="6254297"/>
            <a:ext cx="487363" cy="487363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1379765" y="2473779"/>
            <a:ext cx="9013372" cy="2702381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Phi </a:t>
            </a:r>
            <a:r>
              <a:rPr lang="en-US" sz="1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014" y="110219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172" y="808377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9" t="37330" r="11513" b="11718"/>
          <a:stretch/>
        </p:blipFill>
        <p:spPr>
          <a:xfrm>
            <a:off x="2106386" y="1177709"/>
            <a:ext cx="6800850" cy="49513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01137" y="6427112"/>
            <a:ext cx="10940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817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5409" y="954588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799" y="1354698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055" y="6273893"/>
            <a:ext cx="1094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17249" r="49073" b="62145"/>
          <a:stretch/>
        </p:blipFill>
        <p:spPr>
          <a:xfrm>
            <a:off x="230908" y="1724030"/>
            <a:ext cx="6286491" cy="4371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3" t="17249" r="14139" b="62145"/>
          <a:stretch/>
        </p:blipFill>
        <p:spPr>
          <a:xfrm>
            <a:off x="6517399" y="1840450"/>
            <a:ext cx="5674601" cy="4382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17249" r="49073" b="62145"/>
          <a:stretch/>
        </p:blipFill>
        <p:spPr>
          <a:xfrm>
            <a:off x="0" y="1850937"/>
            <a:ext cx="6517399" cy="437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17249" r="49073" b="621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7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3" t="17249" r="14139" b="62145"/>
          <a:stretch/>
        </p:blipFill>
        <p:spPr>
          <a:xfrm>
            <a:off x="1" y="-2450"/>
            <a:ext cx="12192000" cy="68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9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672" y="143237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718" y="795957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055" y="6216745"/>
            <a:ext cx="1094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1" t="51241" r="27429" b="27345"/>
          <a:stretch/>
        </p:blipFill>
        <p:spPr>
          <a:xfrm>
            <a:off x="2000249" y="1165289"/>
            <a:ext cx="7483639" cy="507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41195" y="1151165"/>
            <a:ext cx="9050111" cy="2488021"/>
            <a:chOff x="3041195" y="1151165"/>
            <a:chExt cx="9050111" cy="2488021"/>
          </a:xfrm>
        </p:grpSpPr>
        <p:sp>
          <p:nvSpPr>
            <p:cNvPr id="14" name="TextBox 13"/>
            <p:cNvSpPr txBox="1"/>
            <p:nvPr/>
          </p:nvSpPr>
          <p:spPr>
            <a:xfrm>
              <a:off x="3263671" y="1622571"/>
              <a:ext cx="8605157" cy="132343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đủ</a:t>
              </a:r>
              <a:endPara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giỏi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thầy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3041195" y="1151165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dirty="0"/>
                <a:t> 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0" t="78929" r="69244" b="4642"/>
          <a:stretch/>
        </p:blipFill>
        <p:spPr>
          <a:xfrm>
            <a:off x="208189" y="1302875"/>
            <a:ext cx="2694215" cy="42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67608" y="1988840"/>
            <a:ext cx="6019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51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111</TotalTime>
  <Words>169</Words>
  <Application>Microsoft Office PowerPoint</Application>
  <PresentationFormat>Widescreen</PresentationFormat>
  <Paragraphs>21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5420</cp:lastModifiedBy>
  <cp:revision>21</cp:revision>
  <dcterms:created xsi:type="dcterms:W3CDTF">2020-08-21T06:37:37Z</dcterms:created>
  <dcterms:modified xsi:type="dcterms:W3CDTF">2024-12-07T10:16:40Z</dcterms:modified>
</cp:coreProperties>
</file>