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39"/>
  </p:notesMasterIdLst>
  <p:sldIdLst>
    <p:sldId id="332" r:id="rId6"/>
    <p:sldId id="352" r:id="rId7"/>
    <p:sldId id="261" r:id="rId8"/>
    <p:sldId id="353" r:id="rId9"/>
    <p:sldId id="257" r:id="rId10"/>
    <p:sldId id="351" r:id="rId11"/>
    <p:sldId id="336" r:id="rId12"/>
    <p:sldId id="338" r:id="rId13"/>
    <p:sldId id="339" r:id="rId14"/>
    <p:sldId id="340" r:id="rId15"/>
    <p:sldId id="342" r:id="rId16"/>
    <p:sldId id="354" r:id="rId17"/>
    <p:sldId id="355" r:id="rId18"/>
    <p:sldId id="356" r:id="rId19"/>
    <p:sldId id="357" r:id="rId20"/>
    <p:sldId id="341" r:id="rId21"/>
    <p:sldId id="358" r:id="rId22"/>
    <p:sldId id="359" r:id="rId23"/>
    <p:sldId id="433" r:id="rId24"/>
    <p:sldId id="434" r:id="rId25"/>
    <p:sldId id="435" r:id="rId26"/>
    <p:sldId id="436" r:id="rId27"/>
    <p:sldId id="437" r:id="rId28"/>
    <p:sldId id="438" r:id="rId29"/>
    <p:sldId id="439" r:id="rId30"/>
    <p:sldId id="440" r:id="rId31"/>
    <p:sldId id="441" r:id="rId32"/>
    <p:sldId id="442" r:id="rId33"/>
    <p:sldId id="443" r:id="rId34"/>
    <p:sldId id="561" r:id="rId35"/>
    <p:sldId id="562" r:id="rId36"/>
    <p:sldId id="2641"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04/12/2024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04/12/2024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57.jp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98906" y="3185652"/>
            <a:ext cx="11159203" cy="249247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
        <p:nvSpPr>
          <p:cNvPr id="2" name="TextBox 1">
            <a:extLst>
              <a:ext uri="{FF2B5EF4-FFF2-40B4-BE49-F238E27FC236}">
                <a16:creationId xmlns:a16="http://schemas.microsoft.com/office/drawing/2014/main" id="{009C495F-E4B3-BAA5-1FB0-C4E8932C6EE2}"/>
              </a:ext>
            </a:extLst>
          </p:cNvPr>
          <p:cNvSpPr txBox="1"/>
          <p:nvPr/>
        </p:nvSpPr>
        <p:spPr>
          <a:xfrm>
            <a:off x="2286000" y="324465"/>
            <a:ext cx="7152968" cy="461665"/>
          </a:xfrm>
          <a:prstGeom prst="rect">
            <a:avLst/>
          </a:prstGeom>
          <a:noFill/>
        </p:spPr>
        <p:txBody>
          <a:bodyPr wrap="square" rtlCol="0">
            <a:spAutoFit/>
          </a:bodyPr>
          <a:lstStyle/>
          <a:p>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PHÒNG GIÁO DỤC &amp; ĐÀO TẠO HUYỆN AN LÃO </a:t>
            </a:r>
          </a:p>
        </p:txBody>
      </p:sp>
      <p:sp>
        <p:nvSpPr>
          <p:cNvPr id="3" name="TextBox 2">
            <a:extLst>
              <a:ext uri="{FF2B5EF4-FFF2-40B4-BE49-F238E27FC236}">
                <a16:creationId xmlns:a16="http://schemas.microsoft.com/office/drawing/2014/main" id="{B96C84B2-83AB-57A0-5D72-D1B627E04CAF}"/>
              </a:ext>
            </a:extLst>
          </p:cNvPr>
          <p:cNvSpPr txBox="1"/>
          <p:nvPr/>
        </p:nvSpPr>
        <p:spPr>
          <a:xfrm rot="10800000" flipV="1">
            <a:off x="2506653" y="976029"/>
            <a:ext cx="5752444"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TRƯỜNG TIỂU HỌC QUỐC TUẤN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4D59E64-7850-C00A-1EC3-20E3661BFEEF}"/>
              </a:ext>
            </a:extLst>
          </p:cNvPr>
          <p:cNvSpPr txBox="1"/>
          <p:nvPr/>
        </p:nvSpPr>
        <p:spPr>
          <a:xfrm>
            <a:off x="1219553" y="5974304"/>
            <a:ext cx="4350774" cy="523220"/>
          </a:xfrm>
          <a:prstGeom prst="rect">
            <a:avLst/>
          </a:prstGeom>
          <a:noFill/>
        </p:spPr>
        <p:txBody>
          <a:bodyPr wrap="square" rtlCol="0">
            <a:spAutoFit/>
          </a:bodyPr>
          <a:lstStyle/>
          <a:p>
            <a:r>
              <a:rPr lang="en-US" sz="2800" dirty="0">
                <a:solidFill>
                  <a:srgbClr val="FF0000"/>
                </a:solidFill>
              </a:rPr>
              <a:t>GV :PHẠM THỊ BÌNH</a:t>
            </a:r>
          </a:p>
        </p:txBody>
      </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8"/>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hãy kể về một việc làm đúng, tốt của các bạn trong lớp, trong trường mà em đã chứng kiến.</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Chăm chỉ học tập;</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thầy yêu bạn;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Phản đối, phê phán thói bắt nạt;</a:t>
            </a:r>
          </a:p>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Bảo vệ môi trường và cảnh quan trường học;...</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 em, chúng ta cần ứng xử như thế nào với những việc làm đó? </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Chúng ta cần tin tưởng, bảo vệ, ủng hộ những việc làm đó.</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40502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883</Words>
  <Application>Microsoft Office PowerPoint</Application>
  <PresentationFormat>Widescreen</PresentationFormat>
  <Paragraphs>61</Paragraphs>
  <Slides>33</Slides>
  <Notes>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33</vt:i4>
      </vt:variant>
    </vt:vector>
  </HeadingPairs>
  <TitlesOfParts>
    <vt:vector size="46" baseType="lpstr">
      <vt:lpstr>Arial</vt:lpstr>
      <vt:lpstr>Calibri</vt:lpstr>
      <vt:lpstr>Cambria</vt:lpstr>
      <vt:lpstr>Tahoma</vt:lpstr>
      <vt:lpstr>Times New Roman</vt:lpstr>
      <vt:lpstr>UTM Avo</vt:lpstr>
      <vt:lpstr>Wingdings</vt:lpstr>
      <vt:lpstr>汉仪正圆-45W</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2024-07-17T03:40:02Z</dcterms:created>
  <dcterms:modified xsi:type="dcterms:W3CDTF">2024-12-04T08:09:51Z</dcterms:modified>
</cp:coreProperties>
</file>