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38" r:id="rId2"/>
    <p:sldId id="260" r:id="rId3"/>
    <p:sldId id="271" r:id="rId4"/>
    <p:sldId id="259" r:id="rId5"/>
    <p:sldId id="257" r:id="rId6"/>
    <p:sldId id="258" r:id="rId7"/>
    <p:sldId id="261" r:id="rId8"/>
    <p:sldId id="262" r:id="rId9"/>
    <p:sldId id="282" r:id="rId10"/>
    <p:sldId id="283" r:id="rId11"/>
    <p:sldId id="284" r:id="rId12"/>
    <p:sldId id="263" r:id="rId13"/>
    <p:sldId id="285" r:id="rId14"/>
    <p:sldId id="286" r:id="rId15"/>
    <p:sldId id="287" r:id="rId16"/>
    <p:sldId id="288" r:id="rId17"/>
    <p:sldId id="289" r:id="rId18"/>
    <p:sldId id="278" r:id="rId19"/>
    <p:sldId id="290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2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 NGHỆ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LINH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765984" y="2676525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765984" y="37909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C71F661-3A77-4C93-031E-3F77E4E94D4B}"/>
              </a:ext>
            </a:extLst>
          </p:cNvPr>
          <p:cNvSpPr txBox="1"/>
          <p:nvPr/>
        </p:nvSpPr>
        <p:spPr>
          <a:xfrm>
            <a:off x="2420727" y="60546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749</Words>
  <Application>Microsoft Office PowerPoint</Application>
  <PresentationFormat>Widescreen</PresentationFormat>
  <Paragraphs>60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Cambria</vt:lpstr>
      <vt:lpstr>Rammetto One</vt:lpstr>
      <vt:lpstr>Tahoma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Chiến Nguyễn minh</cp:lastModifiedBy>
  <cp:revision>38</cp:revision>
  <dcterms:created xsi:type="dcterms:W3CDTF">2023-08-27T09:36:55Z</dcterms:created>
  <dcterms:modified xsi:type="dcterms:W3CDTF">2024-12-08T09:38:13Z</dcterms:modified>
</cp:coreProperties>
</file>