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0" r:id="rId3"/>
    <p:sldMasterId id="2147483694" r:id="rId4"/>
    <p:sldMasterId id="2147483706" r:id="rId5"/>
  </p:sldMasterIdLst>
  <p:notesMasterIdLst>
    <p:notesMasterId r:id="rId20"/>
  </p:notesMasterIdLst>
  <p:sldIdLst>
    <p:sldId id="338" r:id="rId6"/>
    <p:sldId id="330" r:id="rId7"/>
    <p:sldId id="364" r:id="rId8"/>
    <p:sldId id="401" r:id="rId9"/>
    <p:sldId id="545" r:id="rId10"/>
    <p:sldId id="370" r:id="rId11"/>
    <p:sldId id="315" r:id="rId12"/>
    <p:sldId id="388" r:id="rId13"/>
    <p:sldId id="414" r:id="rId14"/>
    <p:sldId id="415" r:id="rId15"/>
    <p:sldId id="416" r:id="rId16"/>
    <p:sldId id="394" r:id="rId17"/>
    <p:sldId id="362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3FF91-0455-48A8-9233-DCB6650C3550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86A55-A758-4264-86AD-06CDE8F9D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9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2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580EA4-A04B-480A-B19E-DC357490E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157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F0E16F-89B4-4E6A-A2D8-82621667E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9331C-8B80-45B8-B816-9C6903B69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3513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958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0256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2216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645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4650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51931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66585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4259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21421-93EF-4775-9AC7-02506137F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F0E8A-5C28-4A56-82BD-04BD0B8D04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7102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03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787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1716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2" y="486251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94"/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9679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5552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4B91D-F8A4-437B-A0C1-6F9FC15BD9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6D384-17EA-45C4-BBB1-69A15B904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692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5"/>
            <a:ext cx="1800200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33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33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33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9437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88790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872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98961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4684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2202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91034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7794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807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55747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31759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029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31781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25295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100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176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1881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07881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9298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08/12/2024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15155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54E5-AFA3-4313-BF8D-71C4AF14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55C86-D5B5-49C6-9026-7ACE2E5CA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F8A19-A760-4924-95DA-28DFA482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7536F-A31E-4612-8879-DA2047CEB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7319A-AD24-4F8F-B0E3-93991F56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6084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30E4A-55D6-4FD5-97D1-862B433A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6BC-ABE6-44C5-B272-3C40566EE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FA19-1A3E-4DCE-9944-EDE8D4CE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16F89-7A8F-4680-B577-563594C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01472-F052-43ED-AFE7-F513763A8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6794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AFA4-A0D4-44A7-806F-3164148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86B-5922-4AFA-97AD-EC1BA6EA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B52B-4FA2-4DCC-AC7F-CF71CA4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76C3-D090-436A-858B-74F711FE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11A-439D-4254-A6F6-47205DD6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71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21CF-C84E-4183-B661-65845713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153AE-069E-4E8A-AB75-E2CAEE940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CB14C-CA69-4C82-9176-261BA9047C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DE897C-144D-4EC1-80D7-806AC311B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86175-7F6F-463E-B295-121AEAC6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48C38-59A8-41AB-87D1-CAF6AE71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8111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BDF5-A0CE-4257-8559-E6014CB7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7042D-D8B9-4AE3-B63F-2D84E19DD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46D19-51DE-4466-8B1E-49973DFFD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D6121D-62CD-463F-B77E-437EE115C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81B6C-791D-4989-BF7D-C566E12F7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68810-995C-4BC4-BD06-61E15B22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9A312B-047C-447D-9C22-160B9B06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F1A3F3-3BE2-49F8-B6E4-517966FB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85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04C3A-46ED-4B0A-930A-237EF3E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A60FD-D154-4C5B-9913-C137660E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C5580-DD8A-4DC5-ABF3-8EC049B2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2C725F-8385-4B79-8A80-83F4618C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70632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43E0E-0A06-46B2-BB81-42502E93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786DAD-8D1B-458F-9884-C7EE9D7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F54FA-C97C-47AD-A4CE-FC5793E4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80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4346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B661F-1545-4ADB-A9FA-76B7683DF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07F7-EC94-4FA5-8F3D-D600D4131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F4824-4FF5-47B2-99E6-40DBCD1F3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CE88E-095A-40FB-9F78-DCBA0DE5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6332-E474-4153-BCDD-387E9E45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3B949-0296-42E3-A4E2-57380EEE1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4325-C836-4CB2-A2F7-20990B29A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77209C-77DB-4ED0-9ADC-8937CA365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321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1428-7A21-4B2D-8F6B-6E90862F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58D2B-4E58-427D-BB6B-B79A856AA1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36AA-13C6-485A-8C8B-2CF6207AE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18C5F-9892-4AC8-9418-4690ED81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81DB7-B25A-4465-B4C6-85DC11553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FEDBA-EE31-43FE-94FE-D588AE0D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12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BF49-568A-44E9-B5DE-EC15A9FD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975-749D-4BF2-B2F2-C8EAE9D23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A991B-5712-4DDA-B0CE-B253F7278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4225E-52B9-4ADE-96AA-5BB1A7227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683EF-1592-4502-9715-F0F0A8AE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0221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27D733FF-B9DB-446E-B462-3A14D9575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994D9B82-BB16-41BD-88AC-9231B30A485B}"/>
              </a:ext>
            </a:extLst>
          </p:cNvPr>
          <p:cNvSpPr/>
          <p:nvPr userDrawn="1"/>
        </p:nvSpPr>
        <p:spPr>
          <a:xfrm>
            <a:off x="392723" y="327073"/>
            <a:ext cx="11406553" cy="6203853"/>
          </a:xfrm>
          <a:prstGeom prst="round2DiagRect">
            <a:avLst>
              <a:gd name="adj1" fmla="val 10318"/>
              <a:gd name="adj2" fmla="val 13379"/>
            </a:avLst>
          </a:prstGeom>
          <a:solidFill>
            <a:schemeClr val="bg1">
              <a:alpha val="91000"/>
            </a:schemeClr>
          </a:solidFill>
          <a:ln w="57150">
            <a:solidFill>
              <a:srgbClr val="28A3A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7468123"/>
      </p:ext>
    </p:extLst>
  </p:cSld>
  <p:clrMapOvr>
    <a:masterClrMapping/>
  </p:clrMapOvr>
  <p:transition spd="slow" advTm="3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FAF7-16DE-42ED-8A89-9DABE209D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5CBB1-3EB9-4366-A1E1-CA59DD007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50FA06-A65D-4294-BC21-81D4E156E838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5A73C-8FB8-4938-9A82-8D016AA0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26115-DBD5-4735-B33C-683CFF7E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D2D737-BB2F-450C-B6C6-35ADD2A189A7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E3DD6D-405E-4A2B-AC2E-7B9B45F17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0A81ED-B7DD-428E-BE07-392F733804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9800" y="-34290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F7D8F5-D221-4EA9-9B9D-9AD2613F8B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600" y="15468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6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643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6326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DFF53-8B33-44A4-B3AA-382D93FDD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764FF-9D04-482C-8E85-BE9A14230A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3229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8479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BC225F0-2EE7-59A6-3CF1-D43FC3BDEB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30" y="230605"/>
            <a:ext cx="1196140" cy="11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8F5F434-9DB5-4C7C-BB8B-92B2EFE5375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-1"/>
            <a:ext cx="12192000" cy="6858001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246094E-17A8-4A34-A105-62E28E379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1E526-E1BA-4A29-90A1-03AB12680B9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A43F2E-CA5B-47BA-84D2-6E5FE76E918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A0DB5B0-6599-4093-BEFD-A26AC09D78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155B2-2235-40B7-873E-C3B3595F3B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2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68E6207-615F-431B-9A88-F3367E6D23A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E4762A-F4BA-4634-BD35-535D7FF3564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E2844E-E4F6-4926-BBB9-BEA717D6895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5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 NGHỆ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LINH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 Tạo lỗ sâu khoảng 1cm, bỏ hạt giống vào và lấp giá thể kín hạt.</a:t>
            </a:r>
          </a:p>
        </p:txBody>
      </p:sp>
      <p:pic>
        <p:nvPicPr>
          <p:cNvPr id="2" name="image76.png" descr="A close-up of a person's feet&#10;&#10;Description automatically generated with low confidence">
            <a:extLst>
              <a:ext uri="{FF2B5EF4-FFF2-40B4-BE49-F238E27FC236}">
                <a16:creationId xmlns:a16="http://schemas.microsoft.com/office/drawing/2014/main" id="{DF029CEF-6B32-ED3A-AEE4-06962979589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62407" y="2243030"/>
            <a:ext cx="5301448" cy="294541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50759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 nước theo dạng phun sương, sau đó đợi thêm một tuần chờ cây nảy mầm.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image88.png">
            <a:extLst>
              <a:ext uri="{FF2B5EF4-FFF2-40B4-BE49-F238E27FC236}">
                <a16:creationId xmlns:a16="http://schemas.microsoft.com/office/drawing/2014/main" id="{C161B017-F11B-5F73-52D6-3FF4ABDF7B6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412614" y="2253036"/>
            <a:ext cx="5690289" cy="338747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468850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313144" y="-161413"/>
            <a:ext cx="9688951" cy="64302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2344" y="-217932"/>
            <a:ext cx="11767200" cy="250640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52472C33-5007-4252-B0E3-269F7F296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93" y="2288478"/>
            <a:ext cx="5154027" cy="515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A10188-7960-F85A-904A-89FAA44E6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260" y="2180155"/>
            <a:ext cx="66574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7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B39635-4615-4694-8B19-EBB2552DBD18}"/>
              </a:ext>
            </a:extLst>
          </p:cNvPr>
          <p:cNvGrpSpPr/>
          <p:nvPr/>
        </p:nvGrpSpPr>
        <p:grpSpPr>
          <a:xfrm rot="199546">
            <a:off x="6127485" y="1257007"/>
            <a:ext cx="2697113" cy="1599295"/>
            <a:chOff x="2303081" y="2295860"/>
            <a:chExt cx="3866191" cy="215428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65F95D0-514A-46C9-A899-47463C6A6BDA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5867" b="1" kern="0">
                <a:solidFill>
                  <a:srgbClr val="4472C4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34A4EF-7064-42D4-82AA-CB4C4B622793}"/>
                </a:ext>
              </a:extLst>
            </p:cNvPr>
            <p:cNvSpPr txBox="1"/>
            <p:nvPr/>
          </p:nvSpPr>
          <p:spPr>
            <a:xfrm rot="21373733">
              <a:off x="2303081" y="2565053"/>
              <a:ext cx="3866191" cy="188509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sz="5867" b="1" kern="0">
                <a:solidFill>
                  <a:srgbClr val="D348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8EACBA-DD78-4B3A-81CB-98467D1A6457}"/>
              </a:ext>
            </a:extLst>
          </p:cNvPr>
          <p:cNvSpPr txBox="1"/>
          <p:nvPr/>
        </p:nvSpPr>
        <p:spPr>
          <a:xfrm>
            <a:off x="356815" y="1110880"/>
            <a:ext cx="11597641" cy="2349579"/>
          </a:xfrm>
          <a:prstGeom prst="roundRect">
            <a:avLst/>
          </a:prstGeom>
          <a:solidFill>
            <a:srgbClr val="FBFBFB"/>
          </a:solidFill>
          <a:ln w="57150"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sẻ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cụ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thiết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mà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dùng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tham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gieo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hạt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hoa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cây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cảnh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chậu</a:t>
            </a:r>
            <a:r>
              <a:rPr lang="en-US" sz="4400" b="1" kern="0" dirty="0">
                <a:solidFill>
                  <a:srgbClr val="4472C4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540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8" y="4990031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900">
                <a:solidFill>
                  <a:prstClr val="black"/>
                </a:solidFill>
                <a:latin typeface="微软雅黑"/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 defTabSz="914377">
                  <a:defRPr/>
                </a:pPr>
                <a:endParaRPr lang="zh-CN" altLang="en-US">
                  <a:solidFill>
                    <a:prstClr val="black"/>
                  </a:solidFill>
                  <a:latin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9C4196-B5CA-41F7-947A-368FCD4CC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48" y="1482313"/>
            <a:ext cx="7831003" cy="349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3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2345074" y="1783853"/>
            <a:ext cx="1383829" cy="1100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50F915-17F4-4FB4-9E57-A519CCF2F1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428625" y="2680132"/>
            <a:ext cx="2606379" cy="4177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34B32-7172-404D-B02C-7F3FE104C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2357000" y="1070700"/>
            <a:ext cx="6858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F9C7EF-96F1-447D-BC04-D432F1DCC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81667" y="-2348967"/>
            <a:ext cx="6858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4C24E-BCCF-4BD2-AE8E-281D84107F92}"/>
              </a:ext>
            </a:extLst>
          </p:cNvPr>
          <p:cNvSpPr txBox="1"/>
          <p:nvPr/>
        </p:nvSpPr>
        <p:spPr>
          <a:xfrm>
            <a:off x="0" y="6432177"/>
            <a:ext cx="60168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17FA479D-A34C-FDDD-426F-C18CB0EF8A32}"/>
              </a:ext>
            </a:extLst>
          </p:cNvPr>
          <p:cNvSpPr txBox="1"/>
          <p:nvPr/>
        </p:nvSpPr>
        <p:spPr>
          <a:xfrm>
            <a:off x="3255117" y="594039"/>
            <a:ext cx="6799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7030A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rgbClr val="7030A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6CB1F6-59F4-1AB0-DAE8-5CFD29D7C4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095" y="1217614"/>
            <a:ext cx="3090940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72278D-A8A3-BEEC-97FA-3B654FB353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478" y="2108338"/>
            <a:ext cx="8705843" cy="26641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7A5C13-BD6C-00BC-FA42-47A6553AECD3}"/>
              </a:ext>
            </a:extLst>
          </p:cNvPr>
          <p:cNvSpPr txBox="1"/>
          <p:nvPr/>
        </p:nvSpPr>
        <p:spPr>
          <a:xfrm>
            <a:off x="6366510" y="4309110"/>
            <a:ext cx="222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(</a:t>
            </a:r>
            <a:r>
              <a:rPr lang="en-US" sz="4000" b="1" dirty="0" err="1"/>
              <a:t>Tiết</a:t>
            </a:r>
            <a:r>
              <a:rPr lang="en-US" sz="40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3" name="图片 5">
            <a:extLst>
              <a:ext uri="{FF2B5EF4-FFF2-40B4-BE49-F238E27FC236}">
                <a16:creationId xmlns:a16="http://schemas.microsoft.com/office/drawing/2014/main" id="{39C819C5-F740-14FE-FF94-26AA44049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325809" y="-160744"/>
            <a:ext cx="9474200" cy="6585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9"/>
          <a:stretch/>
        </p:blipFill>
        <p:spPr>
          <a:xfrm>
            <a:off x="9398705" y="-160742"/>
            <a:ext cx="1955796" cy="25509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l="8537" t="9279" b="12603"/>
          <a:stretch/>
        </p:blipFill>
        <p:spPr>
          <a:xfrm>
            <a:off x="9691028" y="3276832"/>
            <a:ext cx="2217963" cy="34161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/>
          <a:srcRect t="8771" r="39144" b="11847"/>
          <a:stretch/>
        </p:blipFill>
        <p:spPr>
          <a:xfrm>
            <a:off x="103136" y="3265998"/>
            <a:ext cx="2758835" cy="3598657"/>
          </a:xfrm>
          <a:prstGeom prst="rect">
            <a:avLst/>
          </a:prstGeom>
        </p:spPr>
      </p:pic>
      <p:pic>
        <p:nvPicPr>
          <p:cNvPr id="35" name="图片 7">
            <a:extLst>
              <a:ext uri="{FF2B5EF4-FFF2-40B4-BE49-F238E27FC236}">
                <a16:creationId xmlns:a16="http://schemas.microsoft.com/office/drawing/2014/main" id="{EA74C4A6-F055-AA5D-1978-C678ACA1A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7760" r="73916" b="-7760"/>
          <a:stretch/>
        </p:blipFill>
        <p:spPr>
          <a:xfrm>
            <a:off x="530669" y="581025"/>
            <a:ext cx="2971355" cy="2550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D9BA74-18A5-43C1-B29A-51958063B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7365" y="1414341"/>
            <a:ext cx="6041660" cy="37249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8665D-3C7D-47A3-88EC-625FC6C6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0905" y="4139569"/>
            <a:ext cx="3666856" cy="28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1">
            <a:extLst>
              <a:ext uri="{FF2B5EF4-FFF2-40B4-BE49-F238E27FC236}">
                <a16:creationId xmlns:a16="http://schemas.microsoft.com/office/drawing/2014/main" id="{FC90B10B-1F85-4DAE-BB4B-5005F2973073}"/>
              </a:ext>
            </a:extLst>
          </p:cNvPr>
          <p:cNvSpPr/>
          <p:nvPr/>
        </p:nvSpPr>
        <p:spPr>
          <a:xfrm>
            <a:off x="202801" y="449984"/>
            <a:ext cx="11786399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8D0272-7DD9-A719-7E1B-2A557667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269" y="574485"/>
            <a:ext cx="7023201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B0B053-C226-1773-633A-BBF3A47F5424}"/>
              </a:ext>
            </a:extLst>
          </p:cNvPr>
          <p:cNvSpPr txBox="1"/>
          <p:nvPr/>
        </p:nvSpPr>
        <p:spPr>
          <a:xfrm>
            <a:off x="617220" y="1714500"/>
            <a:ext cx="10812780" cy="4684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họn hai đội chơi, mỗi đội 5 bạn đứng xếp thành hàng. 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có hiệu lệnh bắt đầu của bạn quản trò thì lần lượt từng bạn trong mỗi đội nêu từng bước gieo hạt hoa, cây cảnh trong chậu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hơi trong một phút, đội nào nêu đúng và nhanh hơn thì thắng.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7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9A54B259-98D6-A721-A67C-E104B735AA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01" y="1350334"/>
            <a:ext cx="5041605" cy="27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-50709" y="546326"/>
            <a:ext cx="8563429" cy="5683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0948" y="-318068"/>
            <a:ext cx="11767200" cy="2506408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2F28DC24-389E-4A46-B72A-A0AAEF5B6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878" y="554582"/>
            <a:ext cx="4796319" cy="62213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B8E2C5-C93F-372A-59BF-57C154D5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64" y="2756096"/>
            <a:ext cx="805961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95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2"/>
            <a:ext cx="1950720" cy="1770695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0CC96D75-2F6E-49D0-AC90-306240C6FCBA}"/>
              </a:ext>
            </a:extLst>
          </p:cNvPr>
          <p:cNvSpPr/>
          <p:nvPr/>
        </p:nvSpPr>
        <p:spPr>
          <a:xfrm>
            <a:off x="238836" y="133564"/>
            <a:ext cx="11778992" cy="669881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3200">
              <a:solidFill>
                <a:prstClr val="white"/>
              </a:solidFill>
              <a:latin typeface="微软雅黑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DFDF05-2003-F712-339F-2176FC19E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5" y="2724899"/>
            <a:ext cx="4128528" cy="2929452"/>
          </a:xfrm>
          <a:prstGeom prst="rect">
            <a:avLst/>
          </a:prstGeom>
        </p:spPr>
      </p:pic>
      <p:sp>
        <p:nvSpPr>
          <p:cNvPr id="3" name="Google Shape;478;p45">
            <a:extLst>
              <a:ext uri="{FF2B5EF4-FFF2-40B4-BE49-F238E27FC236}">
                <a16:creationId xmlns:a16="http://schemas.microsoft.com/office/drawing/2014/main" id="{6103D3ED-99AC-AF45-468F-C77926EB98A1}"/>
              </a:ext>
            </a:extLst>
          </p:cNvPr>
          <p:cNvSpPr txBox="1">
            <a:spLocks/>
          </p:cNvSpPr>
          <p:nvPr/>
        </p:nvSpPr>
        <p:spPr>
          <a:xfrm>
            <a:off x="4159000" y="349321"/>
            <a:ext cx="7410450" cy="272265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219170"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ùng nhau thảo luận và chia sẻ về quy trình gieo hạt hoa, cây cảnh mà em đã được chứng kiến hoặc tham gia.</a:t>
            </a:r>
          </a:p>
        </p:txBody>
      </p:sp>
    </p:spTree>
    <p:extLst>
      <p:ext uri="{BB962C8B-B14F-4D97-AF65-F5344CB8AC3E}">
        <p14:creationId xmlns:p14="http://schemas.microsoft.com/office/powerpoint/2010/main" val="2508691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03C94-00AC-3191-4BB8-696255C57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314" y="418672"/>
            <a:ext cx="7883504" cy="1171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5E6A55-79D0-1B62-4B1A-C7CBCF4675C2}"/>
              </a:ext>
            </a:extLst>
          </p:cNvPr>
          <p:cNvSpPr txBox="1"/>
          <p:nvPr/>
        </p:nvSpPr>
        <p:spPr>
          <a:xfrm>
            <a:off x="2883435" y="732076"/>
            <a:ext cx="675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bước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gieo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hồng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1736333" y="1705510"/>
            <a:ext cx="847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nl-NL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 bị khay có nhiều lỗ. 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584A40-B5AF-22BD-3CBE-9BF9CEA5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51" y="2681662"/>
            <a:ext cx="5929901" cy="31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992EBC-31DF-6795-3CD1-B94651277CC8}"/>
              </a:ext>
            </a:extLst>
          </p:cNvPr>
          <p:cNvSpPr txBox="1"/>
          <p:nvPr/>
        </p:nvSpPr>
        <p:spPr>
          <a:xfrm>
            <a:off x="791110" y="616449"/>
            <a:ext cx="10366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Dùng đất có độ tơi xốp cao trộn với phân, chất dinh dưỡng, xơ dừa theo tỉ lệ 4:1:1 để trồng cây.</a:t>
            </a:r>
          </a:p>
        </p:txBody>
      </p:sp>
      <p:pic>
        <p:nvPicPr>
          <p:cNvPr id="1026" name="Picture 2" descr="HƯỚNG DẪN CÁCH TRỘN ĐẤT TRỒNG RAU, CÂY, HOA ĐƠN GIẢN NHẤT">
            <a:extLst>
              <a:ext uri="{FF2B5EF4-FFF2-40B4-BE49-F238E27FC236}">
                <a16:creationId xmlns:a16="http://schemas.microsoft.com/office/drawing/2014/main" id="{AF47D0EB-E71B-B1BB-7731-21952E6D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086" y="2504325"/>
            <a:ext cx="5037762" cy="37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2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229</Words>
  <Application>Microsoft Office PowerPoint</Application>
  <PresentationFormat>Widescreen</PresentationFormat>
  <Paragraphs>18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KaiTi</vt:lpstr>
      <vt:lpstr>微软雅黑</vt:lpstr>
      <vt:lpstr>#9Slide05 Angelline</vt:lpstr>
      <vt:lpstr>Arial</vt:lpstr>
      <vt:lpstr>Calibri</vt:lpstr>
      <vt:lpstr>Calibri Light</vt:lpstr>
      <vt:lpstr>Cambria</vt:lpstr>
      <vt:lpstr>Times New Roman</vt:lpstr>
      <vt:lpstr>UTM Avo</vt:lpstr>
      <vt:lpstr>Wingdings</vt:lpstr>
      <vt:lpstr>1_Office Theme</vt:lpstr>
      <vt:lpstr>1_Office 主题​​</vt:lpstr>
      <vt:lpstr>www.jpppt.com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Chiến Nguyễn minh</cp:lastModifiedBy>
  <cp:revision>19</cp:revision>
  <dcterms:created xsi:type="dcterms:W3CDTF">2023-09-13T11:23:37Z</dcterms:created>
  <dcterms:modified xsi:type="dcterms:W3CDTF">2024-12-08T09:38:59Z</dcterms:modified>
</cp:coreProperties>
</file>