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11"/>
  </p:notesMasterIdLst>
  <p:sldIdLst>
    <p:sldId id="272" r:id="rId3"/>
    <p:sldId id="258" r:id="rId4"/>
    <p:sldId id="264" r:id="rId5"/>
    <p:sldId id="259" r:id="rId6"/>
    <p:sldId id="260" r:id="rId7"/>
    <p:sldId id="261" r:id="rId8"/>
    <p:sldId id="26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685800"/>
            <a:ext cx="5905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52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62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8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0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7" y="-13424"/>
            <a:ext cx="3816622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5" y="4934496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8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3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7" y="15972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4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</p:spTree>
    <p:extLst>
      <p:ext uri="{BB962C8B-B14F-4D97-AF65-F5344CB8AC3E}">
        <p14:creationId xmlns:p14="http://schemas.microsoft.com/office/powerpoint/2010/main" val="1448760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84" r:id="rId17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3" y="0"/>
            <a:ext cx="2611370" cy="23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3361642" y="4150603"/>
            <a:ext cx="6057454" cy="5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3" tIns="34061" rIns="68123" bIns="3406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5781" y="2225968"/>
            <a:ext cx="9269177" cy="1742628"/>
          </a:xfrm>
          <a:prstGeom prst="rect">
            <a:avLst/>
          </a:prstGeom>
          <a:noFill/>
        </p:spPr>
        <p:txBody>
          <a:bodyPr wrap="none" lIns="90830" tIns="45415" rIns="90830" bIns="45415">
            <a:spAutoFit/>
          </a:bodyPr>
          <a:lstStyle/>
          <a:p>
            <a:pPr algn="ctr"/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2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11: Con người nơi em sống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057400"/>
            <a:ext cx="501904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25" y="230623"/>
            <a:ext cx="7211366" cy="633412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012715" y="1087974"/>
            <a:ext cx="2019935" cy="12026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sĩ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012715" y="3060043"/>
            <a:ext cx="2019935" cy="120269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cày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515540" y="5020376"/>
            <a:ext cx="2176145" cy="11061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Lính cứu hỏa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15540" y="1087974"/>
            <a:ext cx="1960245" cy="1298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sư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80" y="199390"/>
            <a:ext cx="9291234" cy="665861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38355" y="1661494"/>
            <a:ext cx="1924050" cy="117856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bếp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255238" y="4302157"/>
            <a:ext cx="2597150" cy="139509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Công an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9932035" y="1534429"/>
            <a:ext cx="1862455" cy="1574165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Thu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ngân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21970" y="210185"/>
            <a:ext cx="8852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ước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mơ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36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1698"/>
            <a:ext cx="12192000" cy="5896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</Words>
  <Application>Microsoft Office PowerPoint</Application>
  <PresentationFormat>Widescreen</PresentationFormat>
  <Paragraphs>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等线</vt:lpstr>
      <vt:lpstr>inpin heiti</vt:lpstr>
      <vt:lpstr>Times New Roman</vt:lpstr>
      <vt:lpstr>Default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5420</dc:creator>
  <cp:lastModifiedBy>5420</cp:lastModifiedBy>
  <cp:revision>6</cp:revision>
  <dcterms:created xsi:type="dcterms:W3CDTF">2020-09-04T12:58:27Z</dcterms:created>
  <dcterms:modified xsi:type="dcterms:W3CDTF">2024-12-07T09:58:21Z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