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6734A-F522-4A22-81D5-D874891CAC1B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E2F4A-9909-4697-BEDE-6E5E628D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447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cec4d270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cec4d270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8740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44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7282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D509-CF21-4FB0-B5A1-AAE3BFA7B72A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2363-2269-4DFD-87A1-460A531B5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88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D509-CF21-4FB0-B5A1-AAE3BFA7B72A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2363-2269-4DFD-87A1-460A531B5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48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D509-CF21-4FB0-B5A1-AAE3BFA7B72A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2363-2269-4DFD-87A1-460A531B5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25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8"/>
          <p:cNvGrpSpPr/>
          <p:nvPr/>
        </p:nvGrpSpPr>
        <p:grpSpPr>
          <a:xfrm rot="10800000">
            <a:off x="1938852" y="662296"/>
            <a:ext cx="8727512" cy="5376568"/>
            <a:chOff x="6012925" y="2964625"/>
            <a:chExt cx="1368950" cy="1009975"/>
          </a:xfrm>
        </p:grpSpPr>
        <p:sp>
          <p:nvSpPr>
            <p:cNvPr id="222" name="Google Shape;222;p8"/>
            <p:cNvSpPr/>
            <p:nvPr/>
          </p:nvSpPr>
          <p:spPr>
            <a:xfrm>
              <a:off x="6057275" y="3010525"/>
              <a:ext cx="1324600" cy="885925"/>
            </a:xfrm>
            <a:custGeom>
              <a:avLst/>
              <a:gdLst/>
              <a:ahLst/>
              <a:cxnLst/>
              <a:rect l="l" t="t" r="r" b="b"/>
              <a:pathLst>
                <a:path w="52984" h="35437" extrusionOk="0">
                  <a:moveTo>
                    <a:pt x="38866" y="0"/>
                  </a:moveTo>
                  <a:lnTo>
                    <a:pt x="38261" y="20"/>
                  </a:lnTo>
                  <a:lnTo>
                    <a:pt x="37656" y="81"/>
                  </a:lnTo>
                  <a:lnTo>
                    <a:pt x="37071" y="182"/>
                  </a:lnTo>
                  <a:lnTo>
                    <a:pt x="36466" y="323"/>
                  </a:lnTo>
                  <a:lnTo>
                    <a:pt x="35861" y="525"/>
                  </a:lnTo>
                  <a:lnTo>
                    <a:pt x="35276" y="767"/>
                  </a:lnTo>
                  <a:lnTo>
                    <a:pt x="34691" y="1089"/>
                  </a:lnTo>
                  <a:lnTo>
                    <a:pt x="34146" y="1412"/>
                  </a:lnTo>
                  <a:lnTo>
                    <a:pt x="33602" y="1694"/>
                  </a:lnTo>
                  <a:lnTo>
                    <a:pt x="33057" y="1936"/>
                  </a:lnTo>
                  <a:lnTo>
                    <a:pt x="32553" y="2158"/>
                  </a:lnTo>
                  <a:lnTo>
                    <a:pt x="32029" y="2360"/>
                  </a:lnTo>
                  <a:lnTo>
                    <a:pt x="31525" y="2541"/>
                  </a:lnTo>
                  <a:lnTo>
                    <a:pt x="31040" y="2683"/>
                  </a:lnTo>
                  <a:lnTo>
                    <a:pt x="30536" y="2804"/>
                  </a:lnTo>
                  <a:lnTo>
                    <a:pt x="30052" y="2904"/>
                  </a:lnTo>
                  <a:lnTo>
                    <a:pt x="29568" y="2985"/>
                  </a:lnTo>
                  <a:lnTo>
                    <a:pt x="29084" y="3046"/>
                  </a:lnTo>
                  <a:lnTo>
                    <a:pt x="28600" y="3086"/>
                  </a:lnTo>
                  <a:lnTo>
                    <a:pt x="28116" y="3126"/>
                  </a:lnTo>
                  <a:lnTo>
                    <a:pt x="27148" y="3126"/>
                  </a:lnTo>
                  <a:lnTo>
                    <a:pt x="26644" y="3106"/>
                  </a:lnTo>
                  <a:lnTo>
                    <a:pt x="26139" y="3066"/>
                  </a:lnTo>
                  <a:lnTo>
                    <a:pt x="25091" y="2945"/>
                  </a:lnTo>
                  <a:lnTo>
                    <a:pt x="24022" y="2804"/>
                  </a:lnTo>
                  <a:lnTo>
                    <a:pt x="22872" y="2622"/>
                  </a:lnTo>
                  <a:lnTo>
                    <a:pt x="20371" y="2199"/>
                  </a:lnTo>
                  <a:lnTo>
                    <a:pt x="19000" y="1957"/>
                  </a:lnTo>
                  <a:lnTo>
                    <a:pt x="17507" y="1735"/>
                  </a:lnTo>
                  <a:lnTo>
                    <a:pt x="16741" y="1654"/>
                  </a:lnTo>
                  <a:lnTo>
                    <a:pt x="15974" y="1594"/>
                  </a:lnTo>
                  <a:lnTo>
                    <a:pt x="15208" y="1594"/>
                  </a:lnTo>
                  <a:lnTo>
                    <a:pt x="14442" y="1634"/>
                  </a:lnTo>
                  <a:lnTo>
                    <a:pt x="13675" y="1694"/>
                  </a:lnTo>
                  <a:lnTo>
                    <a:pt x="12929" y="1815"/>
                  </a:lnTo>
                  <a:lnTo>
                    <a:pt x="12183" y="1957"/>
                  </a:lnTo>
                  <a:lnTo>
                    <a:pt x="11437" y="2158"/>
                  </a:lnTo>
                  <a:lnTo>
                    <a:pt x="10710" y="2380"/>
                  </a:lnTo>
                  <a:lnTo>
                    <a:pt x="10005" y="2642"/>
                  </a:lnTo>
                  <a:lnTo>
                    <a:pt x="9299" y="2945"/>
                  </a:lnTo>
                  <a:lnTo>
                    <a:pt x="8613" y="3288"/>
                  </a:lnTo>
                  <a:lnTo>
                    <a:pt x="7947" y="3651"/>
                  </a:lnTo>
                  <a:lnTo>
                    <a:pt x="7302" y="4054"/>
                  </a:lnTo>
                  <a:lnTo>
                    <a:pt x="6657" y="4498"/>
                  </a:lnTo>
                  <a:lnTo>
                    <a:pt x="6051" y="4962"/>
                  </a:lnTo>
                  <a:lnTo>
                    <a:pt x="5446" y="5466"/>
                  </a:lnTo>
                  <a:lnTo>
                    <a:pt x="4882" y="6010"/>
                  </a:lnTo>
                  <a:lnTo>
                    <a:pt x="4337" y="6575"/>
                  </a:lnTo>
                  <a:lnTo>
                    <a:pt x="3813" y="7180"/>
                  </a:lnTo>
                  <a:lnTo>
                    <a:pt x="3329" y="7805"/>
                  </a:lnTo>
                  <a:lnTo>
                    <a:pt x="2865" y="8471"/>
                  </a:lnTo>
                  <a:lnTo>
                    <a:pt x="2441" y="9157"/>
                  </a:lnTo>
                  <a:lnTo>
                    <a:pt x="2038" y="9883"/>
                  </a:lnTo>
                  <a:lnTo>
                    <a:pt x="1675" y="10629"/>
                  </a:lnTo>
                  <a:lnTo>
                    <a:pt x="1332" y="11416"/>
                  </a:lnTo>
                  <a:lnTo>
                    <a:pt x="1050" y="12202"/>
                  </a:lnTo>
                  <a:lnTo>
                    <a:pt x="787" y="13049"/>
                  </a:lnTo>
                  <a:lnTo>
                    <a:pt x="566" y="13896"/>
                  </a:lnTo>
                  <a:lnTo>
                    <a:pt x="384" y="14784"/>
                  </a:lnTo>
                  <a:lnTo>
                    <a:pt x="243" y="15691"/>
                  </a:lnTo>
                  <a:lnTo>
                    <a:pt x="142" y="16619"/>
                  </a:lnTo>
                  <a:lnTo>
                    <a:pt x="82" y="17547"/>
                  </a:lnTo>
                  <a:lnTo>
                    <a:pt x="41" y="18434"/>
                  </a:lnTo>
                  <a:lnTo>
                    <a:pt x="21" y="19302"/>
                  </a:lnTo>
                  <a:lnTo>
                    <a:pt x="1" y="20129"/>
                  </a:lnTo>
                  <a:lnTo>
                    <a:pt x="21" y="20915"/>
                  </a:lnTo>
                  <a:lnTo>
                    <a:pt x="61" y="21682"/>
                  </a:lnTo>
                  <a:lnTo>
                    <a:pt x="122" y="22408"/>
                  </a:lnTo>
                  <a:lnTo>
                    <a:pt x="203" y="23113"/>
                  </a:lnTo>
                  <a:lnTo>
                    <a:pt x="324" y="23799"/>
                  </a:lnTo>
                  <a:lnTo>
                    <a:pt x="465" y="24465"/>
                  </a:lnTo>
                  <a:lnTo>
                    <a:pt x="646" y="25090"/>
                  </a:lnTo>
                  <a:lnTo>
                    <a:pt x="848" y="25675"/>
                  </a:lnTo>
                  <a:lnTo>
                    <a:pt x="1070" y="26260"/>
                  </a:lnTo>
                  <a:lnTo>
                    <a:pt x="1332" y="26804"/>
                  </a:lnTo>
                  <a:lnTo>
                    <a:pt x="1635" y="27349"/>
                  </a:lnTo>
                  <a:lnTo>
                    <a:pt x="1977" y="27853"/>
                  </a:lnTo>
                  <a:lnTo>
                    <a:pt x="2340" y="28337"/>
                  </a:lnTo>
                  <a:lnTo>
                    <a:pt x="2744" y="28801"/>
                  </a:lnTo>
                  <a:lnTo>
                    <a:pt x="3208" y="29265"/>
                  </a:lnTo>
                  <a:lnTo>
                    <a:pt x="3692" y="29688"/>
                  </a:lnTo>
                  <a:lnTo>
                    <a:pt x="4216" y="30092"/>
                  </a:lnTo>
                  <a:lnTo>
                    <a:pt x="4781" y="30495"/>
                  </a:lnTo>
                  <a:lnTo>
                    <a:pt x="5406" y="30878"/>
                  </a:lnTo>
                  <a:lnTo>
                    <a:pt x="6072" y="31241"/>
                  </a:lnTo>
                  <a:lnTo>
                    <a:pt x="6757" y="31584"/>
                  </a:lnTo>
                  <a:lnTo>
                    <a:pt x="7524" y="31927"/>
                  </a:lnTo>
                  <a:lnTo>
                    <a:pt x="8331" y="32250"/>
                  </a:lnTo>
                  <a:lnTo>
                    <a:pt x="9178" y="32552"/>
                  </a:lnTo>
                  <a:lnTo>
                    <a:pt x="10085" y="32855"/>
                  </a:lnTo>
                  <a:lnTo>
                    <a:pt x="11033" y="33157"/>
                  </a:lnTo>
                  <a:lnTo>
                    <a:pt x="12042" y="33440"/>
                  </a:lnTo>
                  <a:lnTo>
                    <a:pt x="13111" y="33702"/>
                  </a:lnTo>
                  <a:lnTo>
                    <a:pt x="14200" y="33964"/>
                  </a:lnTo>
                  <a:lnTo>
                    <a:pt x="15309" y="34206"/>
                  </a:lnTo>
                  <a:lnTo>
                    <a:pt x="16438" y="34408"/>
                  </a:lnTo>
                  <a:lnTo>
                    <a:pt x="17568" y="34610"/>
                  </a:lnTo>
                  <a:lnTo>
                    <a:pt x="18697" y="34771"/>
                  </a:lnTo>
                  <a:lnTo>
                    <a:pt x="19847" y="34932"/>
                  </a:lnTo>
                  <a:lnTo>
                    <a:pt x="21017" y="35053"/>
                  </a:lnTo>
                  <a:lnTo>
                    <a:pt x="22166" y="35174"/>
                  </a:lnTo>
                  <a:lnTo>
                    <a:pt x="23316" y="35255"/>
                  </a:lnTo>
                  <a:lnTo>
                    <a:pt x="24486" y="35336"/>
                  </a:lnTo>
                  <a:lnTo>
                    <a:pt x="25635" y="35396"/>
                  </a:lnTo>
                  <a:lnTo>
                    <a:pt x="26785" y="35416"/>
                  </a:lnTo>
                  <a:lnTo>
                    <a:pt x="27935" y="35437"/>
                  </a:lnTo>
                  <a:lnTo>
                    <a:pt x="29064" y="35437"/>
                  </a:lnTo>
                  <a:lnTo>
                    <a:pt x="30193" y="35416"/>
                  </a:lnTo>
                  <a:lnTo>
                    <a:pt x="31323" y="35376"/>
                  </a:lnTo>
                  <a:lnTo>
                    <a:pt x="32432" y="35316"/>
                  </a:lnTo>
                  <a:lnTo>
                    <a:pt x="33521" y="35255"/>
                  </a:lnTo>
                  <a:lnTo>
                    <a:pt x="34610" y="35154"/>
                  </a:lnTo>
                  <a:lnTo>
                    <a:pt x="35659" y="35053"/>
                  </a:lnTo>
                  <a:lnTo>
                    <a:pt x="36708" y="34932"/>
                  </a:lnTo>
                  <a:lnTo>
                    <a:pt x="37716" y="34811"/>
                  </a:lnTo>
                  <a:lnTo>
                    <a:pt x="38725" y="34650"/>
                  </a:lnTo>
                  <a:lnTo>
                    <a:pt x="39693" y="34489"/>
                  </a:lnTo>
                  <a:lnTo>
                    <a:pt x="40641" y="34307"/>
                  </a:lnTo>
                  <a:lnTo>
                    <a:pt x="41569" y="34105"/>
                  </a:lnTo>
                  <a:lnTo>
                    <a:pt x="42456" y="33904"/>
                  </a:lnTo>
                  <a:lnTo>
                    <a:pt x="43303" y="33682"/>
                  </a:lnTo>
                  <a:lnTo>
                    <a:pt x="44130" y="33460"/>
                  </a:lnTo>
                  <a:lnTo>
                    <a:pt x="44917" y="33198"/>
                  </a:lnTo>
                  <a:lnTo>
                    <a:pt x="45683" y="32936"/>
                  </a:lnTo>
                  <a:lnTo>
                    <a:pt x="46389" y="32673"/>
                  </a:lnTo>
                  <a:lnTo>
                    <a:pt x="46732" y="32532"/>
                  </a:lnTo>
                  <a:lnTo>
                    <a:pt x="47075" y="32371"/>
                  </a:lnTo>
                  <a:lnTo>
                    <a:pt x="47397" y="32210"/>
                  </a:lnTo>
                  <a:lnTo>
                    <a:pt x="47700" y="32048"/>
                  </a:lnTo>
                  <a:lnTo>
                    <a:pt x="48002" y="31867"/>
                  </a:lnTo>
                  <a:lnTo>
                    <a:pt x="48305" y="31685"/>
                  </a:lnTo>
                  <a:lnTo>
                    <a:pt x="48849" y="31282"/>
                  </a:lnTo>
                  <a:lnTo>
                    <a:pt x="49374" y="30858"/>
                  </a:lnTo>
                  <a:lnTo>
                    <a:pt x="49858" y="30415"/>
                  </a:lnTo>
                  <a:lnTo>
                    <a:pt x="50281" y="29930"/>
                  </a:lnTo>
                  <a:lnTo>
                    <a:pt x="50705" y="29406"/>
                  </a:lnTo>
                  <a:lnTo>
                    <a:pt x="51068" y="28882"/>
                  </a:lnTo>
                  <a:lnTo>
                    <a:pt x="51391" y="28317"/>
                  </a:lnTo>
                  <a:lnTo>
                    <a:pt x="51693" y="27732"/>
                  </a:lnTo>
                  <a:lnTo>
                    <a:pt x="51976" y="27107"/>
                  </a:lnTo>
                  <a:lnTo>
                    <a:pt x="52197" y="26482"/>
                  </a:lnTo>
                  <a:lnTo>
                    <a:pt x="52399" y="25836"/>
                  </a:lnTo>
                  <a:lnTo>
                    <a:pt x="52581" y="25171"/>
                  </a:lnTo>
                  <a:lnTo>
                    <a:pt x="52722" y="24485"/>
                  </a:lnTo>
                  <a:lnTo>
                    <a:pt x="52823" y="23779"/>
                  </a:lnTo>
                  <a:lnTo>
                    <a:pt x="52903" y="23053"/>
                  </a:lnTo>
                  <a:lnTo>
                    <a:pt x="52964" y="22327"/>
                  </a:lnTo>
                  <a:lnTo>
                    <a:pt x="52984" y="21581"/>
                  </a:lnTo>
                  <a:lnTo>
                    <a:pt x="52984" y="20814"/>
                  </a:lnTo>
                  <a:lnTo>
                    <a:pt x="52964" y="20048"/>
                  </a:lnTo>
                  <a:lnTo>
                    <a:pt x="52903" y="19261"/>
                  </a:lnTo>
                  <a:lnTo>
                    <a:pt x="52823" y="18475"/>
                  </a:lnTo>
                  <a:lnTo>
                    <a:pt x="52722" y="17688"/>
                  </a:lnTo>
                  <a:lnTo>
                    <a:pt x="52601" y="16881"/>
                  </a:lnTo>
                  <a:lnTo>
                    <a:pt x="52460" y="16075"/>
                  </a:lnTo>
                  <a:lnTo>
                    <a:pt x="52278" y="15268"/>
                  </a:lnTo>
                  <a:lnTo>
                    <a:pt x="52097" y="14461"/>
                  </a:lnTo>
                  <a:lnTo>
                    <a:pt x="51895" y="13634"/>
                  </a:lnTo>
                  <a:lnTo>
                    <a:pt x="51653" y="12827"/>
                  </a:lnTo>
                  <a:lnTo>
                    <a:pt x="51411" y="12001"/>
                  </a:lnTo>
                  <a:lnTo>
                    <a:pt x="51149" y="11214"/>
                  </a:lnTo>
                  <a:lnTo>
                    <a:pt x="50846" y="10427"/>
                  </a:lnTo>
                  <a:lnTo>
                    <a:pt x="50523" y="9661"/>
                  </a:lnTo>
                  <a:lnTo>
                    <a:pt x="50181" y="8915"/>
                  </a:lnTo>
                  <a:lnTo>
                    <a:pt x="49818" y="8209"/>
                  </a:lnTo>
                  <a:lnTo>
                    <a:pt x="49434" y="7503"/>
                  </a:lnTo>
                  <a:lnTo>
                    <a:pt x="49031" y="6837"/>
                  </a:lnTo>
                  <a:lnTo>
                    <a:pt x="48607" y="6192"/>
                  </a:lnTo>
                  <a:lnTo>
                    <a:pt x="48184" y="5567"/>
                  </a:lnTo>
                  <a:lnTo>
                    <a:pt x="47720" y="4982"/>
                  </a:lnTo>
                  <a:lnTo>
                    <a:pt x="47256" y="4417"/>
                  </a:lnTo>
                  <a:lnTo>
                    <a:pt x="46752" y="3893"/>
                  </a:lnTo>
                  <a:lnTo>
                    <a:pt x="46268" y="3389"/>
                  </a:lnTo>
                  <a:lnTo>
                    <a:pt x="45743" y="2925"/>
                  </a:lnTo>
                  <a:lnTo>
                    <a:pt x="45219" y="2481"/>
                  </a:lnTo>
                  <a:lnTo>
                    <a:pt x="44675" y="2078"/>
                  </a:lnTo>
                  <a:lnTo>
                    <a:pt x="44130" y="1694"/>
                  </a:lnTo>
                  <a:lnTo>
                    <a:pt x="43565" y="1351"/>
                  </a:lnTo>
                  <a:lnTo>
                    <a:pt x="43001" y="1049"/>
                  </a:lnTo>
                  <a:lnTo>
                    <a:pt x="42436" y="787"/>
                  </a:lnTo>
                  <a:lnTo>
                    <a:pt x="41851" y="565"/>
                  </a:lnTo>
                  <a:lnTo>
                    <a:pt x="41266" y="363"/>
                  </a:lnTo>
                  <a:lnTo>
                    <a:pt x="40661" y="222"/>
                  </a:lnTo>
                  <a:lnTo>
                    <a:pt x="40076" y="101"/>
                  </a:lnTo>
                  <a:lnTo>
                    <a:pt x="39471" y="41"/>
                  </a:lnTo>
                  <a:lnTo>
                    <a:pt x="3886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7165050" y="2964625"/>
              <a:ext cx="189600" cy="218350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6116275" y="3023125"/>
              <a:ext cx="172475" cy="132125"/>
            </a:xfrm>
            <a:custGeom>
              <a:avLst/>
              <a:gdLst/>
              <a:ahLst/>
              <a:cxnLst/>
              <a:rect l="l" t="t" r="r" b="b"/>
              <a:pathLst>
                <a:path w="6899" h="5285" extrusionOk="0">
                  <a:moveTo>
                    <a:pt x="5386" y="0"/>
                  </a:moveTo>
                  <a:lnTo>
                    <a:pt x="5063" y="21"/>
                  </a:lnTo>
                  <a:lnTo>
                    <a:pt x="4720" y="81"/>
                  </a:lnTo>
                  <a:lnTo>
                    <a:pt x="4357" y="162"/>
                  </a:lnTo>
                  <a:lnTo>
                    <a:pt x="3974" y="283"/>
                  </a:lnTo>
                  <a:lnTo>
                    <a:pt x="3591" y="444"/>
                  </a:lnTo>
                  <a:lnTo>
                    <a:pt x="3207" y="626"/>
                  </a:lnTo>
                  <a:lnTo>
                    <a:pt x="2804" y="827"/>
                  </a:lnTo>
                  <a:lnTo>
                    <a:pt x="2401" y="1090"/>
                  </a:lnTo>
                  <a:lnTo>
                    <a:pt x="1997" y="1372"/>
                  </a:lnTo>
                  <a:lnTo>
                    <a:pt x="1796" y="1533"/>
                  </a:lnTo>
                  <a:lnTo>
                    <a:pt x="1614" y="1695"/>
                  </a:lnTo>
                  <a:lnTo>
                    <a:pt x="1271" y="2017"/>
                  </a:lnTo>
                  <a:lnTo>
                    <a:pt x="969" y="2380"/>
                  </a:lnTo>
                  <a:lnTo>
                    <a:pt x="707" y="2743"/>
                  </a:lnTo>
                  <a:lnTo>
                    <a:pt x="485" y="3106"/>
                  </a:lnTo>
                  <a:lnTo>
                    <a:pt x="323" y="3469"/>
                  </a:lnTo>
                  <a:lnTo>
                    <a:pt x="182" y="3812"/>
                  </a:lnTo>
                  <a:lnTo>
                    <a:pt x="81" y="4135"/>
                  </a:lnTo>
                  <a:lnTo>
                    <a:pt x="21" y="4438"/>
                  </a:lnTo>
                  <a:lnTo>
                    <a:pt x="1" y="4700"/>
                  </a:lnTo>
                  <a:lnTo>
                    <a:pt x="1" y="4922"/>
                  </a:lnTo>
                  <a:lnTo>
                    <a:pt x="61" y="5103"/>
                  </a:lnTo>
                  <a:lnTo>
                    <a:pt x="81" y="5164"/>
                  </a:lnTo>
                  <a:lnTo>
                    <a:pt x="122" y="5224"/>
                  </a:lnTo>
                  <a:lnTo>
                    <a:pt x="182" y="5264"/>
                  </a:lnTo>
                  <a:lnTo>
                    <a:pt x="243" y="5285"/>
                  </a:lnTo>
                  <a:lnTo>
                    <a:pt x="384" y="5285"/>
                  </a:lnTo>
                  <a:lnTo>
                    <a:pt x="485" y="5244"/>
                  </a:lnTo>
                  <a:lnTo>
                    <a:pt x="565" y="5184"/>
                  </a:lnTo>
                  <a:lnTo>
                    <a:pt x="767" y="5043"/>
                  </a:lnTo>
                  <a:lnTo>
                    <a:pt x="989" y="4861"/>
                  </a:lnTo>
                  <a:lnTo>
                    <a:pt x="1493" y="4377"/>
                  </a:lnTo>
                  <a:lnTo>
                    <a:pt x="2078" y="3792"/>
                  </a:lnTo>
                  <a:lnTo>
                    <a:pt x="2401" y="3469"/>
                  </a:lnTo>
                  <a:lnTo>
                    <a:pt x="2764" y="3127"/>
                  </a:lnTo>
                  <a:lnTo>
                    <a:pt x="3167" y="2804"/>
                  </a:lnTo>
                  <a:lnTo>
                    <a:pt x="3591" y="2461"/>
                  </a:lnTo>
                  <a:lnTo>
                    <a:pt x="4034" y="2118"/>
                  </a:lnTo>
                  <a:lnTo>
                    <a:pt x="4539" y="1795"/>
                  </a:lnTo>
                  <a:lnTo>
                    <a:pt x="5063" y="1493"/>
                  </a:lnTo>
                  <a:lnTo>
                    <a:pt x="5628" y="1190"/>
                  </a:lnTo>
                  <a:lnTo>
                    <a:pt x="6253" y="928"/>
                  </a:lnTo>
                  <a:lnTo>
                    <a:pt x="6898" y="686"/>
                  </a:lnTo>
                  <a:lnTo>
                    <a:pt x="6838" y="585"/>
                  </a:lnTo>
                  <a:lnTo>
                    <a:pt x="6777" y="505"/>
                  </a:lnTo>
                  <a:lnTo>
                    <a:pt x="6616" y="343"/>
                  </a:lnTo>
                  <a:lnTo>
                    <a:pt x="6434" y="202"/>
                  </a:lnTo>
                  <a:lnTo>
                    <a:pt x="6213" y="101"/>
                  </a:lnTo>
                  <a:lnTo>
                    <a:pt x="5971" y="41"/>
                  </a:lnTo>
                  <a:lnTo>
                    <a:pt x="56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6524700" y="3909025"/>
              <a:ext cx="511300" cy="65575"/>
            </a:xfrm>
            <a:custGeom>
              <a:avLst/>
              <a:gdLst/>
              <a:ahLst/>
              <a:cxnLst/>
              <a:rect l="l" t="t" r="r" b="b"/>
              <a:pathLst>
                <a:path w="20452" h="2623" extrusionOk="0">
                  <a:moveTo>
                    <a:pt x="19806" y="1"/>
                  </a:moveTo>
                  <a:lnTo>
                    <a:pt x="19342" y="41"/>
                  </a:lnTo>
                  <a:lnTo>
                    <a:pt x="18757" y="142"/>
                  </a:lnTo>
                  <a:lnTo>
                    <a:pt x="18051" y="283"/>
                  </a:lnTo>
                  <a:lnTo>
                    <a:pt x="17325" y="384"/>
                  </a:lnTo>
                  <a:lnTo>
                    <a:pt x="16539" y="505"/>
                  </a:lnTo>
                  <a:lnTo>
                    <a:pt x="15712" y="586"/>
                  </a:lnTo>
                  <a:lnTo>
                    <a:pt x="14824" y="666"/>
                  </a:lnTo>
                  <a:lnTo>
                    <a:pt x="13896" y="727"/>
                  </a:lnTo>
                  <a:lnTo>
                    <a:pt x="12928" y="787"/>
                  </a:lnTo>
                  <a:lnTo>
                    <a:pt x="11920" y="807"/>
                  </a:lnTo>
                  <a:lnTo>
                    <a:pt x="10851" y="828"/>
                  </a:lnTo>
                  <a:lnTo>
                    <a:pt x="9742" y="828"/>
                  </a:lnTo>
                  <a:lnTo>
                    <a:pt x="8592" y="807"/>
                  </a:lnTo>
                  <a:lnTo>
                    <a:pt x="7382" y="767"/>
                  </a:lnTo>
                  <a:lnTo>
                    <a:pt x="6152" y="707"/>
                  </a:lnTo>
                  <a:lnTo>
                    <a:pt x="4861" y="606"/>
                  </a:lnTo>
                  <a:lnTo>
                    <a:pt x="3530" y="505"/>
                  </a:lnTo>
                  <a:lnTo>
                    <a:pt x="2158" y="384"/>
                  </a:lnTo>
                  <a:lnTo>
                    <a:pt x="1614" y="344"/>
                  </a:lnTo>
                  <a:lnTo>
                    <a:pt x="1150" y="344"/>
                  </a:lnTo>
                  <a:lnTo>
                    <a:pt x="767" y="384"/>
                  </a:lnTo>
                  <a:lnTo>
                    <a:pt x="444" y="444"/>
                  </a:lnTo>
                  <a:lnTo>
                    <a:pt x="323" y="505"/>
                  </a:lnTo>
                  <a:lnTo>
                    <a:pt x="222" y="545"/>
                  </a:lnTo>
                  <a:lnTo>
                    <a:pt x="141" y="606"/>
                  </a:lnTo>
                  <a:lnTo>
                    <a:pt x="61" y="666"/>
                  </a:lnTo>
                  <a:lnTo>
                    <a:pt x="20" y="747"/>
                  </a:lnTo>
                  <a:lnTo>
                    <a:pt x="0" y="807"/>
                  </a:lnTo>
                  <a:lnTo>
                    <a:pt x="0" y="888"/>
                  </a:lnTo>
                  <a:lnTo>
                    <a:pt x="20" y="969"/>
                  </a:lnTo>
                  <a:lnTo>
                    <a:pt x="41" y="1050"/>
                  </a:lnTo>
                  <a:lnTo>
                    <a:pt x="101" y="1130"/>
                  </a:lnTo>
                  <a:lnTo>
                    <a:pt x="182" y="1211"/>
                  </a:lnTo>
                  <a:lnTo>
                    <a:pt x="283" y="1292"/>
                  </a:lnTo>
                  <a:lnTo>
                    <a:pt x="404" y="1372"/>
                  </a:lnTo>
                  <a:lnTo>
                    <a:pt x="545" y="1453"/>
                  </a:lnTo>
                  <a:lnTo>
                    <a:pt x="888" y="1614"/>
                  </a:lnTo>
                  <a:lnTo>
                    <a:pt x="1331" y="1776"/>
                  </a:lnTo>
                  <a:lnTo>
                    <a:pt x="1856" y="1897"/>
                  </a:lnTo>
                  <a:lnTo>
                    <a:pt x="2461" y="2018"/>
                  </a:lnTo>
                  <a:lnTo>
                    <a:pt x="3167" y="2098"/>
                  </a:lnTo>
                  <a:lnTo>
                    <a:pt x="4659" y="2260"/>
                  </a:lnTo>
                  <a:lnTo>
                    <a:pt x="6172" y="2401"/>
                  </a:lnTo>
                  <a:lnTo>
                    <a:pt x="7685" y="2522"/>
                  </a:lnTo>
                  <a:lnTo>
                    <a:pt x="9197" y="2603"/>
                  </a:lnTo>
                  <a:lnTo>
                    <a:pt x="9964" y="2623"/>
                  </a:lnTo>
                  <a:lnTo>
                    <a:pt x="11517" y="2623"/>
                  </a:lnTo>
                  <a:lnTo>
                    <a:pt x="12303" y="2582"/>
                  </a:lnTo>
                  <a:lnTo>
                    <a:pt x="13090" y="2542"/>
                  </a:lnTo>
                  <a:lnTo>
                    <a:pt x="13876" y="2481"/>
                  </a:lnTo>
                  <a:lnTo>
                    <a:pt x="14683" y="2381"/>
                  </a:lnTo>
                  <a:lnTo>
                    <a:pt x="15490" y="2280"/>
                  </a:lnTo>
                  <a:lnTo>
                    <a:pt x="16276" y="2139"/>
                  </a:lnTo>
                  <a:lnTo>
                    <a:pt x="17023" y="1957"/>
                  </a:lnTo>
                  <a:lnTo>
                    <a:pt x="17708" y="1776"/>
                  </a:lnTo>
                  <a:lnTo>
                    <a:pt x="18334" y="1554"/>
                  </a:lnTo>
                  <a:lnTo>
                    <a:pt x="18898" y="1332"/>
                  </a:lnTo>
                  <a:lnTo>
                    <a:pt x="19362" y="1110"/>
                  </a:lnTo>
                  <a:lnTo>
                    <a:pt x="19766" y="888"/>
                  </a:lnTo>
                  <a:lnTo>
                    <a:pt x="20088" y="686"/>
                  </a:lnTo>
                  <a:lnTo>
                    <a:pt x="20310" y="485"/>
                  </a:lnTo>
                  <a:lnTo>
                    <a:pt x="20371" y="404"/>
                  </a:lnTo>
                  <a:lnTo>
                    <a:pt x="20431" y="323"/>
                  </a:lnTo>
                  <a:lnTo>
                    <a:pt x="20451" y="243"/>
                  </a:lnTo>
                  <a:lnTo>
                    <a:pt x="20451" y="182"/>
                  </a:lnTo>
                  <a:lnTo>
                    <a:pt x="20411" y="122"/>
                  </a:lnTo>
                  <a:lnTo>
                    <a:pt x="20350" y="81"/>
                  </a:lnTo>
                  <a:lnTo>
                    <a:pt x="20270" y="41"/>
                  </a:lnTo>
                  <a:lnTo>
                    <a:pt x="20149" y="21"/>
                  </a:lnTo>
                  <a:lnTo>
                    <a:pt x="199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6012925" y="3613050"/>
              <a:ext cx="210775" cy="250125"/>
            </a:xfrm>
            <a:custGeom>
              <a:avLst/>
              <a:gdLst/>
              <a:ahLst/>
              <a:cxnLst/>
              <a:rect l="l" t="t" r="r" b="b"/>
              <a:pathLst>
                <a:path w="8431" h="10005" extrusionOk="0">
                  <a:moveTo>
                    <a:pt x="101" y="1"/>
                  </a:moveTo>
                  <a:lnTo>
                    <a:pt x="61" y="485"/>
                  </a:lnTo>
                  <a:lnTo>
                    <a:pt x="20" y="949"/>
                  </a:lnTo>
                  <a:lnTo>
                    <a:pt x="0" y="1413"/>
                  </a:lnTo>
                  <a:lnTo>
                    <a:pt x="20" y="1876"/>
                  </a:lnTo>
                  <a:lnTo>
                    <a:pt x="40" y="2320"/>
                  </a:lnTo>
                  <a:lnTo>
                    <a:pt x="81" y="2744"/>
                  </a:lnTo>
                  <a:lnTo>
                    <a:pt x="141" y="3167"/>
                  </a:lnTo>
                  <a:lnTo>
                    <a:pt x="202" y="3591"/>
                  </a:lnTo>
                  <a:lnTo>
                    <a:pt x="303" y="3994"/>
                  </a:lnTo>
                  <a:lnTo>
                    <a:pt x="424" y="4377"/>
                  </a:lnTo>
                  <a:lnTo>
                    <a:pt x="565" y="4761"/>
                  </a:lnTo>
                  <a:lnTo>
                    <a:pt x="706" y="5144"/>
                  </a:lnTo>
                  <a:lnTo>
                    <a:pt x="887" y="5507"/>
                  </a:lnTo>
                  <a:lnTo>
                    <a:pt x="1089" y="5850"/>
                  </a:lnTo>
                  <a:lnTo>
                    <a:pt x="1311" y="6193"/>
                  </a:lnTo>
                  <a:lnTo>
                    <a:pt x="1553" y="6515"/>
                  </a:lnTo>
                  <a:lnTo>
                    <a:pt x="1795" y="6818"/>
                  </a:lnTo>
                  <a:lnTo>
                    <a:pt x="2077" y="7120"/>
                  </a:lnTo>
                  <a:lnTo>
                    <a:pt x="2380" y="7423"/>
                  </a:lnTo>
                  <a:lnTo>
                    <a:pt x="2723" y="7705"/>
                  </a:lnTo>
                  <a:lnTo>
                    <a:pt x="3066" y="7967"/>
                  </a:lnTo>
                  <a:lnTo>
                    <a:pt x="3429" y="8209"/>
                  </a:lnTo>
                  <a:lnTo>
                    <a:pt x="3832" y="8451"/>
                  </a:lnTo>
                  <a:lnTo>
                    <a:pt x="4235" y="8673"/>
                  </a:lnTo>
                  <a:lnTo>
                    <a:pt x="4679" y="8895"/>
                  </a:lnTo>
                  <a:lnTo>
                    <a:pt x="5143" y="9097"/>
                  </a:lnTo>
                  <a:lnTo>
                    <a:pt x="5627" y="9278"/>
                  </a:lnTo>
                  <a:lnTo>
                    <a:pt x="6131" y="9440"/>
                  </a:lnTo>
                  <a:lnTo>
                    <a:pt x="6676" y="9601"/>
                  </a:lnTo>
                  <a:lnTo>
                    <a:pt x="7241" y="9742"/>
                  </a:lnTo>
                  <a:lnTo>
                    <a:pt x="7825" y="9883"/>
                  </a:lnTo>
                  <a:lnTo>
                    <a:pt x="8431" y="10004"/>
                  </a:lnTo>
                  <a:lnTo>
                    <a:pt x="7785" y="9641"/>
                  </a:lnTo>
                  <a:lnTo>
                    <a:pt x="7180" y="9278"/>
                  </a:lnTo>
                  <a:lnTo>
                    <a:pt x="6595" y="8895"/>
                  </a:lnTo>
                  <a:lnTo>
                    <a:pt x="6051" y="8512"/>
                  </a:lnTo>
                  <a:lnTo>
                    <a:pt x="5526" y="8109"/>
                  </a:lnTo>
                  <a:lnTo>
                    <a:pt x="5042" y="7705"/>
                  </a:lnTo>
                  <a:lnTo>
                    <a:pt x="4598" y="7282"/>
                  </a:lnTo>
                  <a:lnTo>
                    <a:pt x="4155" y="6878"/>
                  </a:lnTo>
                  <a:lnTo>
                    <a:pt x="3751" y="6455"/>
                  </a:lnTo>
                  <a:lnTo>
                    <a:pt x="3388" y="6031"/>
                  </a:lnTo>
                  <a:lnTo>
                    <a:pt x="3025" y="5608"/>
                  </a:lnTo>
                  <a:lnTo>
                    <a:pt x="2703" y="5204"/>
                  </a:lnTo>
                  <a:lnTo>
                    <a:pt x="2400" y="4801"/>
                  </a:lnTo>
                  <a:lnTo>
                    <a:pt x="2118" y="4398"/>
                  </a:lnTo>
                  <a:lnTo>
                    <a:pt x="1856" y="3994"/>
                  </a:lnTo>
                  <a:lnTo>
                    <a:pt x="1634" y="3611"/>
                  </a:lnTo>
                  <a:lnTo>
                    <a:pt x="1210" y="2865"/>
                  </a:lnTo>
                  <a:lnTo>
                    <a:pt x="887" y="2179"/>
                  </a:lnTo>
                  <a:lnTo>
                    <a:pt x="605" y="1574"/>
                  </a:lnTo>
                  <a:lnTo>
                    <a:pt x="403" y="1029"/>
                  </a:lnTo>
                  <a:lnTo>
                    <a:pt x="262" y="606"/>
                  </a:lnTo>
                  <a:lnTo>
                    <a:pt x="161" y="26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</p:grp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1865200" y="1770534"/>
            <a:ext cx="8461600" cy="31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1622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198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198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198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198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198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198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198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198"/>
            </a:lvl9pPr>
          </a:lstStyle>
          <a:p>
            <a:endParaRPr/>
          </a:p>
        </p:txBody>
      </p:sp>
      <p:sp>
        <p:nvSpPr>
          <p:cNvPr id="228" name="Google Shape;228;p8"/>
          <p:cNvSpPr/>
          <p:nvPr/>
        </p:nvSpPr>
        <p:spPr>
          <a:xfrm rot="-5062406">
            <a:off x="-1590128" y="-755441"/>
            <a:ext cx="3757380" cy="3745045"/>
          </a:xfrm>
          <a:custGeom>
            <a:avLst/>
            <a:gdLst/>
            <a:ahLst/>
            <a:cxnLst/>
            <a:rect l="l" t="t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18060" tIns="118060" rIns="118060" bIns="11806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77"/>
          </a:p>
        </p:txBody>
      </p:sp>
      <p:sp>
        <p:nvSpPr>
          <p:cNvPr id="229" name="Google Shape;229;p8"/>
          <p:cNvSpPr/>
          <p:nvPr/>
        </p:nvSpPr>
        <p:spPr>
          <a:xfrm flipH="1">
            <a:off x="10142521" y="3257200"/>
            <a:ext cx="3300883" cy="4455731"/>
          </a:xfrm>
          <a:custGeom>
            <a:avLst/>
            <a:gdLst/>
            <a:ahLst/>
            <a:cxnLst/>
            <a:rect l="l" t="t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rgbClr val="FFE2DC"/>
          </a:solidFill>
          <a:ln>
            <a:noFill/>
          </a:ln>
        </p:spPr>
        <p:txBody>
          <a:bodyPr spcFirstLastPara="1" wrap="square" lIns="118060" tIns="118060" rIns="118060" bIns="11806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77"/>
          </a:p>
        </p:txBody>
      </p:sp>
      <p:grpSp>
        <p:nvGrpSpPr>
          <p:cNvPr id="230" name="Google Shape;230;p8"/>
          <p:cNvGrpSpPr/>
          <p:nvPr/>
        </p:nvGrpSpPr>
        <p:grpSpPr>
          <a:xfrm>
            <a:off x="8375377" y="-13424"/>
            <a:ext cx="3816622" cy="2261032"/>
            <a:chOff x="238125" y="3383650"/>
            <a:chExt cx="1287775" cy="762900"/>
          </a:xfrm>
        </p:grpSpPr>
        <p:sp>
          <p:nvSpPr>
            <p:cNvPr id="231" name="Google Shape;231;p8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</p:grpSp>
      <p:grpSp>
        <p:nvGrpSpPr>
          <p:cNvPr id="234" name="Google Shape;234;p8"/>
          <p:cNvGrpSpPr/>
          <p:nvPr/>
        </p:nvGrpSpPr>
        <p:grpSpPr>
          <a:xfrm rot="-5400000">
            <a:off x="632295" y="4934496"/>
            <a:ext cx="1293389" cy="2557788"/>
            <a:chOff x="961675" y="1958725"/>
            <a:chExt cx="563225" cy="1113825"/>
          </a:xfrm>
        </p:grpSpPr>
        <p:sp>
          <p:nvSpPr>
            <p:cNvPr id="235" name="Google Shape;235;p8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</p:grpSp>
      <p:grpSp>
        <p:nvGrpSpPr>
          <p:cNvPr id="237" name="Google Shape;237;p8"/>
          <p:cNvGrpSpPr/>
          <p:nvPr/>
        </p:nvGrpSpPr>
        <p:grpSpPr>
          <a:xfrm>
            <a:off x="1424318" y="4453101"/>
            <a:ext cx="634372" cy="634400"/>
            <a:chOff x="1460350" y="2402425"/>
            <a:chExt cx="208950" cy="208950"/>
          </a:xfrm>
        </p:grpSpPr>
        <p:sp>
          <p:nvSpPr>
            <p:cNvPr id="238" name="Google Shape;238;p8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</p:grpSp>
      <p:grpSp>
        <p:nvGrpSpPr>
          <p:cNvPr id="266" name="Google Shape;266;p8"/>
          <p:cNvGrpSpPr/>
          <p:nvPr/>
        </p:nvGrpSpPr>
        <p:grpSpPr>
          <a:xfrm rot="3427758">
            <a:off x="9102357" y="913163"/>
            <a:ext cx="634358" cy="634395"/>
            <a:chOff x="1460350" y="2402425"/>
            <a:chExt cx="208950" cy="208950"/>
          </a:xfrm>
        </p:grpSpPr>
        <p:sp>
          <p:nvSpPr>
            <p:cNvPr id="267" name="Google Shape;267;p8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68" name="Google Shape;268;p8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76" name="Google Shape;276;p8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79" name="Google Shape;279;p8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86" name="Google Shape;286;p8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87" name="Google Shape;287;p8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88" name="Google Shape;288;p8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89" name="Google Shape;289;p8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90" name="Google Shape;290;p8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91" name="Google Shape;291;p8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92" name="Google Shape;292;p8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93" name="Google Shape;293;p8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94" name="Google Shape;294;p8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</p:grpSp>
      <p:sp>
        <p:nvSpPr>
          <p:cNvPr id="295" name="Google Shape;295;p8"/>
          <p:cNvSpPr/>
          <p:nvPr/>
        </p:nvSpPr>
        <p:spPr>
          <a:xfrm>
            <a:off x="1231387" y="1597294"/>
            <a:ext cx="633805" cy="589597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18060" tIns="118060" rIns="118060" bIns="11806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77"/>
          </a:p>
        </p:txBody>
      </p:sp>
      <p:sp>
        <p:nvSpPr>
          <p:cNvPr id="296" name="Google Shape;296;p8"/>
          <p:cNvSpPr/>
          <p:nvPr/>
        </p:nvSpPr>
        <p:spPr>
          <a:xfrm>
            <a:off x="6932911" y="6017993"/>
            <a:ext cx="534674" cy="446414"/>
          </a:xfrm>
          <a:custGeom>
            <a:avLst/>
            <a:gdLst/>
            <a:ahLst/>
            <a:cxnLst/>
            <a:rect l="l" t="t" r="r" b="b"/>
            <a:pathLst>
              <a:path w="4660" h="3891" extrusionOk="0">
                <a:moveTo>
                  <a:pt x="1826" y="1"/>
                </a:moveTo>
                <a:lnTo>
                  <a:pt x="1778" y="145"/>
                </a:lnTo>
                <a:lnTo>
                  <a:pt x="1634" y="433"/>
                </a:lnTo>
                <a:lnTo>
                  <a:pt x="1538" y="913"/>
                </a:lnTo>
                <a:lnTo>
                  <a:pt x="1201" y="721"/>
                </a:lnTo>
                <a:lnTo>
                  <a:pt x="865" y="577"/>
                </a:lnTo>
                <a:lnTo>
                  <a:pt x="625" y="529"/>
                </a:lnTo>
                <a:lnTo>
                  <a:pt x="385" y="529"/>
                </a:lnTo>
                <a:lnTo>
                  <a:pt x="193" y="625"/>
                </a:lnTo>
                <a:lnTo>
                  <a:pt x="97" y="769"/>
                </a:lnTo>
                <a:lnTo>
                  <a:pt x="1" y="961"/>
                </a:lnTo>
                <a:lnTo>
                  <a:pt x="1" y="1153"/>
                </a:lnTo>
                <a:lnTo>
                  <a:pt x="97" y="1346"/>
                </a:lnTo>
                <a:lnTo>
                  <a:pt x="145" y="1442"/>
                </a:lnTo>
                <a:lnTo>
                  <a:pt x="289" y="1538"/>
                </a:lnTo>
                <a:lnTo>
                  <a:pt x="385" y="1586"/>
                </a:lnTo>
                <a:lnTo>
                  <a:pt x="673" y="1634"/>
                </a:lnTo>
                <a:lnTo>
                  <a:pt x="961" y="1730"/>
                </a:lnTo>
                <a:lnTo>
                  <a:pt x="1057" y="1826"/>
                </a:lnTo>
                <a:lnTo>
                  <a:pt x="1057" y="1970"/>
                </a:lnTo>
                <a:lnTo>
                  <a:pt x="1009" y="2114"/>
                </a:lnTo>
                <a:lnTo>
                  <a:pt x="961" y="2258"/>
                </a:lnTo>
                <a:lnTo>
                  <a:pt x="769" y="2546"/>
                </a:lnTo>
                <a:lnTo>
                  <a:pt x="673" y="2690"/>
                </a:lnTo>
                <a:lnTo>
                  <a:pt x="673" y="2786"/>
                </a:lnTo>
                <a:lnTo>
                  <a:pt x="721" y="2882"/>
                </a:lnTo>
                <a:lnTo>
                  <a:pt x="817" y="2978"/>
                </a:lnTo>
                <a:lnTo>
                  <a:pt x="1105" y="3122"/>
                </a:lnTo>
                <a:lnTo>
                  <a:pt x="1730" y="3315"/>
                </a:lnTo>
                <a:lnTo>
                  <a:pt x="1778" y="3315"/>
                </a:lnTo>
                <a:lnTo>
                  <a:pt x="1826" y="3267"/>
                </a:lnTo>
                <a:lnTo>
                  <a:pt x="1874" y="3122"/>
                </a:lnTo>
                <a:lnTo>
                  <a:pt x="1922" y="2594"/>
                </a:lnTo>
                <a:lnTo>
                  <a:pt x="1970" y="2450"/>
                </a:lnTo>
                <a:lnTo>
                  <a:pt x="2018" y="2354"/>
                </a:lnTo>
                <a:lnTo>
                  <a:pt x="2114" y="2306"/>
                </a:lnTo>
                <a:lnTo>
                  <a:pt x="2258" y="2258"/>
                </a:lnTo>
                <a:lnTo>
                  <a:pt x="2402" y="2258"/>
                </a:lnTo>
                <a:lnTo>
                  <a:pt x="2546" y="2306"/>
                </a:lnTo>
                <a:lnTo>
                  <a:pt x="2690" y="2402"/>
                </a:lnTo>
                <a:lnTo>
                  <a:pt x="2786" y="2498"/>
                </a:lnTo>
                <a:lnTo>
                  <a:pt x="2834" y="2642"/>
                </a:lnTo>
                <a:lnTo>
                  <a:pt x="2834" y="2786"/>
                </a:lnTo>
                <a:lnTo>
                  <a:pt x="2738" y="2930"/>
                </a:lnTo>
                <a:lnTo>
                  <a:pt x="2642" y="3074"/>
                </a:lnTo>
                <a:lnTo>
                  <a:pt x="2402" y="3315"/>
                </a:lnTo>
                <a:lnTo>
                  <a:pt x="2354" y="3411"/>
                </a:lnTo>
                <a:lnTo>
                  <a:pt x="2354" y="3459"/>
                </a:lnTo>
                <a:lnTo>
                  <a:pt x="2402" y="3555"/>
                </a:lnTo>
                <a:lnTo>
                  <a:pt x="2498" y="3603"/>
                </a:lnTo>
                <a:lnTo>
                  <a:pt x="2834" y="3747"/>
                </a:lnTo>
                <a:lnTo>
                  <a:pt x="3411" y="3891"/>
                </a:lnTo>
                <a:lnTo>
                  <a:pt x="3507" y="3747"/>
                </a:lnTo>
                <a:lnTo>
                  <a:pt x="3699" y="3459"/>
                </a:lnTo>
                <a:lnTo>
                  <a:pt x="4083" y="2498"/>
                </a:lnTo>
                <a:lnTo>
                  <a:pt x="4659" y="1153"/>
                </a:lnTo>
                <a:lnTo>
                  <a:pt x="4659" y="1105"/>
                </a:lnTo>
                <a:lnTo>
                  <a:pt x="4659" y="1057"/>
                </a:lnTo>
                <a:lnTo>
                  <a:pt x="4515" y="913"/>
                </a:lnTo>
                <a:lnTo>
                  <a:pt x="4323" y="769"/>
                </a:lnTo>
                <a:lnTo>
                  <a:pt x="4083" y="625"/>
                </a:lnTo>
                <a:lnTo>
                  <a:pt x="3891" y="577"/>
                </a:lnTo>
                <a:lnTo>
                  <a:pt x="3699" y="625"/>
                </a:lnTo>
                <a:lnTo>
                  <a:pt x="3603" y="673"/>
                </a:lnTo>
                <a:lnTo>
                  <a:pt x="3555" y="769"/>
                </a:lnTo>
                <a:lnTo>
                  <a:pt x="3555" y="913"/>
                </a:lnTo>
                <a:lnTo>
                  <a:pt x="3555" y="1057"/>
                </a:lnTo>
                <a:lnTo>
                  <a:pt x="3555" y="1201"/>
                </a:lnTo>
                <a:lnTo>
                  <a:pt x="3459" y="1346"/>
                </a:lnTo>
                <a:lnTo>
                  <a:pt x="3363" y="1394"/>
                </a:lnTo>
                <a:lnTo>
                  <a:pt x="3171" y="1442"/>
                </a:lnTo>
                <a:lnTo>
                  <a:pt x="3026" y="1490"/>
                </a:lnTo>
                <a:lnTo>
                  <a:pt x="2834" y="1442"/>
                </a:lnTo>
                <a:lnTo>
                  <a:pt x="2738" y="1346"/>
                </a:lnTo>
                <a:lnTo>
                  <a:pt x="2642" y="1249"/>
                </a:lnTo>
                <a:lnTo>
                  <a:pt x="2594" y="1057"/>
                </a:lnTo>
                <a:lnTo>
                  <a:pt x="2642" y="961"/>
                </a:lnTo>
                <a:lnTo>
                  <a:pt x="2738" y="673"/>
                </a:lnTo>
                <a:lnTo>
                  <a:pt x="2930" y="481"/>
                </a:lnTo>
                <a:lnTo>
                  <a:pt x="2978" y="385"/>
                </a:lnTo>
                <a:lnTo>
                  <a:pt x="2978" y="337"/>
                </a:lnTo>
                <a:lnTo>
                  <a:pt x="2882" y="241"/>
                </a:lnTo>
                <a:lnTo>
                  <a:pt x="2594" y="145"/>
                </a:lnTo>
                <a:lnTo>
                  <a:pt x="192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18060" tIns="118060" rIns="118060" bIns="11806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77"/>
          </a:p>
        </p:txBody>
      </p:sp>
      <p:grpSp>
        <p:nvGrpSpPr>
          <p:cNvPr id="297" name="Google Shape;297;p8"/>
          <p:cNvGrpSpPr/>
          <p:nvPr/>
        </p:nvGrpSpPr>
        <p:grpSpPr>
          <a:xfrm>
            <a:off x="9498997" y="4039008"/>
            <a:ext cx="1137523" cy="701358"/>
            <a:chOff x="4908575" y="2482875"/>
            <a:chExt cx="654350" cy="403450"/>
          </a:xfrm>
        </p:grpSpPr>
        <p:sp>
          <p:nvSpPr>
            <p:cNvPr id="298" name="Google Shape;298;p8"/>
            <p:cNvSpPr/>
            <p:nvPr/>
          </p:nvSpPr>
          <p:spPr>
            <a:xfrm>
              <a:off x="4926575" y="2482875"/>
              <a:ext cx="636350" cy="342200"/>
            </a:xfrm>
            <a:custGeom>
              <a:avLst/>
              <a:gdLst/>
              <a:ahLst/>
              <a:cxnLst/>
              <a:rect l="l" t="t" r="r" b="b"/>
              <a:pathLst>
                <a:path w="25454" h="13688" extrusionOk="0">
                  <a:moveTo>
                    <a:pt x="11142" y="1"/>
                  </a:moveTo>
                  <a:lnTo>
                    <a:pt x="10326" y="97"/>
                  </a:lnTo>
                  <a:lnTo>
                    <a:pt x="9990" y="145"/>
                  </a:lnTo>
                  <a:lnTo>
                    <a:pt x="9654" y="241"/>
                  </a:lnTo>
                  <a:lnTo>
                    <a:pt x="9077" y="529"/>
                  </a:lnTo>
                  <a:lnTo>
                    <a:pt x="8597" y="817"/>
                  </a:lnTo>
                  <a:lnTo>
                    <a:pt x="8165" y="1201"/>
                  </a:lnTo>
                  <a:lnTo>
                    <a:pt x="7781" y="1634"/>
                  </a:lnTo>
                  <a:lnTo>
                    <a:pt x="7444" y="2066"/>
                  </a:lnTo>
                  <a:lnTo>
                    <a:pt x="7156" y="2498"/>
                  </a:lnTo>
                  <a:lnTo>
                    <a:pt x="6916" y="2930"/>
                  </a:lnTo>
                  <a:lnTo>
                    <a:pt x="6724" y="3410"/>
                  </a:lnTo>
                  <a:lnTo>
                    <a:pt x="6388" y="4275"/>
                  </a:lnTo>
                  <a:lnTo>
                    <a:pt x="6244" y="4995"/>
                  </a:lnTo>
                  <a:lnTo>
                    <a:pt x="6148" y="5668"/>
                  </a:lnTo>
                  <a:lnTo>
                    <a:pt x="5571" y="5524"/>
                  </a:lnTo>
                  <a:lnTo>
                    <a:pt x="4995" y="5379"/>
                  </a:lnTo>
                  <a:lnTo>
                    <a:pt x="4275" y="5283"/>
                  </a:lnTo>
                  <a:lnTo>
                    <a:pt x="3458" y="5235"/>
                  </a:lnTo>
                  <a:lnTo>
                    <a:pt x="2690" y="5235"/>
                  </a:lnTo>
                  <a:lnTo>
                    <a:pt x="2354" y="5283"/>
                  </a:lnTo>
                  <a:lnTo>
                    <a:pt x="2018" y="5379"/>
                  </a:lnTo>
                  <a:lnTo>
                    <a:pt x="1681" y="5476"/>
                  </a:lnTo>
                  <a:lnTo>
                    <a:pt x="1441" y="5668"/>
                  </a:lnTo>
                  <a:lnTo>
                    <a:pt x="1201" y="5860"/>
                  </a:lnTo>
                  <a:lnTo>
                    <a:pt x="1009" y="6148"/>
                  </a:lnTo>
                  <a:lnTo>
                    <a:pt x="817" y="6436"/>
                  </a:lnTo>
                  <a:lnTo>
                    <a:pt x="673" y="6772"/>
                  </a:lnTo>
                  <a:lnTo>
                    <a:pt x="385" y="7541"/>
                  </a:lnTo>
                  <a:lnTo>
                    <a:pt x="193" y="8357"/>
                  </a:lnTo>
                  <a:lnTo>
                    <a:pt x="48" y="9125"/>
                  </a:lnTo>
                  <a:lnTo>
                    <a:pt x="0" y="9846"/>
                  </a:lnTo>
                  <a:lnTo>
                    <a:pt x="0" y="10374"/>
                  </a:lnTo>
                  <a:lnTo>
                    <a:pt x="48" y="10662"/>
                  </a:lnTo>
                  <a:lnTo>
                    <a:pt x="145" y="10710"/>
                  </a:lnTo>
                  <a:lnTo>
                    <a:pt x="385" y="10806"/>
                  </a:lnTo>
                  <a:lnTo>
                    <a:pt x="1201" y="10950"/>
                  </a:lnTo>
                  <a:lnTo>
                    <a:pt x="3987" y="11383"/>
                  </a:lnTo>
                  <a:lnTo>
                    <a:pt x="7973" y="11863"/>
                  </a:lnTo>
                  <a:lnTo>
                    <a:pt x="12535" y="12439"/>
                  </a:lnTo>
                  <a:lnTo>
                    <a:pt x="21035" y="13352"/>
                  </a:lnTo>
                  <a:lnTo>
                    <a:pt x="23917" y="13640"/>
                  </a:lnTo>
                  <a:lnTo>
                    <a:pt x="24733" y="13688"/>
                  </a:lnTo>
                  <a:lnTo>
                    <a:pt x="25070" y="13688"/>
                  </a:lnTo>
                  <a:lnTo>
                    <a:pt x="25118" y="13640"/>
                  </a:lnTo>
                  <a:lnTo>
                    <a:pt x="25166" y="13496"/>
                  </a:lnTo>
                  <a:lnTo>
                    <a:pt x="25262" y="13015"/>
                  </a:lnTo>
                  <a:lnTo>
                    <a:pt x="25358" y="12343"/>
                  </a:lnTo>
                  <a:lnTo>
                    <a:pt x="25454" y="11575"/>
                  </a:lnTo>
                  <a:lnTo>
                    <a:pt x="25454" y="10710"/>
                  </a:lnTo>
                  <a:lnTo>
                    <a:pt x="25454" y="9942"/>
                  </a:lnTo>
                  <a:lnTo>
                    <a:pt x="25358" y="9270"/>
                  </a:lnTo>
                  <a:lnTo>
                    <a:pt x="25310" y="8981"/>
                  </a:lnTo>
                  <a:lnTo>
                    <a:pt x="25262" y="8789"/>
                  </a:lnTo>
                  <a:lnTo>
                    <a:pt x="25118" y="8597"/>
                  </a:lnTo>
                  <a:lnTo>
                    <a:pt x="25022" y="8453"/>
                  </a:lnTo>
                  <a:lnTo>
                    <a:pt x="24685" y="8165"/>
                  </a:lnTo>
                  <a:lnTo>
                    <a:pt x="24253" y="7973"/>
                  </a:lnTo>
                  <a:lnTo>
                    <a:pt x="23869" y="7781"/>
                  </a:lnTo>
                  <a:lnTo>
                    <a:pt x="23149" y="7589"/>
                  </a:lnTo>
                  <a:lnTo>
                    <a:pt x="22860" y="7541"/>
                  </a:lnTo>
                  <a:lnTo>
                    <a:pt x="22908" y="7060"/>
                  </a:lnTo>
                  <a:lnTo>
                    <a:pt x="23005" y="6004"/>
                  </a:lnTo>
                  <a:lnTo>
                    <a:pt x="23053" y="5331"/>
                  </a:lnTo>
                  <a:lnTo>
                    <a:pt x="23053" y="4659"/>
                  </a:lnTo>
                  <a:lnTo>
                    <a:pt x="23005" y="3987"/>
                  </a:lnTo>
                  <a:lnTo>
                    <a:pt x="22908" y="3410"/>
                  </a:lnTo>
                  <a:lnTo>
                    <a:pt x="22860" y="3314"/>
                  </a:lnTo>
                  <a:lnTo>
                    <a:pt x="22716" y="3170"/>
                  </a:lnTo>
                  <a:lnTo>
                    <a:pt x="22380" y="2834"/>
                  </a:lnTo>
                  <a:lnTo>
                    <a:pt x="21804" y="2498"/>
                  </a:lnTo>
                  <a:lnTo>
                    <a:pt x="21132" y="2162"/>
                  </a:lnTo>
                  <a:lnTo>
                    <a:pt x="20315" y="1826"/>
                  </a:lnTo>
                  <a:lnTo>
                    <a:pt x="19403" y="1489"/>
                  </a:lnTo>
                  <a:lnTo>
                    <a:pt x="18394" y="1201"/>
                  </a:lnTo>
                  <a:lnTo>
                    <a:pt x="17338" y="865"/>
                  </a:lnTo>
                  <a:lnTo>
                    <a:pt x="16233" y="625"/>
                  </a:lnTo>
                  <a:lnTo>
                    <a:pt x="15128" y="385"/>
                  </a:lnTo>
                  <a:lnTo>
                    <a:pt x="14072" y="193"/>
                  </a:lnTo>
                  <a:lnTo>
                    <a:pt x="13015" y="49"/>
                  </a:lnTo>
                  <a:lnTo>
                    <a:pt x="12007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99" name="Google Shape;299;p8"/>
            <p:cNvSpPr/>
            <p:nvPr/>
          </p:nvSpPr>
          <p:spPr>
            <a:xfrm>
              <a:off x="4926575" y="2482875"/>
              <a:ext cx="636350" cy="342200"/>
            </a:xfrm>
            <a:custGeom>
              <a:avLst/>
              <a:gdLst/>
              <a:ahLst/>
              <a:cxnLst/>
              <a:rect l="l" t="t" r="r" b="b"/>
              <a:pathLst>
                <a:path w="25454" h="13688" fill="none" extrusionOk="0">
                  <a:moveTo>
                    <a:pt x="6148" y="5668"/>
                  </a:moveTo>
                  <a:lnTo>
                    <a:pt x="6148" y="5668"/>
                  </a:lnTo>
                  <a:lnTo>
                    <a:pt x="6244" y="4995"/>
                  </a:lnTo>
                  <a:lnTo>
                    <a:pt x="6388" y="4275"/>
                  </a:lnTo>
                  <a:lnTo>
                    <a:pt x="6724" y="3410"/>
                  </a:lnTo>
                  <a:lnTo>
                    <a:pt x="6916" y="2930"/>
                  </a:lnTo>
                  <a:lnTo>
                    <a:pt x="7156" y="2498"/>
                  </a:lnTo>
                  <a:lnTo>
                    <a:pt x="7444" y="2066"/>
                  </a:lnTo>
                  <a:lnTo>
                    <a:pt x="7781" y="1634"/>
                  </a:lnTo>
                  <a:lnTo>
                    <a:pt x="8165" y="1201"/>
                  </a:lnTo>
                  <a:lnTo>
                    <a:pt x="8597" y="817"/>
                  </a:lnTo>
                  <a:lnTo>
                    <a:pt x="9077" y="529"/>
                  </a:lnTo>
                  <a:lnTo>
                    <a:pt x="9654" y="241"/>
                  </a:lnTo>
                  <a:lnTo>
                    <a:pt x="9654" y="241"/>
                  </a:lnTo>
                  <a:lnTo>
                    <a:pt x="9990" y="145"/>
                  </a:lnTo>
                  <a:lnTo>
                    <a:pt x="10326" y="97"/>
                  </a:lnTo>
                  <a:lnTo>
                    <a:pt x="11142" y="1"/>
                  </a:lnTo>
                  <a:lnTo>
                    <a:pt x="12007" y="1"/>
                  </a:lnTo>
                  <a:lnTo>
                    <a:pt x="13015" y="49"/>
                  </a:lnTo>
                  <a:lnTo>
                    <a:pt x="14072" y="193"/>
                  </a:lnTo>
                  <a:lnTo>
                    <a:pt x="15128" y="385"/>
                  </a:lnTo>
                  <a:lnTo>
                    <a:pt x="16233" y="625"/>
                  </a:lnTo>
                  <a:lnTo>
                    <a:pt x="17338" y="865"/>
                  </a:lnTo>
                  <a:lnTo>
                    <a:pt x="18394" y="1201"/>
                  </a:lnTo>
                  <a:lnTo>
                    <a:pt x="19403" y="1489"/>
                  </a:lnTo>
                  <a:lnTo>
                    <a:pt x="20315" y="1826"/>
                  </a:lnTo>
                  <a:lnTo>
                    <a:pt x="21132" y="2162"/>
                  </a:lnTo>
                  <a:lnTo>
                    <a:pt x="21804" y="2498"/>
                  </a:lnTo>
                  <a:lnTo>
                    <a:pt x="22380" y="2834"/>
                  </a:lnTo>
                  <a:lnTo>
                    <a:pt x="22716" y="3170"/>
                  </a:lnTo>
                  <a:lnTo>
                    <a:pt x="22860" y="3314"/>
                  </a:lnTo>
                  <a:lnTo>
                    <a:pt x="22908" y="3410"/>
                  </a:lnTo>
                  <a:lnTo>
                    <a:pt x="22908" y="3410"/>
                  </a:lnTo>
                  <a:lnTo>
                    <a:pt x="23005" y="3987"/>
                  </a:lnTo>
                  <a:lnTo>
                    <a:pt x="23053" y="4659"/>
                  </a:lnTo>
                  <a:lnTo>
                    <a:pt x="23053" y="5331"/>
                  </a:lnTo>
                  <a:lnTo>
                    <a:pt x="23005" y="6004"/>
                  </a:lnTo>
                  <a:lnTo>
                    <a:pt x="22908" y="7060"/>
                  </a:lnTo>
                  <a:lnTo>
                    <a:pt x="22860" y="7541"/>
                  </a:lnTo>
                  <a:lnTo>
                    <a:pt x="22860" y="7541"/>
                  </a:lnTo>
                  <a:lnTo>
                    <a:pt x="23149" y="7589"/>
                  </a:lnTo>
                  <a:lnTo>
                    <a:pt x="23869" y="7781"/>
                  </a:lnTo>
                  <a:lnTo>
                    <a:pt x="24253" y="7973"/>
                  </a:lnTo>
                  <a:lnTo>
                    <a:pt x="24685" y="8165"/>
                  </a:lnTo>
                  <a:lnTo>
                    <a:pt x="25022" y="8453"/>
                  </a:lnTo>
                  <a:lnTo>
                    <a:pt x="25118" y="8597"/>
                  </a:lnTo>
                  <a:lnTo>
                    <a:pt x="25262" y="8789"/>
                  </a:lnTo>
                  <a:lnTo>
                    <a:pt x="25262" y="8789"/>
                  </a:lnTo>
                  <a:lnTo>
                    <a:pt x="25310" y="8981"/>
                  </a:lnTo>
                  <a:lnTo>
                    <a:pt x="25358" y="9270"/>
                  </a:lnTo>
                  <a:lnTo>
                    <a:pt x="25454" y="9942"/>
                  </a:lnTo>
                  <a:lnTo>
                    <a:pt x="25454" y="10710"/>
                  </a:lnTo>
                  <a:lnTo>
                    <a:pt x="25454" y="11575"/>
                  </a:lnTo>
                  <a:lnTo>
                    <a:pt x="25358" y="12343"/>
                  </a:lnTo>
                  <a:lnTo>
                    <a:pt x="25262" y="13015"/>
                  </a:lnTo>
                  <a:lnTo>
                    <a:pt x="25166" y="13496"/>
                  </a:lnTo>
                  <a:lnTo>
                    <a:pt x="25118" y="13640"/>
                  </a:lnTo>
                  <a:lnTo>
                    <a:pt x="25070" y="13688"/>
                  </a:lnTo>
                  <a:lnTo>
                    <a:pt x="25070" y="13688"/>
                  </a:lnTo>
                  <a:lnTo>
                    <a:pt x="24733" y="13688"/>
                  </a:lnTo>
                  <a:lnTo>
                    <a:pt x="23917" y="13640"/>
                  </a:lnTo>
                  <a:lnTo>
                    <a:pt x="21035" y="13352"/>
                  </a:lnTo>
                  <a:lnTo>
                    <a:pt x="12535" y="12439"/>
                  </a:lnTo>
                  <a:lnTo>
                    <a:pt x="7973" y="11863"/>
                  </a:lnTo>
                  <a:lnTo>
                    <a:pt x="3987" y="11383"/>
                  </a:lnTo>
                  <a:lnTo>
                    <a:pt x="1201" y="10950"/>
                  </a:lnTo>
                  <a:lnTo>
                    <a:pt x="385" y="10806"/>
                  </a:lnTo>
                  <a:lnTo>
                    <a:pt x="145" y="10710"/>
                  </a:lnTo>
                  <a:lnTo>
                    <a:pt x="48" y="10662"/>
                  </a:lnTo>
                  <a:lnTo>
                    <a:pt x="48" y="10662"/>
                  </a:lnTo>
                  <a:lnTo>
                    <a:pt x="0" y="10374"/>
                  </a:lnTo>
                  <a:lnTo>
                    <a:pt x="0" y="9846"/>
                  </a:lnTo>
                  <a:lnTo>
                    <a:pt x="48" y="9125"/>
                  </a:lnTo>
                  <a:lnTo>
                    <a:pt x="193" y="8357"/>
                  </a:lnTo>
                  <a:lnTo>
                    <a:pt x="385" y="7541"/>
                  </a:lnTo>
                  <a:lnTo>
                    <a:pt x="673" y="6772"/>
                  </a:lnTo>
                  <a:lnTo>
                    <a:pt x="817" y="6436"/>
                  </a:lnTo>
                  <a:lnTo>
                    <a:pt x="1009" y="6148"/>
                  </a:lnTo>
                  <a:lnTo>
                    <a:pt x="1201" y="5860"/>
                  </a:lnTo>
                  <a:lnTo>
                    <a:pt x="1441" y="5668"/>
                  </a:lnTo>
                  <a:lnTo>
                    <a:pt x="1441" y="5668"/>
                  </a:lnTo>
                  <a:lnTo>
                    <a:pt x="1681" y="5476"/>
                  </a:lnTo>
                  <a:lnTo>
                    <a:pt x="2018" y="5379"/>
                  </a:lnTo>
                  <a:lnTo>
                    <a:pt x="2354" y="5283"/>
                  </a:lnTo>
                  <a:lnTo>
                    <a:pt x="2690" y="5235"/>
                  </a:lnTo>
                  <a:lnTo>
                    <a:pt x="3458" y="5235"/>
                  </a:lnTo>
                  <a:lnTo>
                    <a:pt x="4275" y="5283"/>
                  </a:lnTo>
                  <a:lnTo>
                    <a:pt x="4995" y="5379"/>
                  </a:lnTo>
                  <a:lnTo>
                    <a:pt x="5571" y="5524"/>
                  </a:lnTo>
                  <a:lnTo>
                    <a:pt x="6148" y="56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00" name="Google Shape;300;p8"/>
            <p:cNvSpPr/>
            <p:nvPr/>
          </p:nvSpPr>
          <p:spPr>
            <a:xfrm>
              <a:off x="5211125" y="2683375"/>
              <a:ext cx="50450" cy="18050"/>
            </a:xfrm>
            <a:custGeom>
              <a:avLst/>
              <a:gdLst/>
              <a:ahLst/>
              <a:cxnLst/>
              <a:rect l="l" t="t" r="r" b="b"/>
              <a:pathLst>
                <a:path w="2018" h="722" extrusionOk="0">
                  <a:moveTo>
                    <a:pt x="625" y="1"/>
                  </a:moveTo>
                  <a:lnTo>
                    <a:pt x="289" y="49"/>
                  </a:lnTo>
                  <a:lnTo>
                    <a:pt x="96" y="97"/>
                  </a:lnTo>
                  <a:lnTo>
                    <a:pt x="0" y="145"/>
                  </a:lnTo>
                  <a:lnTo>
                    <a:pt x="0" y="193"/>
                  </a:lnTo>
                  <a:lnTo>
                    <a:pt x="0" y="289"/>
                  </a:lnTo>
                  <a:lnTo>
                    <a:pt x="48" y="385"/>
                  </a:lnTo>
                  <a:lnTo>
                    <a:pt x="289" y="529"/>
                  </a:lnTo>
                  <a:lnTo>
                    <a:pt x="625" y="625"/>
                  </a:lnTo>
                  <a:lnTo>
                    <a:pt x="1009" y="721"/>
                  </a:lnTo>
                  <a:lnTo>
                    <a:pt x="1393" y="721"/>
                  </a:lnTo>
                  <a:lnTo>
                    <a:pt x="1729" y="673"/>
                  </a:lnTo>
                  <a:lnTo>
                    <a:pt x="1873" y="625"/>
                  </a:lnTo>
                  <a:lnTo>
                    <a:pt x="1969" y="577"/>
                  </a:lnTo>
                  <a:lnTo>
                    <a:pt x="2017" y="481"/>
                  </a:lnTo>
                  <a:lnTo>
                    <a:pt x="2017" y="385"/>
                  </a:lnTo>
                  <a:lnTo>
                    <a:pt x="2017" y="337"/>
                  </a:lnTo>
                  <a:lnTo>
                    <a:pt x="1921" y="289"/>
                  </a:lnTo>
                  <a:lnTo>
                    <a:pt x="1681" y="193"/>
                  </a:lnTo>
                  <a:lnTo>
                    <a:pt x="1345" y="97"/>
                  </a:lnTo>
                  <a:lnTo>
                    <a:pt x="1009" y="49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01" name="Google Shape;301;p8"/>
            <p:cNvSpPr/>
            <p:nvPr/>
          </p:nvSpPr>
          <p:spPr>
            <a:xfrm>
              <a:off x="5380400" y="2699000"/>
              <a:ext cx="44450" cy="15625"/>
            </a:xfrm>
            <a:custGeom>
              <a:avLst/>
              <a:gdLst/>
              <a:ahLst/>
              <a:cxnLst/>
              <a:rect l="l" t="t" r="r" b="b"/>
              <a:pathLst>
                <a:path w="1778" h="625" extrusionOk="0">
                  <a:moveTo>
                    <a:pt x="289" y="0"/>
                  </a:moveTo>
                  <a:lnTo>
                    <a:pt x="97" y="48"/>
                  </a:lnTo>
                  <a:lnTo>
                    <a:pt x="49" y="96"/>
                  </a:lnTo>
                  <a:lnTo>
                    <a:pt x="1" y="144"/>
                  </a:lnTo>
                  <a:lnTo>
                    <a:pt x="1" y="240"/>
                  </a:lnTo>
                  <a:lnTo>
                    <a:pt x="49" y="288"/>
                  </a:lnTo>
                  <a:lnTo>
                    <a:pt x="289" y="432"/>
                  </a:lnTo>
                  <a:lnTo>
                    <a:pt x="577" y="528"/>
                  </a:lnTo>
                  <a:lnTo>
                    <a:pt x="913" y="576"/>
                  </a:lnTo>
                  <a:lnTo>
                    <a:pt x="1250" y="625"/>
                  </a:lnTo>
                  <a:lnTo>
                    <a:pt x="1538" y="576"/>
                  </a:lnTo>
                  <a:lnTo>
                    <a:pt x="1730" y="480"/>
                  </a:lnTo>
                  <a:lnTo>
                    <a:pt x="1778" y="384"/>
                  </a:lnTo>
                  <a:lnTo>
                    <a:pt x="1778" y="336"/>
                  </a:lnTo>
                  <a:lnTo>
                    <a:pt x="1682" y="240"/>
                  </a:lnTo>
                  <a:lnTo>
                    <a:pt x="1490" y="144"/>
                  </a:lnTo>
                  <a:lnTo>
                    <a:pt x="1202" y="48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02" name="Google Shape;302;p8"/>
            <p:cNvSpPr/>
            <p:nvPr/>
          </p:nvSpPr>
          <p:spPr>
            <a:xfrm>
              <a:off x="4926575" y="2747025"/>
              <a:ext cx="626750" cy="79250"/>
            </a:xfrm>
            <a:custGeom>
              <a:avLst/>
              <a:gdLst/>
              <a:ahLst/>
              <a:cxnLst/>
              <a:rect l="l" t="t" r="r" b="b"/>
              <a:pathLst>
                <a:path w="25070" h="3170" extrusionOk="0">
                  <a:moveTo>
                    <a:pt x="25070" y="3122"/>
                  </a:moveTo>
                  <a:lnTo>
                    <a:pt x="25070" y="3122"/>
                  </a:lnTo>
                  <a:lnTo>
                    <a:pt x="24974" y="3170"/>
                  </a:lnTo>
                  <a:lnTo>
                    <a:pt x="24974" y="3170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0747" y="2786"/>
                  </a:moveTo>
                  <a:lnTo>
                    <a:pt x="20747" y="2786"/>
                  </a:lnTo>
                  <a:lnTo>
                    <a:pt x="20747" y="2786"/>
                  </a:lnTo>
                  <a:lnTo>
                    <a:pt x="23533" y="3026"/>
                  </a:lnTo>
                  <a:lnTo>
                    <a:pt x="24974" y="3170"/>
                  </a:lnTo>
                  <a:lnTo>
                    <a:pt x="24974" y="3170"/>
                  </a:lnTo>
                  <a:lnTo>
                    <a:pt x="24974" y="3170"/>
                  </a:lnTo>
                  <a:lnTo>
                    <a:pt x="23533" y="3026"/>
                  </a:lnTo>
                  <a:lnTo>
                    <a:pt x="20747" y="2786"/>
                  </a:lnTo>
                  <a:close/>
                  <a:moveTo>
                    <a:pt x="9221" y="1441"/>
                  </a:moveTo>
                  <a:lnTo>
                    <a:pt x="9221" y="1441"/>
                  </a:lnTo>
                  <a:lnTo>
                    <a:pt x="9221" y="1441"/>
                  </a:lnTo>
                  <a:lnTo>
                    <a:pt x="15465" y="2209"/>
                  </a:lnTo>
                  <a:lnTo>
                    <a:pt x="15465" y="2209"/>
                  </a:lnTo>
                  <a:lnTo>
                    <a:pt x="15465" y="2209"/>
                  </a:lnTo>
                  <a:lnTo>
                    <a:pt x="9221" y="1441"/>
                  </a:lnTo>
                  <a:close/>
                  <a:moveTo>
                    <a:pt x="97" y="144"/>
                  </a:moveTo>
                  <a:lnTo>
                    <a:pt x="97" y="144"/>
                  </a:lnTo>
                  <a:lnTo>
                    <a:pt x="481" y="240"/>
                  </a:lnTo>
                  <a:lnTo>
                    <a:pt x="1249" y="384"/>
                  </a:lnTo>
                  <a:lnTo>
                    <a:pt x="3890" y="769"/>
                  </a:lnTo>
                  <a:lnTo>
                    <a:pt x="3890" y="769"/>
                  </a:lnTo>
                  <a:lnTo>
                    <a:pt x="3890" y="769"/>
                  </a:lnTo>
                  <a:lnTo>
                    <a:pt x="1249" y="384"/>
                  </a:lnTo>
                  <a:lnTo>
                    <a:pt x="481" y="240"/>
                  </a:lnTo>
                  <a:lnTo>
                    <a:pt x="97" y="144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97" y="144"/>
                  </a:lnTo>
                  <a:lnTo>
                    <a:pt x="97" y="144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48"/>
                  </a:moveTo>
                  <a:lnTo>
                    <a:pt x="48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48"/>
                  </a:lnTo>
                  <a:close/>
                  <a:moveTo>
                    <a:pt x="48" y="48"/>
                  </a:move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close/>
                  <a:moveTo>
                    <a:pt x="48" y="48"/>
                  </a:move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close/>
                  <a:moveTo>
                    <a:pt x="48" y="48"/>
                  </a:move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close/>
                  <a:moveTo>
                    <a:pt x="48" y="48"/>
                  </a:move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03" name="Google Shape;303;p8"/>
            <p:cNvSpPr/>
            <p:nvPr/>
          </p:nvSpPr>
          <p:spPr>
            <a:xfrm>
              <a:off x="5550900" y="2825050"/>
              <a:ext cx="2425" cy="1225"/>
            </a:xfrm>
            <a:custGeom>
              <a:avLst/>
              <a:gdLst/>
              <a:ahLst/>
              <a:cxnLst/>
              <a:rect l="l" t="t" r="r" b="b"/>
              <a:pathLst>
                <a:path w="97" h="49" fill="none" extrusionOk="0">
                  <a:moveTo>
                    <a:pt x="97" y="1"/>
                  </a:moveTo>
                  <a:lnTo>
                    <a:pt x="97" y="1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04" name="Google Shape;304;p8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05" name="Google Shape;305;p8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06" name="Google Shape;306;p8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07" name="Google Shape;307;p8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08" name="Google Shape;308;p8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09" name="Google Shape;309;p8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5445250" y="2816650"/>
              <a:ext cx="105675" cy="9625"/>
            </a:xfrm>
            <a:custGeom>
              <a:avLst/>
              <a:gdLst/>
              <a:ahLst/>
              <a:cxnLst/>
              <a:rect l="l" t="t" r="r" b="b"/>
              <a:pathLst>
                <a:path w="4227" h="38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786" y="241"/>
                  </a:lnTo>
                  <a:lnTo>
                    <a:pt x="4227" y="385"/>
                  </a:lnTo>
                  <a:lnTo>
                    <a:pt x="4227" y="385"/>
                  </a:lnTo>
                  <a:lnTo>
                    <a:pt x="4227" y="385"/>
                  </a:lnTo>
                  <a:lnTo>
                    <a:pt x="2786" y="24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5157100" y="2783025"/>
              <a:ext cx="156100" cy="19250"/>
            </a:xfrm>
            <a:custGeom>
              <a:avLst/>
              <a:gdLst/>
              <a:ahLst/>
              <a:cxnLst/>
              <a:rect l="l" t="t" r="r" b="b"/>
              <a:pathLst>
                <a:path w="6244" h="770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6244" y="769"/>
                  </a:lnTo>
                  <a:lnTo>
                    <a:pt x="6244" y="769"/>
                  </a:lnTo>
                  <a:lnTo>
                    <a:pt x="6244" y="76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14" name="Google Shape;314;p8"/>
            <p:cNvSpPr/>
            <p:nvPr/>
          </p:nvSpPr>
          <p:spPr>
            <a:xfrm>
              <a:off x="4928975" y="2750625"/>
              <a:ext cx="94875" cy="15625"/>
            </a:xfrm>
            <a:custGeom>
              <a:avLst/>
              <a:gdLst/>
              <a:ahLst/>
              <a:cxnLst/>
              <a:rect l="l" t="t" r="r" b="b"/>
              <a:pathLst>
                <a:path w="3795" h="62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385" y="96"/>
                  </a:lnTo>
                  <a:lnTo>
                    <a:pt x="1153" y="240"/>
                  </a:lnTo>
                  <a:lnTo>
                    <a:pt x="3794" y="625"/>
                  </a:lnTo>
                  <a:lnTo>
                    <a:pt x="3794" y="625"/>
                  </a:lnTo>
                  <a:lnTo>
                    <a:pt x="3794" y="625"/>
                  </a:lnTo>
                  <a:lnTo>
                    <a:pt x="1153" y="240"/>
                  </a:lnTo>
                  <a:lnTo>
                    <a:pt x="385" y="9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15" name="Google Shape;315;p8"/>
            <p:cNvSpPr/>
            <p:nvPr/>
          </p:nvSpPr>
          <p:spPr>
            <a:xfrm>
              <a:off x="4927775" y="274942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22" name="Google Shape;322;p8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4927775" y="274822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4927775" y="27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4927775" y="27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4927775" y="27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4927775" y="27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4927775" y="274702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29" name="Google Shape;329;p8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30" name="Google Shape;330;p8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32" name="Google Shape;332;p8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33" name="Google Shape;333;p8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34" name="Google Shape;334;p8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35" name="Google Shape;335;p8"/>
            <p:cNvSpPr/>
            <p:nvPr/>
          </p:nvSpPr>
          <p:spPr>
            <a:xfrm>
              <a:off x="49265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36" name="Google Shape;336;p8"/>
            <p:cNvSpPr/>
            <p:nvPr/>
          </p:nvSpPr>
          <p:spPr>
            <a:xfrm>
              <a:off x="4926575" y="2689375"/>
              <a:ext cx="632750" cy="136900"/>
            </a:xfrm>
            <a:custGeom>
              <a:avLst/>
              <a:gdLst/>
              <a:ahLst/>
              <a:cxnLst/>
              <a:rect l="l" t="t" r="r" b="b"/>
              <a:pathLst>
                <a:path w="25310" h="5476" extrusionOk="0">
                  <a:moveTo>
                    <a:pt x="5908" y="1"/>
                  </a:moveTo>
                  <a:lnTo>
                    <a:pt x="5523" y="97"/>
                  </a:lnTo>
                  <a:lnTo>
                    <a:pt x="5187" y="193"/>
                  </a:lnTo>
                  <a:lnTo>
                    <a:pt x="4851" y="337"/>
                  </a:lnTo>
                  <a:lnTo>
                    <a:pt x="4563" y="529"/>
                  </a:lnTo>
                  <a:lnTo>
                    <a:pt x="4323" y="721"/>
                  </a:lnTo>
                  <a:lnTo>
                    <a:pt x="4131" y="913"/>
                  </a:lnTo>
                  <a:lnTo>
                    <a:pt x="3987" y="1106"/>
                  </a:lnTo>
                  <a:lnTo>
                    <a:pt x="3698" y="1490"/>
                  </a:lnTo>
                  <a:lnTo>
                    <a:pt x="3554" y="1874"/>
                  </a:lnTo>
                  <a:lnTo>
                    <a:pt x="3458" y="2210"/>
                  </a:lnTo>
                  <a:lnTo>
                    <a:pt x="3410" y="2258"/>
                  </a:lnTo>
                  <a:lnTo>
                    <a:pt x="3362" y="2306"/>
                  </a:lnTo>
                  <a:lnTo>
                    <a:pt x="2930" y="2306"/>
                  </a:lnTo>
                  <a:lnTo>
                    <a:pt x="2594" y="2210"/>
                  </a:lnTo>
                  <a:lnTo>
                    <a:pt x="2018" y="2066"/>
                  </a:lnTo>
                  <a:lnTo>
                    <a:pt x="1345" y="1778"/>
                  </a:lnTo>
                  <a:lnTo>
                    <a:pt x="961" y="1586"/>
                  </a:lnTo>
                  <a:lnTo>
                    <a:pt x="625" y="1346"/>
                  </a:lnTo>
                  <a:lnTo>
                    <a:pt x="337" y="1058"/>
                  </a:lnTo>
                  <a:lnTo>
                    <a:pt x="97" y="673"/>
                  </a:lnTo>
                  <a:lnTo>
                    <a:pt x="0" y="1634"/>
                  </a:lnTo>
                  <a:lnTo>
                    <a:pt x="0" y="2018"/>
                  </a:lnTo>
                  <a:lnTo>
                    <a:pt x="0" y="2306"/>
                  </a:lnTo>
                  <a:lnTo>
                    <a:pt x="48" y="2306"/>
                  </a:lnTo>
                  <a:lnTo>
                    <a:pt x="48" y="2354"/>
                  </a:lnTo>
                  <a:lnTo>
                    <a:pt x="48" y="2402"/>
                  </a:lnTo>
                  <a:lnTo>
                    <a:pt x="97" y="2450"/>
                  </a:lnTo>
                  <a:lnTo>
                    <a:pt x="481" y="2546"/>
                  </a:lnTo>
                  <a:lnTo>
                    <a:pt x="1249" y="2690"/>
                  </a:lnTo>
                  <a:lnTo>
                    <a:pt x="3890" y="3075"/>
                  </a:lnTo>
                  <a:lnTo>
                    <a:pt x="3987" y="2642"/>
                  </a:lnTo>
                  <a:lnTo>
                    <a:pt x="4179" y="2162"/>
                  </a:lnTo>
                  <a:lnTo>
                    <a:pt x="4419" y="1778"/>
                  </a:lnTo>
                  <a:lnTo>
                    <a:pt x="4755" y="1394"/>
                  </a:lnTo>
                  <a:lnTo>
                    <a:pt x="5139" y="1106"/>
                  </a:lnTo>
                  <a:lnTo>
                    <a:pt x="5523" y="865"/>
                  </a:lnTo>
                  <a:lnTo>
                    <a:pt x="6004" y="721"/>
                  </a:lnTo>
                  <a:lnTo>
                    <a:pt x="6484" y="673"/>
                  </a:lnTo>
                  <a:lnTo>
                    <a:pt x="6772" y="721"/>
                  </a:lnTo>
                  <a:lnTo>
                    <a:pt x="7108" y="769"/>
                  </a:lnTo>
                  <a:lnTo>
                    <a:pt x="7396" y="817"/>
                  </a:lnTo>
                  <a:lnTo>
                    <a:pt x="7636" y="913"/>
                  </a:lnTo>
                  <a:lnTo>
                    <a:pt x="7925" y="1058"/>
                  </a:lnTo>
                  <a:lnTo>
                    <a:pt x="8117" y="1202"/>
                  </a:lnTo>
                  <a:lnTo>
                    <a:pt x="8357" y="1394"/>
                  </a:lnTo>
                  <a:lnTo>
                    <a:pt x="8693" y="1778"/>
                  </a:lnTo>
                  <a:lnTo>
                    <a:pt x="8933" y="2258"/>
                  </a:lnTo>
                  <a:lnTo>
                    <a:pt x="9125" y="2738"/>
                  </a:lnTo>
                  <a:lnTo>
                    <a:pt x="9221" y="3267"/>
                  </a:lnTo>
                  <a:lnTo>
                    <a:pt x="9221" y="3747"/>
                  </a:lnTo>
                  <a:lnTo>
                    <a:pt x="15465" y="4515"/>
                  </a:lnTo>
                  <a:lnTo>
                    <a:pt x="15609" y="4083"/>
                  </a:lnTo>
                  <a:lnTo>
                    <a:pt x="15801" y="3699"/>
                  </a:lnTo>
                  <a:lnTo>
                    <a:pt x="16089" y="3363"/>
                  </a:lnTo>
                  <a:lnTo>
                    <a:pt x="16377" y="3027"/>
                  </a:lnTo>
                  <a:lnTo>
                    <a:pt x="16713" y="2786"/>
                  </a:lnTo>
                  <a:lnTo>
                    <a:pt x="17097" y="2546"/>
                  </a:lnTo>
                  <a:lnTo>
                    <a:pt x="17530" y="2450"/>
                  </a:lnTo>
                  <a:lnTo>
                    <a:pt x="18010" y="2402"/>
                  </a:lnTo>
                  <a:lnTo>
                    <a:pt x="18250" y="2402"/>
                  </a:lnTo>
                  <a:lnTo>
                    <a:pt x="18826" y="2546"/>
                  </a:lnTo>
                  <a:lnTo>
                    <a:pt x="19307" y="2738"/>
                  </a:lnTo>
                  <a:lnTo>
                    <a:pt x="19739" y="3027"/>
                  </a:lnTo>
                  <a:lnTo>
                    <a:pt x="20075" y="3363"/>
                  </a:lnTo>
                  <a:lnTo>
                    <a:pt x="20363" y="3747"/>
                  </a:lnTo>
                  <a:lnTo>
                    <a:pt x="20555" y="4131"/>
                  </a:lnTo>
                  <a:lnTo>
                    <a:pt x="20651" y="4611"/>
                  </a:lnTo>
                  <a:lnTo>
                    <a:pt x="20747" y="5092"/>
                  </a:lnTo>
                  <a:lnTo>
                    <a:pt x="23533" y="5332"/>
                  </a:lnTo>
                  <a:lnTo>
                    <a:pt x="24974" y="5476"/>
                  </a:lnTo>
                  <a:lnTo>
                    <a:pt x="25070" y="5428"/>
                  </a:lnTo>
                  <a:lnTo>
                    <a:pt x="25166" y="5332"/>
                  </a:lnTo>
                  <a:lnTo>
                    <a:pt x="25214" y="5140"/>
                  </a:lnTo>
                  <a:lnTo>
                    <a:pt x="25310" y="4467"/>
                  </a:lnTo>
                  <a:lnTo>
                    <a:pt x="21324" y="4323"/>
                  </a:lnTo>
                  <a:lnTo>
                    <a:pt x="21180" y="3939"/>
                  </a:lnTo>
                  <a:lnTo>
                    <a:pt x="21035" y="3507"/>
                  </a:lnTo>
                  <a:lnTo>
                    <a:pt x="20747" y="3027"/>
                  </a:lnTo>
                  <a:lnTo>
                    <a:pt x="20555" y="2786"/>
                  </a:lnTo>
                  <a:lnTo>
                    <a:pt x="20315" y="2546"/>
                  </a:lnTo>
                  <a:lnTo>
                    <a:pt x="20075" y="2306"/>
                  </a:lnTo>
                  <a:lnTo>
                    <a:pt x="19787" y="2114"/>
                  </a:lnTo>
                  <a:lnTo>
                    <a:pt x="19451" y="1922"/>
                  </a:lnTo>
                  <a:lnTo>
                    <a:pt x="19066" y="1826"/>
                  </a:lnTo>
                  <a:lnTo>
                    <a:pt x="18586" y="1730"/>
                  </a:lnTo>
                  <a:lnTo>
                    <a:pt x="18106" y="1682"/>
                  </a:lnTo>
                  <a:lnTo>
                    <a:pt x="17482" y="1682"/>
                  </a:lnTo>
                  <a:lnTo>
                    <a:pt x="17049" y="1730"/>
                  </a:lnTo>
                  <a:lnTo>
                    <a:pt x="16665" y="1826"/>
                  </a:lnTo>
                  <a:lnTo>
                    <a:pt x="16329" y="1970"/>
                  </a:lnTo>
                  <a:lnTo>
                    <a:pt x="16041" y="2114"/>
                  </a:lnTo>
                  <a:lnTo>
                    <a:pt x="15801" y="2306"/>
                  </a:lnTo>
                  <a:lnTo>
                    <a:pt x="15369" y="2642"/>
                  </a:lnTo>
                  <a:lnTo>
                    <a:pt x="15032" y="3027"/>
                  </a:lnTo>
                  <a:lnTo>
                    <a:pt x="14840" y="3315"/>
                  </a:lnTo>
                  <a:lnTo>
                    <a:pt x="14696" y="3651"/>
                  </a:lnTo>
                  <a:lnTo>
                    <a:pt x="9894" y="3171"/>
                  </a:lnTo>
                  <a:lnTo>
                    <a:pt x="9846" y="2738"/>
                  </a:lnTo>
                  <a:lnTo>
                    <a:pt x="9750" y="2258"/>
                  </a:lnTo>
                  <a:lnTo>
                    <a:pt x="9509" y="1730"/>
                  </a:lnTo>
                  <a:lnTo>
                    <a:pt x="9365" y="1442"/>
                  </a:lnTo>
                  <a:lnTo>
                    <a:pt x="9125" y="1154"/>
                  </a:lnTo>
                  <a:lnTo>
                    <a:pt x="8885" y="913"/>
                  </a:lnTo>
                  <a:lnTo>
                    <a:pt x="8597" y="673"/>
                  </a:lnTo>
                  <a:lnTo>
                    <a:pt x="8261" y="433"/>
                  </a:lnTo>
                  <a:lnTo>
                    <a:pt x="7877" y="241"/>
                  </a:lnTo>
                  <a:lnTo>
                    <a:pt x="7396" y="97"/>
                  </a:lnTo>
                  <a:lnTo>
                    <a:pt x="6868" y="49"/>
                  </a:lnTo>
                  <a:lnTo>
                    <a:pt x="6340" y="1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37" name="Google Shape;337;p8"/>
            <p:cNvSpPr/>
            <p:nvPr/>
          </p:nvSpPr>
          <p:spPr>
            <a:xfrm>
              <a:off x="4926575" y="2689375"/>
              <a:ext cx="632750" cy="136900"/>
            </a:xfrm>
            <a:custGeom>
              <a:avLst/>
              <a:gdLst/>
              <a:ahLst/>
              <a:cxnLst/>
              <a:rect l="l" t="t" r="r" b="b"/>
              <a:pathLst>
                <a:path w="25310" h="5476" fill="none" extrusionOk="0">
                  <a:moveTo>
                    <a:pt x="6340" y="1"/>
                  </a:moveTo>
                  <a:lnTo>
                    <a:pt x="6340" y="1"/>
                  </a:lnTo>
                  <a:lnTo>
                    <a:pt x="5908" y="1"/>
                  </a:lnTo>
                  <a:lnTo>
                    <a:pt x="5523" y="97"/>
                  </a:lnTo>
                  <a:lnTo>
                    <a:pt x="5187" y="193"/>
                  </a:lnTo>
                  <a:lnTo>
                    <a:pt x="4851" y="337"/>
                  </a:lnTo>
                  <a:lnTo>
                    <a:pt x="4563" y="529"/>
                  </a:lnTo>
                  <a:lnTo>
                    <a:pt x="4323" y="721"/>
                  </a:lnTo>
                  <a:lnTo>
                    <a:pt x="4131" y="913"/>
                  </a:lnTo>
                  <a:lnTo>
                    <a:pt x="3987" y="1106"/>
                  </a:lnTo>
                  <a:lnTo>
                    <a:pt x="3698" y="1490"/>
                  </a:lnTo>
                  <a:lnTo>
                    <a:pt x="3554" y="1874"/>
                  </a:lnTo>
                  <a:lnTo>
                    <a:pt x="3458" y="2210"/>
                  </a:lnTo>
                  <a:lnTo>
                    <a:pt x="3458" y="2210"/>
                  </a:lnTo>
                  <a:lnTo>
                    <a:pt x="3410" y="2258"/>
                  </a:lnTo>
                  <a:lnTo>
                    <a:pt x="3362" y="2306"/>
                  </a:lnTo>
                  <a:lnTo>
                    <a:pt x="3218" y="2306"/>
                  </a:lnTo>
                  <a:lnTo>
                    <a:pt x="3218" y="2306"/>
                  </a:lnTo>
                  <a:lnTo>
                    <a:pt x="2930" y="2306"/>
                  </a:lnTo>
                  <a:lnTo>
                    <a:pt x="2594" y="2210"/>
                  </a:lnTo>
                  <a:lnTo>
                    <a:pt x="2018" y="2066"/>
                  </a:lnTo>
                  <a:lnTo>
                    <a:pt x="1345" y="1778"/>
                  </a:lnTo>
                  <a:lnTo>
                    <a:pt x="1345" y="1778"/>
                  </a:lnTo>
                  <a:lnTo>
                    <a:pt x="961" y="1586"/>
                  </a:lnTo>
                  <a:lnTo>
                    <a:pt x="625" y="1346"/>
                  </a:lnTo>
                  <a:lnTo>
                    <a:pt x="337" y="1058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0" y="1634"/>
                  </a:lnTo>
                  <a:lnTo>
                    <a:pt x="0" y="2018"/>
                  </a:lnTo>
                  <a:lnTo>
                    <a:pt x="0" y="2306"/>
                  </a:lnTo>
                  <a:lnTo>
                    <a:pt x="0" y="2306"/>
                  </a:lnTo>
                  <a:lnTo>
                    <a:pt x="0" y="2306"/>
                  </a:lnTo>
                  <a:lnTo>
                    <a:pt x="0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97" y="2450"/>
                  </a:lnTo>
                  <a:lnTo>
                    <a:pt x="97" y="2450"/>
                  </a:lnTo>
                  <a:lnTo>
                    <a:pt x="97" y="2450"/>
                  </a:lnTo>
                  <a:lnTo>
                    <a:pt x="97" y="2450"/>
                  </a:lnTo>
                  <a:lnTo>
                    <a:pt x="481" y="2546"/>
                  </a:lnTo>
                  <a:lnTo>
                    <a:pt x="1249" y="2690"/>
                  </a:lnTo>
                  <a:lnTo>
                    <a:pt x="3890" y="3075"/>
                  </a:lnTo>
                  <a:lnTo>
                    <a:pt x="3890" y="3075"/>
                  </a:lnTo>
                  <a:lnTo>
                    <a:pt x="3987" y="2642"/>
                  </a:lnTo>
                  <a:lnTo>
                    <a:pt x="4179" y="2162"/>
                  </a:lnTo>
                  <a:lnTo>
                    <a:pt x="4419" y="1778"/>
                  </a:lnTo>
                  <a:lnTo>
                    <a:pt x="4755" y="1394"/>
                  </a:lnTo>
                  <a:lnTo>
                    <a:pt x="5139" y="1106"/>
                  </a:lnTo>
                  <a:lnTo>
                    <a:pt x="5523" y="865"/>
                  </a:lnTo>
                  <a:lnTo>
                    <a:pt x="6004" y="721"/>
                  </a:lnTo>
                  <a:lnTo>
                    <a:pt x="6484" y="673"/>
                  </a:lnTo>
                  <a:lnTo>
                    <a:pt x="6484" y="673"/>
                  </a:lnTo>
                  <a:lnTo>
                    <a:pt x="6772" y="721"/>
                  </a:lnTo>
                  <a:lnTo>
                    <a:pt x="6772" y="721"/>
                  </a:lnTo>
                  <a:lnTo>
                    <a:pt x="7108" y="769"/>
                  </a:lnTo>
                  <a:lnTo>
                    <a:pt x="7396" y="817"/>
                  </a:lnTo>
                  <a:lnTo>
                    <a:pt x="7636" y="913"/>
                  </a:lnTo>
                  <a:lnTo>
                    <a:pt x="7925" y="1058"/>
                  </a:lnTo>
                  <a:lnTo>
                    <a:pt x="8117" y="1202"/>
                  </a:lnTo>
                  <a:lnTo>
                    <a:pt x="8357" y="1394"/>
                  </a:lnTo>
                  <a:lnTo>
                    <a:pt x="8693" y="1778"/>
                  </a:lnTo>
                  <a:lnTo>
                    <a:pt x="8933" y="2258"/>
                  </a:lnTo>
                  <a:lnTo>
                    <a:pt x="9125" y="2738"/>
                  </a:lnTo>
                  <a:lnTo>
                    <a:pt x="9221" y="3267"/>
                  </a:lnTo>
                  <a:lnTo>
                    <a:pt x="9221" y="3747"/>
                  </a:lnTo>
                  <a:lnTo>
                    <a:pt x="9221" y="3747"/>
                  </a:lnTo>
                  <a:lnTo>
                    <a:pt x="15465" y="4515"/>
                  </a:lnTo>
                  <a:lnTo>
                    <a:pt x="15465" y="4515"/>
                  </a:lnTo>
                  <a:lnTo>
                    <a:pt x="15609" y="4083"/>
                  </a:lnTo>
                  <a:lnTo>
                    <a:pt x="15801" y="3699"/>
                  </a:lnTo>
                  <a:lnTo>
                    <a:pt x="16089" y="3363"/>
                  </a:lnTo>
                  <a:lnTo>
                    <a:pt x="16377" y="3027"/>
                  </a:lnTo>
                  <a:lnTo>
                    <a:pt x="16713" y="2786"/>
                  </a:lnTo>
                  <a:lnTo>
                    <a:pt x="17097" y="2546"/>
                  </a:lnTo>
                  <a:lnTo>
                    <a:pt x="17530" y="2450"/>
                  </a:lnTo>
                  <a:lnTo>
                    <a:pt x="18010" y="2402"/>
                  </a:lnTo>
                  <a:lnTo>
                    <a:pt x="18010" y="2402"/>
                  </a:lnTo>
                  <a:lnTo>
                    <a:pt x="18250" y="2402"/>
                  </a:lnTo>
                  <a:lnTo>
                    <a:pt x="18250" y="2402"/>
                  </a:lnTo>
                  <a:lnTo>
                    <a:pt x="18826" y="2546"/>
                  </a:lnTo>
                  <a:lnTo>
                    <a:pt x="19307" y="2738"/>
                  </a:lnTo>
                  <a:lnTo>
                    <a:pt x="19739" y="3027"/>
                  </a:lnTo>
                  <a:lnTo>
                    <a:pt x="20075" y="3363"/>
                  </a:lnTo>
                  <a:lnTo>
                    <a:pt x="20363" y="3747"/>
                  </a:lnTo>
                  <a:lnTo>
                    <a:pt x="20555" y="4131"/>
                  </a:lnTo>
                  <a:lnTo>
                    <a:pt x="20651" y="4611"/>
                  </a:lnTo>
                  <a:lnTo>
                    <a:pt x="20747" y="5092"/>
                  </a:lnTo>
                  <a:lnTo>
                    <a:pt x="20747" y="5092"/>
                  </a:lnTo>
                  <a:lnTo>
                    <a:pt x="23533" y="5332"/>
                  </a:lnTo>
                  <a:lnTo>
                    <a:pt x="24974" y="5476"/>
                  </a:lnTo>
                  <a:lnTo>
                    <a:pt x="24974" y="5476"/>
                  </a:lnTo>
                  <a:lnTo>
                    <a:pt x="24974" y="5476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166" y="5332"/>
                  </a:lnTo>
                  <a:lnTo>
                    <a:pt x="25214" y="5140"/>
                  </a:lnTo>
                  <a:lnTo>
                    <a:pt x="25310" y="4467"/>
                  </a:lnTo>
                  <a:lnTo>
                    <a:pt x="21324" y="4323"/>
                  </a:lnTo>
                  <a:lnTo>
                    <a:pt x="21324" y="4323"/>
                  </a:lnTo>
                  <a:lnTo>
                    <a:pt x="21180" y="3939"/>
                  </a:lnTo>
                  <a:lnTo>
                    <a:pt x="21035" y="3507"/>
                  </a:lnTo>
                  <a:lnTo>
                    <a:pt x="20747" y="3027"/>
                  </a:lnTo>
                  <a:lnTo>
                    <a:pt x="20555" y="2786"/>
                  </a:lnTo>
                  <a:lnTo>
                    <a:pt x="20315" y="2546"/>
                  </a:lnTo>
                  <a:lnTo>
                    <a:pt x="20075" y="2306"/>
                  </a:lnTo>
                  <a:lnTo>
                    <a:pt x="19787" y="2114"/>
                  </a:lnTo>
                  <a:lnTo>
                    <a:pt x="19451" y="1922"/>
                  </a:lnTo>
                  <a:lnTo>
                    <a:pt x="19066" y="1826"/>
                  </a:lnTo>
                  <a:lnTo>
                    <a:pt x="18586" y="1730"/>
                  </a:lnTo>
                  <a:lnTo>
                    <a:pt x="18106" y="1682"/>
                  </a:lnTo>
                  <a:lnTo>
                    <a:pt x="18106" y="1682"/>
                  </a:lnTo>
                  <a:lnTo>
                    <a:pt x="17914" y="1682"/>
                  </a:lnTo>
                  <a:lnTo>
                    <a:pt x="17914" y="1682"/>
                  </a:lnTo>
                  <a:lnTo>
                    <a:pt x="17482" y="1682"/>
                  </a:lnTo>
                  <a:lnTo>
                    <a:pt x="17049" y="1730"/>
                  </a:lnTo>
                  <a:lnTo>
                    <a:pt x="16665" y="1826"/>
                  </a:lnTo>
                  <a:lnTo>
                    <a:pt x="16329" y="1970"/>
                  </a:lnTo>
                  <a:lnTo>
                    <a:pt x="16041" y="2114"/>
                  </a:lnTo>
                  <a:lnTo>
                    <a:pt x="15801" y="2306"/>
                  </a:lnTo>
                  <a:lnTo>
                    <a:pt x="15369" y="2642"/>
                  </a:lnTo>
                  <a:lnTo>
                    <a:pt x="15032" y="3027"/>
                  </a:lnTo>
                  <a:lnTo>
                    <a:pt x="14840" y="3315"/>
                  </a:lnTo>
                  <a:lnTo>
                    <a:pt x="14696" y="3651"/>
                  </a:lnTo>
                  <a:lnTo>
                    <a:pt x="9894" y="3171"/>
                  </a:lnTo>
                  <a:lnTo>
                    <a:pt x="9894" y="3171"/>
                  </a:lnTo>
                  <a:lnTo>
                    <a:pt x="9846" y="2738"/>
                  </a:lnTo>
                  <a:lnTo>
                    <a:pt x="9750" y="2258"/>
                  </a:lnTo>
                  <a:lnTo>
                    <a:pt x="9509" y="1730"/>
                  </a:lnTo>
                  <a:lnTo>
                    <a:pt x="9365" y="1442"/>
                  </a:lnTo>
                  <a:lnTo>
                    <a:pt x="9125" y="1154"/>
                  </a:lnTo>
                  <a:lnTo>
                    <a:pt x="8885" y="913"/>
                  </a:lnTo>
                  <a:lnTo>
                    <a:pt x="8597" y="673"/>
                  </a:lnTo>
                  <a:lnTo>
                    <a:pt x="8261" y="433"/>
                  </a:lnTo>
                  <a:lnTo>
                    <a:pt x="7877" y="241"/>
                  </a:lnTo>
                  <a:lnTo>
                    <a:pt x="7396" y="97"/>
                  </a:lnTo>
                  <a:lnTo>
                    <a:pt x="6868" y="49"/>
                  </a:lnTo>
                  <a:lnTo>
                    <a:pt x="6868" y="49"/>
                  </a:lnTo>
                  <a:lnTo>
                    <a:pt x="63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38" name="Google Shape;338;p8"/>
            <p:cNvSpPr/>
            <p:nvPr/>
          </p:nvSpPr>
          <p:spPr>
            <a:xfrm>
              <a:off x="5106675" y="2503300"/>
              <a:ext cx="189725" cy="169300"/>
            </a:xfrm>
            <a:custGeom>
              <a:avLst/>
              <a:gdLst/>
              <a:ahLst/>
              <a:cxnLst/>
              <a:rect l="l" t="t" r="r" b="b"/>
              <a:pathLst>
                <a:path w="7589" h="6772" extrusionOk="0">
                  <a:moveTo>
                    <a:pt x="4419" y="0"/>
                  </a:moveTo>
                  <a:lnTo>
                    <a:pt x="3602" y="48"/>
                  </a:lnTo>
                  <a:lnTo>
                    <a:pt x="3170" y="96"/>
                  </a:lnTo>
                  <a:lnTo>
                    <a:pt x="2834" y="144"/>
                  </a:lnTo>
                  <a:lnTo>
                    <a:pt x="2546" y="240"/>
                  </a:lnTo>
                  <a:lnTo>
                    <a:pt x="2305" y="384"/>
                  </a:lnTo>
                  <a:lnTo>
                    <a:pt x="2113" y="576"/>
                  </a:lnTo>
                  <a:lnTo>
                    <a:pt x="1873" y="865"/>
                  </a:lnTo>
                  <a:lnTo>
                    <a:pt x="1681" y="1201"/>
                  </a:lnTo>
                  <a:lnTo>
                    <a:pt x="1489" y="1585"/>
                  </a:lnTo>
                  <a:lnTo>
                    <a:pt x="1105" y="2497"/>
                  </a:lnTo>
                  <a:lnTo>
                    <a:pt x="769" y="3458"/>
                  </a:lnTo>
                  <a:lnTo>
                    <a:pt x="240" y="5187"/>
                  </a:lnTo>
                  <a:lnTo>
                    <a:pt x="0" y="5907"/>
                  </a:lnTo>
                  <a:lnTo>
                    <a:pt x="7060" y="6772"/>
                  </a:lnTo>
                  <a:lnTo>
                    <a:pt x="7348" y="3746"/>
                  </a:lnTo>
                  <a:lnTo>
                    <a:pt x="7540" y="1585"/>
                  </a:lnTo>
                  <a:lnTo>
                    <a:pt x="7588" y="865"/>
                  </a:lnTo>
                  <a:lnTo>
                    <a:pt x="7588" y="480"/>
                  </a:lnTo>
                  <a:lnTo>
                    <a:pt x="7540" y="432"/>
                  </a:lnTo>
                  <a:lnTo>
                    <a:pt x="7396" y="384"/>
                  </a:lnTo>
                  <a:lnTo>
                    <a:pt x="6868" y="240"/>
                  </a:lnTo>
                  <a:lnTo>
                    <a:pt x="6147" y="96"/>
                  </a:lnTo>
                  <a:lnTo>
                    <a:pt x="5331" y="48"/>
                  </a:lnTo>
                  <a:lnTo>
                    <a:pt x="44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39" name="Google Shape;339;p8"/>
            <p:cNvSpPr/>
            <p:nvPr/>
          </p:nvSpPr>
          <p:spPr>
            <a:xfrm>
              <a:off x="5118675" y="2515300"/>
              <a:ext cx="170525" cy="148900"/>
            </a:xfrm>
            <a:custGeom>
              <a:avLst/>
              <a:gdLst/>
              <a:ahLst/>
              <a:cxnLst/>
              <a:rect l="l" t="t" r="r" b="b"/>
              <a:pathLst>
                <a:path w="6821" h="5956" extrusionOk="0">
                  <a:moveTo>
                    <a:pt x="3891" y="0"/>
                  </a:moveTo>
                  <a:lnTo>
                    <a:pt x="3122" y="48"/>
                  </a:lnTo>
                  <a:lnTo>
                    <a:pt x="2738" y="96"/>
                  </a:lnTo>
                  <a:lnTo>
                    <a:pt x="2402" y="144"/>
                  </a:lnTo>
                  <a:lnTo>
                    <a:pt x="2162" y="240"/>
                  </a:lnTo>
                  <a:lnTo>
                    <a:pt x="1921" y="337"/>
                  </a:lnTo>
                  <a:lnTo>
                    <a:pt x="1729" y="529"/>
                  </a:lnTo>
                  <a:lnTo>
                    <a:pt x="1537" y="769"/>
                  </a:lnTo>
                  <a:lnTo>
                    <a:pt x="1393" y="1057"/>
                  </a:lnTo>
                  <a:lnTo>
                    <a:pt x="1201" y="1393"/>
                  </a:lnTo>
                  <a:lnTo>
                    <a:pt x="865" y="2161"/>
                  </a:lnTo>
                  <a:lnTo>
                    <a:pt x="577" y="3026"/>
                  </a:lnTo>
                  <a:lnTo>
                    <a:pt x="145" y="4515"/>
                  </a:lnTo>
                  <a:lnTo>
                    <a:pt x="0" y="5187"/>
                  </a:lnTo>
                  <a:lnTo>
                    <a:pt x="6388" y="5955"/>
                  </a:lnTo>
                  <a:lnTo>
                    <a:pt x="6628" y="3314"/>
                  </a:lnTo>
                  <a:lnTo>
                    <a:pt x="6772" y="1441"/>
                  </a:lnTo>
                  <a:lnTo>
                    <a:pt x="6820" y="769"/>
                  </a:lnTo>
                  <a:lnTo>
                    <a:pt x="6772" y="481"/>
                  </a:lnTo>
                  <a:lnTo>
                    <a:pt x="6724" y="433"/>
                  </a:lnTo>
                  <a:lnTo>
                    <a:pt x="6580" y="385"/>
                  </a:lnTo>
                  <a:lnTo>
                    <a:pt x="6148" y="240"/>
                  </a:lnTo>
                  <a:lnTo>
                    <a:pt x="5475" y="144"/>
                  </a:lnTo>
                  <a:lnTo>
                    <a:pt x="4707" y="48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40" name="Google Shape;340;p8"/>
            <p:cNvSpPr/>
            <p:nvPr/>
          </p:nvSpPr>
          <p:spPr>
            <a:xfrm>
              <a:off x="5305975" y="2526100"/>
              <a:ext cx="129700" cy="164500"/>
            </a:xfrm>
            <a:custGeom>
              <a:avLst/>
              <a:gdLst/>
              <a:ahLst/>
              <a:cxnLst/>
              <a:rect l="l" t="t" r="r" b="b"/>
              <a:pathLst>
                <a:path w="5188" h="6580" extrusionOk="0">
                  <a:moveTo>
                    <a:pt x="529" y="1"/>
                  </a:moveTo>
                  <a:lnTo>
                    <a:pt x="433" y="49"/>
                  </a:lnTo>
                  <a:lnTo>
                    <a:pt x="385" y="289"/>
                  </a:lnTo>
                  <a:lnTo>
                    <a:pt x="289" y="961"/>
                  </a:lnTo>
                  <a:lnTo>
                    <a:pt x="193" y="1874"/>
                  </a:lnTo>
                  <a:lnTo>
                    <a:pt x="96" y="2930"/>
                  </a:lnTo>
                  <a:lnTo>
                    <a:pt x="48" y="4947"/>
                  </a:lnTo>
                  <a:lnTo>
                    <a:pt x="0" y="5860"/>
                  </a:lnTo>
                  <a:lnTo>
                    <a:pt x="4899" y="6580"/>
                  </a:lnTo>
                  <a:lnTo>
                    <a:pt x="4995" y="5908"/>
                  </a:lnTo>
                  <a:lnTo>
                    <a:pt x="5139" y="4419"/>
                  </a:lnTo>
                  <a:lnTo>
                    <a:pt x="5187" y="3506"/>
                  </a:lnTo>
                  <a:lnTo>
                    <a:pt x="5187" y="2690"/>
                  </a:lnTo>
                  <a:lnTo>
                    <a:pt x="5187" y="1922"/>
                  </a:lnTo>
                  <a:lnTo>
                    <a:pt x="5139" y="1633"/>
                  </a:lnTo>
                  <a:lnTo>
                    <a:pt x="5043" y="1345"/>
                  </a:lnTo>
                  <a:lnTo>
                    <a:pt x="4947" y="1153"/>
                  </a:lnTo>
                  <a:lnTo>
                    <a:pt x="4755" y="961"/>
                  </a:lnTo>
                  <a:lnTo>
                    <a:pt x="4515" y="817"/>
                  </a:lnTo>
                  <a:lnTo>
                    <a:pt x="4275" y="625"/>
                  </a:lnTo>
                  <a:lnTo>
                    <a:pt x="3554" y="385"/>
                  </a:lnTo>
                  <a:lnTo>
                    <a:pt x="2834" y="193"/>
                  </a:lnTo>
                  <a:lnTo>
                    <a:pt x="2066" y="97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41" name="Google Shape;341;p8"/>
            <p:cNvSpPr/>
            <p:nvPr/>
          </p:nvSpPr>
          <p:spPr>
            <a:xfrm>
              <a:off x="5313175" y="2534500"/>
              <a:ext cx="117700" cy="146500"/>
            </a:xfrm>
            <a:custGeom>
              <a:avLst/>
              <a:gdLst/>
              <a:ahLst/>
              <a:cxnLst/>
              <a:rect l="l" t="t" r="r" b="b"/>
              <a:pathLst>
                <a:path w="4708" h="5860" extrusionOk="0">
                  <a:moveTo>
                    <a:pt x="529" y="1"/>
                  </a:moveTo>
                  <a:lnTo>
                    <a:pt x="481" y="49"/>
                  </a:lnTo>
                  <a:lnTo>
                    <a:pt x="385" y="241"/>
                  </a:lnTo>
                  <a:lnTo>
                    <a:pt x="289" y="865"/>
                  </a:lnTo>
                  <a:lnTo>
                    <a:pt x="193" y="1682"/>
                  </a:lnTo>
                  <a:lnTo>
                    <a:pt x="145" y="2642"/>
                  </a:lnTo>
                  <a:lnTo>
                    <a:pt x="49" y="4467"/>
                  </a:lnTo>
                  <a:lnTo>
                    <a:pt x="1" y="5283"/>
                  </a:lnTo>
                  <a:lnTo>
                    <a:pt x="4227" y="5860"/>
                  </a:lnTo>
                  <a:lnTo>
                    <a:pt x="4323" y="5332"/>
                  </a:lnTo>
                  <a:lnTo>
                    <a:pt x="4563" y="3987"/>
                  </a:lnTo>
                  <a:lnTo>
                    <a:pt x="4659" y="3218"/>
                  </a:lnTo>
                  <a:lnTo>
                    <a:pt x="4707" y="2498"/>
                  </a:lnTo>
                  <a:lnTo>
                    <a:pt x="4707" y="1826"/>
                  </a:lnTo>
                  <a:lnTo>
                    <a:pt x="4659" y="1538"/>
                  </a:lnTo>
                  <a:lnTo>
                    <a:pt x="4611" y="1297"/>
                  </a:lnTo>
                  <a:lnTo>
                    <a:pt x="4515" y="1105"/>
                  </a:lnTo>
                  <a:lnTo>
                    <a:pt x="4371" y="913"/>
                  </a:lnTo>
                  <a:lnTo>
                    <a:pt x="4131" y="769"/>
                  </a:lnTo>
                  <a:lnTo>
                    <a:pt x="3891" y="625"/>
                  </a:lnTo>
                  <a:lnTo>
                    <a:pt x="3266" y="385"/>
                  </a:lnTo>
                  <a:lnTo>
                    <a:pt x="2594" y="193"/>
                  </a:lnTo>
                  <a:lnTo>
                    <a:pt x="1922" y="97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42" name="Google Shape;342;p8"/>
            <p:cNvSpPr/>
            <p:nvPr/>
          </p:nvSpPr>
          <p:spPr>
            <a:xfrm>
              <a:off x="5022625" y="2706200"/>
              <a:ext cx="134500" cy="136900"/>
            </a:xfrm>
            <a:custGeom>
              <a:avLst/>
              <a:gdLst/>
              <a:ahLst/>
              <a:cxnLst/>
              <a:rect l="l" t="t" r="r" b="b"/>
              <a:pathLst>
                <a:path w="5380" h="5476" extrusionOk="0">
                  <a:moveTo>
                    <a:pt x="2402" y="0"/>
                  </a:moveTo>
                  <a:lnTo>
                    <a:pt x="1873" y="144"/>
                  </a:lnTo>
                  <a:lnTo>
                    <a:pt x="1441" y="337"/>
                  </a:lnTo>
                  <a:lnTo>
                    <a:pt x="1009" y="625"/>
                  </a:lnTo>
                  <a:lnTo>
                    <a:pt x="673" y="1009"/>
                  </a:lnTo>
                  <a:lnTo>
                    <a:pt x="385" y="1393"/>
                  </a:lnTo>
                  <a:lnTo>
                    <a:pt x="193" y="1873"/>
                  </a:lnTo>
                  <a:lnTo>
                    <a:pt x="48" y="2354"/>
                  </a:lnTo>
                  <a:lnTo>
                    <a:pt x="0" y="2834"/>
                  </a:lnTo>
                  <a:lnTo>
                    <a:pt x="0" y="3314"/>
                  </a:lnTo>
                  <a:lnTo>
                    <a:pt x="145" y="3794"/>
                  </a:lnTo>
                  <a:lnTo>
                    <a:pt x="337" y="4227"/>
                  </a:lnTo>
                  <a:lnTo>
                    <a:pt x="481" y="4419"/>
                  </a:lnTo>
                  <a:lnTo>
                    <a:pt x="625" y="4611"/>
                  </a:lnTo>
                  <a:lnTo>
                    <a:pt x="865" y="4803"/>
                  </a:lnTo>
                  <a:lnTo>
                    <a:pt x="1057" y="4995"/>
                  </a:lnTo>
                  <a:lnTo>
                    <a:pt x="1345" y="5139"/>
                  </a:lnTo>
                  <a:lnTo>
                    <a:pt x="1585" y="5235"/>
                  </a:lnTo>
                  <a:lnTo>
                    <a:pt x="1921" y="5331"/>
                  </a:lnTo>
                  <a:lnTo>
                    <a:pt x="2258" y="5427"/>
                  </a:lnTo>
                  <a:lnTo>
                    <a:pt x="2594" y="5475"/>
                  </a:lnTo>
                  <a:lnTo>
                    <a:pt x="3266" y="5475"/>
                  </a:lnTo>
                  <a:lnTo>
                    <a:pt x="3554" y="5427"/>
                  </a:lnTo>
                  <a:lnTo>
                    <a:pt x="3794" y="5331"/>
                  </a:lnTo>
                  <a:lnTo>
                    <a:pt x="4035" y="5235"/>
                  </a:lnTo>
                  <a:lnTo>
                    <a:pt x="4275" y="5091"/>
                  </a:lnTo>
                  <a:lnTo>
                    <a:pt x="4467" y="4947"/>
                  </a:lnTo>
                  <a:lnTo>
                    <a:pt x="4803" y="4563"/>
                  </a:lnTo>
                  <a:lnTo>
                    <a:pt x="5091" y="4130"/>
                  </a:lnTo>
                  <a:lnTo>
                    <a:pt x="5283" y="3650"/>
                  </a:lnTo>
                  <a:lnTo>
                    <a:pt x="5379" y="3122"/>
                  </a:lnTo>
                  <a:lnTo>
                    <a:pt x="5379" y="2594"/>
                  </a:lnTo>
                  <a:lnTo>
                    <a:pt x="5283" y="2113"/>
                  </a:lnTo>
                  <a:lnTo>
                    <a:pt x="5139" y="1585"/>
                  </a:lnTo>
                  <a:lnTo>
                    <a:pt x="4851" y="1153"/>
                  </a:lnTo>
                  <a:lnTo>
                    <a:pt x="4515" y="721"/>
                  </a:lnTo>
                  <a:lnTo>
                    <a:pt x="4323" y="577"/>
                  </a:lnTo>
                  <a:lnTo>
                    <a:pt x="4083" y="385"/>
                  </a:lnTo>
                  <a:lnTo>
                    <a:pt x="3842" y="288"/>
                  </a:lnTo>
                  <a:lnTo>
                    <a:pt x="3554" y="144"/>
                  </a:lnTo>
                  <a:lnTo>
                    <a:pt x="3266" y="96"/>
                  </a:lnTo>
                  <a:lnTo>
                    <a:pt x="2930" y="48"/>
                  </a:lnTo>
                  <a:lnTo>
                    <a:pt x="2642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43" name="Google Shape;343;p8"/>
            <p:cNvSpPr/>
            <p:nvPr/>
          </p:nvSpPr>
          <p:spPr>
            <a:xfrm>
              <a:off x="5022625" y="2706200"/>
              <a:ext cx="134500" cy="136900"/>
            </a:xfrm>
            <a:custGeom>
              <a:avLst/>
              <a:gdLst/>
              <a:ahLst/>
              <a:cxnLst/>
              <a:rect l="l" t="t" r="r" b="b"/>
              <a:pathLst>
                <a:path w="5380" h="5476" fill="none" extrusionOk="0">
                  <a:moveTo>
                    <a:pt x="2930" y="48"/>
                  </a:moveTo>
                  <a:lnTo>
                    <a:pt x="2930" y="48"/>
                  </a:lnTo>
                  <a:lnTo>
                    <a:pt x="3266" y="96"/>
                  </a:lnTo>
                  <a:lnTo>
                    <a:pt x="3554" y="144"/>
                  </a:lnTo>
                  <a:lnTo>
                    <a:pt x="3842" y="288"/>
                  </a:lnTo>
                  <a:lnTo>
                    <a:pt x="4083" y="385"/>
                  </a:lnTo>
                  <a:lnTo>
                    <a:pt x="4323" y="577"/>
                  </a:lnTo>
                  <a:lnTo>
                    <a:pt x="4515" y="721"/>
                  </a:lnTo>
                  <a:lnTo>
                    <a:pt x="4851" y="1153"/>
                  </a:lnTo>
                  <a:lnTo>
                    <a:pt x="5139" y="1585"/>
                  </a:lnTo>
                  <a:lnTo>
                    <a:pt x="5283" y="2113"/>
                  </a:lnTo>
                  <a:lnTo>
                    <a:pt x="5379" y="2594"/>
                  </a:lnTo>
                  <a:lnTo>
                    <a:pt x="5379" y="3122"/>
                  </a:lnTo>
                  <a:lnTo>
                    <a:pt x="5283" y="3650"/>
                  </a:lnTo>
                  <a:lnTo>
                    <a:pt x="5091" y="4130"/>
                  </a:lnTo>
                  <a:lnTo>
                    <a:pt x="4803" y="4563"/>
                  </a:lnTo>
                  <a:lnTo>
                    <a:pt x="4467" y="4947"/>
                  </a:lnTo>
                  <a:lnTo>
                    <a:pt x="4275" y="5091"/>
                  </a:lnTo>
                  <a:lnTo>
                    <a:pt x="4035" y="5235"/>
                  </a:lnTo>
                  <a:lnTo>
                    <a:pt x="3794" y="5331"/>
                  </a:lnTo>
                  <a:lnTo>
                    <a:pt x="3554" y="5427"/>
                  </a:lnTo>
                  <a:lnTo>
                    <a:pt x="3266" y="5475"/>
                  </a:lnTo>
                  <a:lnTo>
                    <a:pt x="2930" y="5475"/>
                  </a:lnTo>
                  <a:lnTo>
                    <a:pt x="2594" y="5475"/>
                  </a:lnTo>
                  <a:lnTo>
                    <a:pt x="2258" y="5427"/>
                  </a:lnTo>
                  <a:lnTo>
                    <a:pt x="2258" y="5427"/>
                  </a:lnTo>
                  <a:lnTo>
                    <a:pt x="1921" y="5331"/>
                  </a:lnTo>
                  <a:lnTo>
                    <a:pt x="1585" y="5235"/>
                  </a:lnTo>
                  <a:lnTo>
                    <a:pt x="1345" y="5139"/>
                  </a:lnTo>
                  <a:lnTo>
                    <a:pt x="1057" y="4995"/>
                  </a:lnTo>
                  <a:lnTo>
                    <a:pt x="865" y="4803"/>
                  </a:lnTo>
                  <a:lnTo>
                    <a:pt x="625" y="4611"/>
                  </a:lnTo>
                  <a:lnTo>
                    <a:pt x="481" y="4419"/>
                  </a:lnTo>
                  <a:lnTo>
                    <a:pt x="337" y="4227"/>
                  </a:lnTo>
                  <a:lnTo>
                    <a:pt x="145" y="3794"/>
                  </a:lnTo>
                  <a:lnTo>
                    <a:pt x="0" y="3314"/>
                  </a:lnTo>
                  <a:lnTo>
                    <a:pt x="0" y="2834"/>
                  </a:lnTo>
                  <a:lnTo>
                    <a:pt x="48" y="2354"/>
                  </a:lnTo>
                  <a:lnTo>
                    <a:pt x="193" y="1873"/>
                  </a:lnTo>
                  <a:lnTo>
                    <a:pt x="385" y="1393"/>
                  </a:lnTo>
                  <a:lnTo>
                    <a:pt x="673" y="1009"/>
                  </a:lnTo>
                  <a:lnTo>
                    <a:pt x="1009" y="625"/>
                  </a:lnTo>
                  <a:lnTo>
                    <a:pt x="1441" y="337"/>
                  </a:lnTo>
                  <a:lnTo>
                    <a:pt x="1873" y="144"/>
                  </a:lnTo>
                  <a:lnTo>
                    <a:pt x="2402" y="0"/>
                  </a:lnTo>
                  <a:lnTo>
                    <a:pt x="2642" y="0"/>
                  </a:lnTo>
                  <a:lnTo>
                    <a:pt x="293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44" name="Google Shape;344;p8"/>
            <p:cNvSpPr/>
            <p:nvPr/>
          </p:nvSpPr>
          <p:spPr>
            <a:xfrm>
              <a:off x="5068250" y="2756625"/>
              <a:ext cx="42050" cy="42050"/>
            </a:xfrm>
            <a:custGeom>
              <a:avLst/>
              <a:gdLst/>
              <a:ahLst/>
              <a:cxnLst/>
              <a:rect l="l" t="t" r="r" b="b"/>
              <a:pathLst>
                <a:path w="1682" h="1682" extrusionOk="0">
                  <a:moveTo>
                    <a:pt x="625" y="0"/>
                  </a:moveTo>
                  <a:lnTo>
                    <a:pt x="433" y="96"/>
                  </a:lnTo>
                  <a:lnTo>
                    <a:pt x="289" y="144"/>
                  </a:lnTo>
                  <a:lnTo>
                    <a:pt x="193" y="289"/>
                  </a:lnTo>
                  <a:lnTo>
                    <a:pt x="96" y="385"/>
                  </a:lnTo>
                  <a:lnTo>
                    <a:pt x="48" y="529"/>
                  </a:lnTo>
                  <a:lnTo>
                    <a:pt x="0" y="721"/>
                  </a:lnTo>
                  <a:lnTo>
                    <a:pt x="0" y="1009"/>
                  </a:lnTo>
                  <a:lnTo>
                    <a:pt x="48" y="1153"/>
                  </a:lnTo>
                  <a:lnTo>
                    <a:pt x="145" y="1297"/>
                  </a:lnTo>
                  <a:lnTo>
                    <a:pt x="241" y="1441"/>
                  </a:lnTo>
                  <a:lnTo>
                    <a:pt x="385" y="1537"/>
                  </a:lnTo>
                  <a:lnTo>
                    <a:pt x="529" y="1633"/>
                  </a:lnTo>
                  <a:lnTo>
                    <a:pt x="721" y="1681"/>
                  </a:lnTo>
                  <a:lnTo>
                    <a:pt x="1057" y="1681"/>
                  </a:lnTo>
                  <a:lnTo>
                    <a:pt x="1201" y="1585"/>
                  </a:lnTo>
                  <a:lnTo>
                    <a:pt x="1345" y="1537"/>
                  </a:lnTo>
                  <a:lnTo>
                    <a:pt x="1537" y="1297"/>
                  </a:lnTo>
                  <a:lnTo>
                    <a:pt x="1681" y="1009"/>
                  </a:lnTo>
                  <a:lnTo>
                    <a:pt x="1681" y="721"/>
                  </a:lnTo>
                  <a:lnTo>
                    <a:pt x="1633" y="577"/>
                  </a:lnTo>
                  <a:lnTo>
                    <a:pt x="1585" y="433"/>
                  </a:lnTo>
                  <a:lnTo>
                    <a:pt x="1489" y="289"/>
                  </a:lnTo>
                  <a:lnTo>
                    <a:pt x="1393" y="192"/>
                  </a:lnTo>
                  <a:lnTo>
                    <a:pt x="1201" y="96"/>
                  </a:lnTo>
                  <a:lnTo>
                    <a:pt x="1009" y="48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45" name="Google Shape;345;p8"/>
            <p:cNvSpPr/>
            <p:nvPr/>
          </p:nvSpPr>
          <p:spPr>
            <a:xfrm>
              <a:off x="5309575" y="2749425"/>
              <a:ext cx="134500" cy="136900"/>
            </a:xfrm>
            <a:custGeom>
              <a:avLst/>
              <a:gdLst/>
              <a:ahLst/>
              <a:cxnLst/>
              <a:rect l="l" t="t" r="r" b="b"/>
              <a:pathLst>
                <a:path w="5380" h="5476" extrusionOk="0">
                  <a:moveTo>
                    <a:pt x="2402" y="0"/>
                  </a:moveTo>
                  <a:lnTo>
                    <a:pt x="1922" y="144"/>
                  </a:lnTo>
                  <a:lnTo>
                    <a:pt x="1441" y="336"/>
                  </a:lnTo>
                  <a:lnTo>
                    <a:pt x="1057" y="625"/>
                  </a:lnTo>
                  <a:lnTo>
                    <a:pt x="721" y="961"/>
                  </a:lnTo>
                  <a:lnTo>
                    <a:pt x="433" y="1393"/>
                  </a:lnTo>
                  <a:lnTo>
                    <a:pt x="193" y="1825"/>
                  </a:lnTo>
                  <a:lnTo>
                    <a:pt x="97" y="2305"/>
                  </a:lnTo>
                  <a:lnTo>
                    <a:pt x="0" y="2834"/>
                  </a:lnTo>
                  <a:lnTo>
                    <a:pt x="49" y="3314"/>
                  </a:lnTo>
                  <a:lnTo>
                    <a:pt x="145" y="3794"/>
                  </a:lnTo>
                  <a:lnTo>
                    <a:pt x="385" y="4226"/>
                  </a:lnTo>
                  <a:lnTo>
                    <a:pt x="529" y="4419"/>
                  </a:lnTo>
                  <a:lnTo>
                    <a:pt x="673" y="4611"/>
                  </a:lnTo>
                  <a:lnTo>
                    <a:pt x="865" y="4803"/>
                  </a:lnTo>
                  <a:lnTo>
                    <a:pt x="1105" y="4947"/>
                  </a:lnTo>
                  <a:lnTo>
                    <a:pt x="1345" y="5091"/>
                  </a:lnTo>
                  <a:lnTo>
                    <a:pt x="1633" y="5235"/>
                  </a:lnTo>
                  <a:lnTo>
                    <a:pt x="1922" y="5331"/>
                  </a:lnTo>
                  <a:lnTo>
                    <a:pt x="2306" y="5427"/>
                  </a:lnTo>
                  <a:lnTo>
                    <a:pt x="2642" y="5475"/>
                  </a:lnTo>
                  <a:lnTo>
                    <a:pt x="2978" y="5475"/>
                  </a:lnTo>
                  <a:lnTo>
                    <a:pt x="3266" y="5427"/>
                  </a:lnTo>
                  <a:lnTo>
                    <a:pt x="3554" y="5379"/>
                  </a:lnTo>
                  <a:lnTo>
                    <a:pt x="3843" y="5331"/>
                  </a:lnTo>
                  <a:lnTo>
                    <a:pt x="4083" y="5187"/>
                  </a:lnTo>
                  <a:lnTo>
                    <a:pt x="4275" y="5091"/>
                  </a:lnTo>
                  <a:lnTo>
                    <a:pt x="4515" y="4899"/>
                  </a:lnTo>
                  <a:lnTo>
                    <a:pt x="4851" y="4563"/>
                  </a:lnTo>
                  <a:lnTo>
                    <a:pt x="5139" y="4130"/>
                  </a:lnTo>
                  <a:lnTo>
                    <a:pt x="5283" y="3650"/>
                  </a:lnTo>
                  <a:lnTo>
                    <a:pt x="5379" y="3122"/>
                  </a:lnTo>
                  <a:lnTo>
                    <a:pt x="5379" y="2594"/>
                  </a:lnTo>
                  <a:lnTo>
                    <a:pt x="5331" y="2065"/>
                  </a:lnTo>
                  <a:lnTo>
                    <a:pt x="5139" y="1585"/>
                  </a:lnTo>
                  <a:lnTo>
                    <a:pt x="4899" y="1105"/>
                  </a:lnTo>
                  <a:lnTo>
                    <a:pt x="4563" y="721"/>
                  </a:lnTo>
                  <a:lnTo>
                    <a:pt x="4323" y="529"/>
                  </a:lnTo>
                  <a:lnTo>
                    <a:pt x="4083" y="384"/>
                  </a:lnTo>
                  <a:lnTo>
                    <a:pt x="3843" y="240"/>
                  </a:lnTo>
                  <a:lnTo>
                    <a:pt x="3554" y="144"/>
                  </a:lnTo>
                  <a:lnTo>
                    <a:pt x="3266" y="48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46" name="Google Shape;346;p8"/>
            <p:cNvSpPr/>
            <p:nvPr/>
          </p:nvSpPr>
          <p:spPr>
            <a:xfrm>
              <a:off x="5309575" y="2749425"/>
              <a:ext cx="134500" cy="136900"/>
            </a:xfrm>
            <a:custGeom>
              <a:avLst/>
              <a:gdLst/>
              <a:ahLst/>
              <a:cxnLst/>
              <a:rect l="l" t="t" r="r" b="b"/>
              <a:pathLst>
                <a:path w="5380" h="5476" fill="none" extrusionOk="0">
                  <a:moveTo>
                    <a:pt x="2930" y="0"/>
                  </a:moveTo>
                  <a:lnTo>
                    <a:pt x="2930" y="0"/>
                  </a:lnTo>
                  <a:lnTo>
                    <a:pt x="3266" y="48"/>
                  </a:lnTo>
                  <a:lnTo>
                    <a:pt x="3554" y="144"/>
                  </a:lnTo>
                  <a:lnTo>
                    <a:pt x="3843" y="240"/>
                  </a:lnTo>
                  <a:lnTo>
                    <a:pt x="4083" y="384"/>
                  </a:lnTo>
                  <a:lnTo>
                    <a:pt x="4323" y="529"/>
                  </a:lnTo>
                  <a:lnTo>
                    <a:pt x="4563" y="721"/>
                  </a:lnTo>
                  <a:lnTo>
                    <a:pt x="4899" y="1105"/>
                  </a:lnTo>
                  <a:lnTo>
                    <a:pt x="5139" y="1585"/>
                  </a:lnTo>
                  <a:lnTo>
                    <a:pt x="5331" y="2065"/>
                  </a:lnTo>
                  <a:lnTo>
                    <a:pt x="5379" y="2594"/>
                  </a:lnTo>
                  <a:lnTo>
                    <a:pt x="5379" y="3122"/>
                  </a:lnTo>
                  <a:lnTo>
                    <a:pt x="5283" y="3650"/>
                  </a:lnTo>
                  <a:lnTo>
                    <a:pt x="5139" y="4130"/>
                  </a:lnTo>
                  <a:lnTo>
                    <a:pt x="4851" y="4563"/>
                  </a:lnTo>
                  <a:lnTo>
                    <a:pt x="4515" y="4899"/>
                  </a:lnTo>
                  <a:lnTo>
                    <a:pt x="4275" y="5091"/>
                  </a:lnTo>
                  <a:lnTo>
                    <a:pt x="4083" y="5187"/>
                  </a:lnTo>
                  <a:lnTo>
                    <a:pt x="3843" y="5331"/>
                  </a:lnTo>
                  <a:lnTo>
                    <a:pt x="3554" y="5379"/>
                  </a:lnTo>
                  <a:lnTo>
                    <a:pt x="3266" y="5427"/>
                  </a:lnTo>
                  <a:lnTo>
                    <a:pt x="2978" y="5475"/>
                  </a:lnTo>
                  <a:lnTo>
                    <a:pt x="2642" y="5475"/>
                  </a:lnTo>
                  <a:lnTo>
                    <a:pt x="2306" y="5427"/>
                  </a:lnTo>
                  <a:lnTo>
                    <a:pt x="2306" y="5427"/>
                  </a:lnTo>
                  <a:lnTo>
                    <a:pt x="1922" y="5331"/>
                  </a:lnTo>
                  <a:lnTo>
                    <a:pt x="1633" y="5235"/>
                  </a:lnTo>
                  <a:lnTo>
                    <a:pt x="1345" y="5091"/>
                  </a:lnTo>
                  <a:lnTo>
                    <a:pt x="1105" y="4947"/>
                  </a:lnTo>
                  <a:lnTo>
                    <a:pt x="865" y="4803"/>
                  </a:lnTo>
                  <a:lnTo>
                    <a:pt x="673" y="4611"/>
                  </a:lnTo>
                  <a:lnTo>
                    <a:pt x="529" y="4419"/>
                  </a:lnTo>
                  <a:lnTo>
                    <a:pt x="385" y="4226"/>
                  </a:lnTo>
                  <a:lnTo>
                    <a:pt x="145" y="3794"/>
                  </a:lnTo>
                  <a:lnTo>
                    <a:pt x="49" y="3314"/>
                  </a:lnTo>
                  <a:lnTo>
                    <a:pt x="0" y="2834"/>
                  </a:lnTo>
                  <a:lnTo>
                    <a:pt x="97" y="2305"/>
                  </a:lnTo>
                  <a:lnTo>
                    <a:pt x="193" y="1825"/>
                  </a:lnTo>
                  <a:lnTo>
                    <a:pt x="433" y="1393"/>
                  </a:lnTo>
                  <a:lnTo>
                    <a:pt x="721" y="961"/>
                  </a:lnTo>
                  <a:lnTo>
                    <a:pt x="1057" y="625"/>
                  </a:lnTo>
                  <a:lnTo>
                    <a:pt x="1441" y="336"/>
                  </a:lnTo>
                  <a:lnTo>
                    <a:pt x="1922" y="144"/>
                  </a:lnTo>
                  <a:lnTo>
                    <a:pt x="2402" y="0"/>
                  </a:lnTo>
                  <a:lnTo>
                    <a:pt x="2690" y="0"/>
                  </a:lnTo>
                  <a:lnTo>
                    <a:pt x="29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47" name="Google Shape;347;p8"/>
            <p:cNvSpPr/>
            <p:nvPr/>
          </p:nvSpPr>
          <p:spPr>
            <a:xfrm>
              <a:off x="5355200" y="2799850"/>
              <a:ext cx="43250" cy="42050"/>
            </a:xfrm>
            <a:custGeom>
              <a:avLst/>
              <a:gdLst/>
              <a:ahLst/>
              <a:cxnLst/>
              <a:rect l="l" t="t" r="r" b="b"/>
              <a:pathLst>
                <a:path w="1730" h="1682" extrusionOk="0">
                  <a:moveTo>
                    <a:pt x="625" y="0"/>
                  </a:moveTo>
                  <a:lnTo>
                    <a:pt x="481" y="48"/>
                  </a:lnTo>
                  <a:lnTo>
                    <a:pt x="337" y="144"/>
                  </a:lnTo>
                  <a:lnTo>
                    <a:pt x="193" y="240"/>
                  </a:lnTo>
                  <a:lnTo>
                    <a:pt x="145" y="384"/>
                  </a:lnTo>
                  <a:lnTo>
                    <a:pt x="48" y="529"/>
                  </a:lnTo>
                  <a:lnTo>
                    <a:pt x="0" y="673"/>
                  </a:lnTo>
                  <a:lnTo>
                    <a:pt x="48" y="1009"/>
                  </a:lnTo>
                  <a:lnTo>
                    <a:pt x="97" y="1153"/>
                  </a:lnTo>
                  <a:lnTo>
                    <a:pt x="145" y="1297"/>
                  </a:lnTo>
                  <a:lnTo>
                    <a:pt x="241" y="1441"/>
                  </a:lnTo>
                  <a:lnTo>
                    <a:pt x="385" y="1537"/>
                  </a:lnTo>
                  <a:lnTo>
                    <a:pt x="577" y="1633"/>
                  </a:lnTo>
                  <a:lnTo>
                    <a:pt x="769" y="1681"/>
                  </a:lnTo>
                  <a:lnTo>
                    <a:pt x="913" y="1681"/>
                  </a:lnTo>
                  <a:lnTo>
                    <a:pt x="1105" y="1633"/>
                  </a:lnTo>
                  <a:lnTo>
                    <a:pt x="1249" y="1585"/>
                  </a:lnTo>
                  <a:lnTo>
                    <a:pt x="1393" y="1489"/>
                  </a:lnTo>
                  <a:lnTo>
                    <a:pt x="1585" y="1297"/>
                  </a:lnTo>
                  <a:lnTo>
                    <a:pt x="1681" y="1009"/>
                  </a:lnTo>
                  <a:lnTo>
                    <a:pt x="1729" y="673"/>
                  </a:lnTo>
                  <a:lnTo>
                    <a:pt x="1681" y="529"/>
                  </a:lnTo>
                  <a:lnTo>
                    <a:pt x="1633" y="384"/>
                  </a:lnTo>
                  <a:lnTo>
                    <a:pt x="1537" y="288"/>
                  </a:lnTo>
                  <a:lnTo>
                    <a:pt x="1393" y="192"/>
                  </a:lnTo>
                  <a:lnTo>
                    <a:pt x="1249" y="96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48" name="Google Shape;348;p8"/>
            <p:cNvSpPr/>
            <p:nvPr/>
          </p:nvSpPr>
          <p:spPr>
            <a:xfrm>
              <a:off x="5046625" y="2717000"/>
              <a:ext cx="38450" cy="31250"/>
            </a:xfrm>
            <a:custGeom>
              <a:avLst/>
              <a:gdLst/>
              <a:ahLst/>
              <a:cxnLst/>
              <a:rect l="l" t="t" r="r" b="b"/>
              <a:pathLst>
                <a:path w="1538" h="1250" extrusionOk="0">
                  <a:moveTo>
                    <a:pt x="1154" y="1"/>
                  </a:moveTo>
                  <a:lnTo>
                    <a:pt x="913" y="49"/>
                  </a:lnTo>
                  <a:lnTo>
                    <a:pt x="625" y="145"/>
                  </a:lnTo>
                  <a:lnTo>
                    <a:pt x="385" y="337"/>
                  </a:lnTo>
                  <a:lnTo>
                    <a:pt x="193" y="529"/>
                  </a:lnTo>
                  <a:lnTo>
                    <a:pt x="49" y="721"/>
                  </a:lnTo>
                  <a:lnTo>
                    <a:pt x="1" y="961"/>
                  </a:lnTo>
                  <a:lnTo>
                    <a:pt x="1" y="1009"/>
                  </a:lnTo>
                  <a:lnTo>
                    <a:pt x="1" y="1105"/>
                  </a:lnTo>
                  <a:lnTo>
                    <a:pt x="49" y="1153"/>
                  </a:lnTo>
                  <a:lnTo>
                    <a:pt x="145" y="1201"/>
                  </a:lnTo>
                  <a:lnTo>
                    <a:pt x="337" y="1249"/>
                  </a:lnTo>
                  <a:lnTo>
                    <a:pt x="577" y="1201"/>
                  </a:lnTo>
                  <a:lnTo>
                    <a:pt x="865" y="1105"/>
                  </a:lnTo>
                  <a:lnTo>
                    <a:pt x="1106" y="913"/>
                  </a:lnTo>
                  <a:lnTo>
                    <a:pt x="1346" y="721"/>
                  </a:lnTo>
                  <a:lnTo>
                    <a:pt x="1490" y="529"/>
                  </a:lnTo>
                  <a:lnTo>
                    <a:pt x="1538" y="337"/>
                  </a:lnTo>
                  <a:lnTo>
                    <a:pt x="1538" y="241"/>
                  </a:lnTo>
                  <a:lnTo>
                    <a:pt x="1538" y="145"/>
                  </a:lnTo>
                  <a:lnTo>
                    <a:pt x="1442" y="97"/>
                  </a:lnTo>
                  <a:lnTo>
                    <a:pt x="1346" y="49"/>
                  </a:lnTo>
                  <a:lnTo>
                    <a:pt x="1154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49" name="Google Shape;349;p8"/>
            <p:cNvSpPr/>
            <p:nvPr/>
          </p:nvSpPr>
          <p:spPr>
            <a:xfrm>
              <a:off x="5046625" y="2717000"/>
              <a:ext cx="38450" cy="31250"/>
            </a:xfrm>
            <a:custGeom>
              <a:avLst/>
              <a:gdLst/>
              <a:ahLst/>
              <a:cxnLst/>
              <a:rect l="l" t="t" r="r" b="b"/>
              <a:pathLst>
                <a:path w="1538" h="1250" fill="none" extrusionOk="0">
                  <a:moveTo>
                    <a:pt x="1154" y="1"/>
                  </a:moveTo>
                  <a:lnTo>
                    <a:pt x="1154" y="1"/>
                  </a:lnTo>
                  <a:lnTo>
                    <a:pt x="913" y="49"/>
                  </a:lnTo>
                  <a:lnTo>
                    <a:pt x="625" y="145"/>
                  </a:lnTo>
                  <a:lnTo>
                    <a:pt x="385" y="337"/>
                  </a:lnTo>
                  <a:lnTo>
                    <a:pt x="193" y="529"/>
                  </a:lnTo>
                  <a:lnTo>
                    <a:pt x="49" y="721"/>
                  </a:lnTo>
                  <a:lnTo>
                    <a:pt x="1" y="961"/>
                  </a:lnTo>
                  <a:lnTo>
                    <a:pt x="1" y="1009"/>
                  </a:lnTo>
                  <a:lnTo>
                    <a:pt x="1" y="1105"/>
                  </a:lnTo>
                  <a:lnTo>
                    <a:pt x="49" y="1153"/>
                  </a:lnTo>
                  <a:lnTo>
                    <a:pt x="145" y="1201"/>
                  </a:lnTo>
                  <a:lnTo>
                    <a:pt x="145" y="1201"/>
                  </a:lnTo>
                  <a:lnTo>
                    <a:pt x="337" y="1249"/>
                  </a:lnTo>
                  <a:lnTo>
                    <a:pt x="337" y="1249"/>
                  </a:lnTo>
                  <a:lnTo>
                    <a:pt x="577" y="1201"/>
                  </a:lnTo>
                  <a:lnTo>
                    <a:pt x="865" y="1105"/>
                  </a:lnTo>
                  <a:lnTo>
                    <a:pt x="1106" y="913"/>
                  </a:lnTo>
                  <a:lnTo>
                    <a:pt x="1346" y="721"/>
                  </a:lnTo>
                  <a:lnTo>
                    <a:pt x="1490" y="529"/>
                  </a:lnTo>
                  <a:lnTo>
                    <a:pt x="1538" y="337"/>
                  </a:lnTo>
                  <a:lnTo>
                    <a:pt x="1538" y="241"/>
                  </a:lnTo>
                  <a:lnTo>
                    <a:pt x="1538" y="145"/>
                  </a:lnTo>
                  <a:lnTo>
                    <a:pt x="1442" y="97"/>
                  </a:lnTo>
                  <a:lnTo>
                    <a:pt x="1346" y="49"/>
                  </a:lnTo>
                  <a:lnTo>
                    <a:pt x="1346" y="49"/>
                  </a:lnTo>
                  <a:lnTo>
                    <a:pt x="115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50" name="Google Shape;350;p8"/>
            <p:cNvSpPr/>
            <p:nvPr/>
          </p:nvSpPr>
          <p:spPr>
            <a:xfrm>
              <a:off x="5340800" y="2754225"/>
              <a:ext cx="39625" cy="32450"/>
            </a:xfrm>
            <a:custGeom>
              <a:avLst/>
              <a:gdLst/>
              <a:ahLst/>
              <a:cxnLst/>
              <a:rect l="l" t="t" r="r" b="b"/>
              <a:pathLst>
                <a:path w="1585" h="1298" extrusionOk="0">
                  <a:moveTo>
                    <a:pt x="1201" y="0"/>
                  </a:moveTo>
                  <a:lnTo>
                    <a:pt x="913" y="48"/>
                  </a:lnTo>
                  <a:lnTo>
                    <a:pt x="624" y="144"/>
                  </a:lnTo>
                  <a:lnTo>
                    <a:pt x="384" y="288"/>
                  </a:lnTo>
                  <a:lnTo>
                    <a:pt x="192" y="481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48" y="1009"/>
                  </a:lnTo>
                  <a:lnTo>
                    <a:pt x="96" y="1105"/>
                  </a:lnTo>
                  <a:lnTo>
                    <a:pt x="192" y="1201"/>
                  </a:lnTo>
                  <a:lnTo>
                    <a:pt x="336" y="1249"/>
                  </a:lnTo>
                  <a:lnTo>
                    <a:pt x="480" y="1297"/>
                  </a:lnTo>
                  <a:lnTo>
                    <a:pt x="673" y="1249"/>
                  </a:lnTo>
                  <a:lnTo>
                    <a:pt x="913" y="1105"/>
                  </a:lnTo>
                  <a:lnTo>
                    <a:pt x="1153" y="961"/>
                  </a:lnTo>
                  <a:lnTo>
                    <a:pt x="1345" y="721"/>
                  </a:lnTo>
                  <a:lnTo>
                    <a:pt x="1489" y="529"/>
                  </a:lnTo>
                  <a:lnTo>
                    <a:pt x="1585" y="337"/>
                  </a:lnTo>
                  <a:lnTo>
                    <a:pt x="1585" y="240"/>
                  </a:lnTo>
                  <a:lnTo>
                    <a:pt x="1537" y="144"/>
                  </a:lnTo>
                  <a:lnTo>
                    <a:pt x="1489" y="96"/>
                  </a:lnTo>
                  <a:lnTo>
                    <a:pt x="1393" y="48"/>
                  </a:lnTo>
                  <a:lnTo>
                    <a:pt x="1201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51" name="Google Shape;351;p8"/>
            <p:cNvSpPr/>
            <p:nvPr/>
          </p:nvSpPr>
          <p:spPr>
            <a:xfrm>
              <a:off x="5340800" y="2754225"/>
              <a:ext cx="39625" cy="32450"/>
            </a:xfrm>
            <a:custGeom>
              <a:avLst/>
              <a:gdLst/>
              <a:ahLst/>
              <a:cxnLst/>
              <a:rect l="l" t="t" r="r" b="b"/>
              <a:pathLst>
                <a:path w="1585" h="1298" fill="none" extrusionOk="0">
                  <a:moveTo>
                    <a:pt x="1201" y="0"/>
                  </a:moveTo>
                  <a:lnTo>
                    <a:pt x="1201" y="0"/>
                  </a:lnTo>
                  <a:lnTo>
                    <a:pt x="913" y="48"/>
                  </a:lnTo>
                  <a:lnTo>
                    <a:pt x="624" y="144"/>
                  </a:lnTo>
                  <a:lnTo>
                    <a:pt x="384" y="288"/>
                  </a:lnTo>
                  <a:lnTo>
                    <a:pt x="192" y="481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48" y="1009"/>
                  </a:lnTo>
                  <a:lnTo>
                    <a:pt x="96" y="1105"/>
                  </a:lnTo>
                  <a:lnTo>
                    <a:pt x="192" y="1201"/>
                  </a:lnTo>
                  <a:lnTo>
                    <a:pt x="336" y="1249"/>
                  </a:lnTo>
                  <a:lnTo>
                    <a:pt x="336" y="1249"/>
                  </a:lnTo>
                  <a:lnTo>
                    <a:pt x="480" y="1297"/>
                  </a:lnTo>
                  <a:lnTo>
                    <a:pt x="480" y="1297"/>
                  </a:lnTo>
                  <a:lnTo>
                    <a:pt x="673" y="1249"/>
                  </a:lnTo>
                  <a:lnTo>
                    <a:pt x="913" y="1105"/>
                  </a:lnTo>
                  <a:lnTo>
                    <a:pt x="1153" y="961"/>
                  </a:lnTo>
                  <a:lnTo>
                    <a:pt x="1345" y="721"/>
                  </a:lnTo>
                  <a:lnTo>
                    <a:pt x="1489" y="529"/>
                  </a:lnTo>
                  <a:lnTo>
                    <a:pt x="1585" y="337"/>
                  </a:lnTo>
                  <a:lnTo>
                    <a:pt x="1585" y="240"/>
                  </a:lnTo>
                  <a:lnTo>
                    <a:pt x="1537" y="144"/>
                  </a:lnTo>
                  <a:lnTo>
                    <a:pt x="1489" y="96"/>
                  </a:lnTo>
                  <a:lnTo>
                    <a:pt x="1393" y="48"/>
                  </a:lnTo>
                  <a:lnTo>
                    <a:pt x="1393" y="48"/>
                  </a:lnTo>
                  <a:lnTo>
                    <a:pt x="12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52" name="Google Shape;352;p8"/>
            <p:cNvSpPr/>
            <p:nvPr/>
          </p:nvSpPr>
          <p:spPr>
            <a:xfrm>
              <a:off x="4908575" y="2635350"/>
              <a:ext cx="51650" cy="63675"/>
            </a:xfrm>
            <a:custGeom>
              <a:avLst/>
              <a:gdLst/>
              <a:ahLst/>
              <a:cxnLst/>
              <a:rect l="l" t="t" r="r" b="b"/>
              <a:pathLst>
                <a:path w="2066" h="2547" extrusionOk="0">
                  <a:moveTo>
                    <a:pt x="528" y="1"/>
                  </a:moveTo>
                  <a:lnTo>
                    <a:pt x="432" y="49"/>
                  </a:lnTo>
                  <a:lnTo>
                    <a:pt x="288" y="193"/>
                  </a:lnTo>
                  <a:lnTo>
                    <a:pt x="192" y="481"/>
                  </a:lnTo>
                  <a:lnTo>
                    <a:pt x="96" y="865"/>
                  </a:lnTo>
                  <a:lnTo>
                    <a:pt x="48" y="1249"/>
                  </a:lnTo>
                  <a:lnTo>
                    <a:pt x="0" y="1682"/>
                  </a:lnTo>
                  <a:lnTo>
                    <a:pt x="0" y="2018"/>
                  </a:lnTo>
                  <a:lnTo>
                    <a:pt x="96" y="2306"/>
                  </a:lnTo>
                  <a:lnTo>
                    <a:pt x="96" y="2402"/>
                  </a:lnTo>
                  <a:lnTo>
                    <a:pt x="192" y="2450"/>
                  </a:lnTo>
                  <a:lnTo>
                    <a:pt x="336" y="2498"/>
                  </a:lnTo>
                  <a:lnTo>
                    <a:pt x="576" y="2546"/>
                  </a:lnTo>
                  <a:lnTo>
                    <a:pt x="817" y="2546"/>
                  </a:lnTo>
                  <a:lnTo>
                    <a:pt x="1057" y="2498"/>
                  </a:lnTo>
                  <a:lnTo>
                    <a:pt x="1345" y="2450"/>
                  </a:lnTo>
                  <a:lnTo>
                    <a:pt x="1585" y="2354"/>
                  </a:lnTo>
                  <a:lnTo>
                    <a:pt x="1777" y="2210"/>
                  </a:lnTo>
                  <a:lnTo>
                    <a:pt x="1921" y="2018"/>
                  </a:lnTo>
                  <a:lnTo>
                    <a:pt x="2017" y="1778"/>
                  </a:lnTo>
                  <a:lnTo>
                    <a:pt x="2065" y="1538"/>
                  </a:lnTo>
                  <a:lnTo>
                    <a:pt x="2017" y="1346"/>
                  </a:lnTo>
                  <a:lnTo>
                    <a:pt x="1969" y="1153"/>
                  </a:lnTo>
                  <a:lnTo>
                    <a:pt x="1921" y="961"/>
                  </a:lnTo>
                  <a:lnTo>
                    <a:pt x="1825" y="769"/>
                  </a:lnTo>
                  <a:lnTo>
                    <a:pt x="1537" y="481"/>
                  </a:lnTo>
                  <a:lnTo>
                    <a:pt x="1201" y="241"/>
                  </a:lnTo>
                  <a:lnTo>
                    <a:pt x="913" y="49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53" name="Google Shape;353;p8"/>
            <p:cNvSpPr/>
            <p:nvPr/>
          </p:nvSpPr>
          <p:spPr>
            <a:xfrm>
              <a:off x="4912175" y="2641350"/>
              <a:ext cx="15625" cy="51675"/>
            </a:xfrm>
            <a:custGeom>
              <a:avLst/>
              <a:gdLst/>
              <a:ahLst/>
              <a:cxnLst/>
              <a:rect l="l" t="t" r="r" b="b"/>
              <a:pathLst>
                <a:path w="625" h="2067" extrusionOk="0">
                  <a:moveTo>
                    <a:pt x="336" y="1"/>
                  </a:moveTo>
                  <a:lnTo>
                    <a:pt x="288" y="97"/>
                  </a:lnTo>
                  <a:lnTo>
                    <a:pt x="144" y="289"/>
                  </a:lnTo>
                  <a:lnTo>
                    <a:pt x="96" y="625"/>
                  </a:lnTo>
                  <a:lnTo>
                    <a:pt x="0" y="1009"/>
                  </a:lnTo>
                  <a:lnTo>
                    <a:pt x="0" y="1394"/>
                  </a:lnTo>
                  <a:lnTo>
                    <a:pt x="48" y="1730"/>
                  </a:lnTo>
                  <a:lnTo>
                    <a:pt x="96" y="1970"/>
                  </a:lnTo>
                  <a:lnTo>
                    <a:pt x="144" y="2066"/>
                  </a:lnTo>
                  <a:lnTo>
                    <a:pt x="288" y="2066"/>
                  </a:lnTo>
                  <a:lnTo>
                    <a:pt x="336" y="1970"/>
                  </a:lnTo>
                  <a:lnTo>
                    <a:pt x="480" y="1778"/>
                  </a:lnTo>
                  <a:lnTo>
                    <a:pt x="576" y="1442"/>
                  </a:lnTo>
                  <a:lnTo>
                    <a:pt x="624" y="1058"/>
                  </a:lnTo>
                  <a:lnTo>
                    <a:pt x="624" y="673"/>
                  </a:lnTo>
                  <a:lnTo>
                    <a:pt x="576" y="337"/>
                  </a:lnTo>
                  <a:lnTo>
                    <a:pt x="528" y="97"/>
                  </a:lnTo>
                  <a:lnTo>
                    <a:pt x="480" y="49"/>
                  </a:lnTo>
                  <a:lnTo>
                    <a:pt x="432" y="1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</p:grpSp>
    </p:spTree>
    <p:extLst>
      <p:ext uri="{BB962C8B-B14F-4D97-AF65-F5344CB8AC3E}">
        <p14:creationId xmlns:p14="http://schemas.microsoft.com/office/powerpoint/2010/main" val="95600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829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44172"/>
            <a:ext cx="12192000" cy="69021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10095801" y="644691"/>
            <a:ext cx="1743460" cy="801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82549" y="59024"/>
            <a:ext cx="2534828" cy="104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45559"/>
      </p:ext>
    </p:extLst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D509-CF21-4FB0-B5A1-AAE3BFA7B72A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2363-2269-4DFD-87A1-460A531B5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67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D509-CF21-4FB0-B5A1-AAE3BFA7B72A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2363-2269-4DFD-87A1-460A531B5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90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D509-CF21-4FB0-B5A1-AAE3BFA7B72A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2363-2269-4DFD-87A1-460A531B5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87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D509-CF21-4FB0-B5A1-AAE3BFA7B72A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2363-2269-4DFD-87A1-460A531B5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9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D509-CF21-4FB0-B5A1-AAE3BFA7B72A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2363-2269-4DFD-87A1-460A531B5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7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D509-CF21-4FB0-B5A1-AAE3BFA7B72A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2363-2269-4DFD-87A1-460A531B5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46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D509-CF21-4FB0-B5A1-AAE3BFA7B72A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2363-2269-4DFD-87A1-460A531B5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66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D509-CF21-4FB0-B5A1-AAE3BFA7B72A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2363-2269-4DFD-87A1-460A531B5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44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CD509-CF21-4FB0-B5A1-AAE3BFA7B72A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F2363-2269-4DFD-87A1-460A531B5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8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33" y="0"/>
            <a:ext cx="2611370" cy="234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btitle 20"/>
          <p:cNvSpPr txBox="1">
            <a:spLocks/>
          </p:cNvSpPr>
          <p:nvPr/>
        </p:nvSpPr>
        <p:spPr bwMode="auto">
          <a:xfrm>
            <a:off x="3361642" y="4150603"/>
            <a:ext cx="6057454" cy="53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123" tIns="34061" rIns="68123" bIns="3406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993"/>
              </a:spcBef>
              <a:buNone/>
            </a:pPr>
            <a:r>
              <a:rPr lang="en-US" altLang="en-US" sz="3576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576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76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576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576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altLang="en-US" sz="3576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76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576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76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3576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755781" y="2225968"/>
            <a:ext cx="9269177" cy="1742628"/>
          </a:xfrm>
          <a:prstGeom prst="rect">
            <a:avLst/>
          </a:prstGeom>
          <a:noFill/>
        </p:spPr>
        <p:txBody>
          <a:bodyPr wrap="none" lIns="90830" tIns="45415" rIns="90830" bIns="45415">
            <a:spAutoFit/>
          </a:bodyPr>
          <a:lstStyle/>
          <a:p>
            <a:pPr algn="ctr"/>
            <a:r>
              <a:rPr lang="en-US" sz="5364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364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64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5364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64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364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64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364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64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364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64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364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64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endParaRPr lang="en-US" sz="5364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364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64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364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64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364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64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364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64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364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64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5364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228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3851"/>
            <a:ext cx="12192000" cy="953428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99" y="869949"/>
            <a:ext cx="10590001" cy="53086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841" y="184150"/>
            <a:ext cx="2548038" cy="27501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9404" y="64868"/>
            <a:ext cx="1976659" cy="24411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7360" y="4478020"/>
            <a:ext cx="8202295" cy="20142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7866" y="3518099"/>
            <a:ext cx="9821917" cy="11811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8482666" y="2747802"/>
            <a:ext cx="1689788" cy="1154143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2544223" y="2321496"/>
            <a:ext cx="6257453" cy="1863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Bài 11: Con người nơi em sống</a:t>
            </a:r>
          </a:p>
        </p:txBody>
      </p:sp>
    </p:spTree>
    <p:extLst>
      <p:ext uri="{BB962C8B-B14F-4D97-AF65-F5344CB8AC3E}">
        <p14:creationId xmlns:p14="http://schemas.microsoft.com/office/powerpoint/2010/main" val="383105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81400" y="2057400"/>
            <a:ext cx="5019040" cy="2362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Times New Roman" panose="02020603050405020304" charset="0"/>
                <a:cs typeface="Times New Roman" panose="02020603050405020304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4285172353"/>
      </p:ext>
    </p:extLst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>
            <a:off x="8549005" y="360045"/>
            <a:ext cx="2318385" cy="174498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Tạo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ra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lúa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gạo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252405" y="2937095"/>
            <a:ext cx="3145155" cy="123825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Xây nên nhà cửa</a:t>
            </a:r>
          </a:p>
        </p:txBody>
      </p:sp>
      <p:sp>
        <p:nvSpPr>
          <p:cNvPr id="9" name="Double Wave 8"/>
          <p:cNvSpPr/>
          <p:nvPr/>
        </p:nvSpPr>
        <p:spPr>
          <a:xfrm>
            <a:off x="8167950" y="5069923"/>
            <a:ext cx="3229610" cy="1189990"/>
          </a:xfrm>
          <a:prstGeom prst="double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Dạy dỗ các em nên người</a:t>
            </a: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04672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9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521838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411101" y="5532952"/>
            <a:ext cx="2453005" cy="8134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anose="02020603050405020304" charset="0"/>
                <a:cs typeface="Times New Roman" panose="02020603050405020304" charset="0"/>
              </a:rPr>
              <a:t>Tạo</a:t>
            </a:r>
            <a:r>
              <a:rPr lang="en-US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>
                <a:latin typeface="Times New Roman" panose="02020603050405020304" charset="0"/>
                <a:cs typeface="Times New Roman" panose="02020603050405020304" charset="0"/>
              </a:rPr>
              <a:t>ra</a:t>
            </a:r>
            <a:r>
              <a:rPr lang="en-US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>
                <a:latin typeface="Times New Roman" panose="02020603050405020304" charset="0"/>
                <a:cs typeface="Times New Roman" panose="02020603050405020304" charset="0"/>
              </a:rPr>
              <a:t>sản</a:t>
            </a:r>
            <a:r>
              <a:rPr lang="en-US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>
                <a:latin typeface="Times New Roman" panose="02020603050405020304" charset="0"/>
                <a:cs typeface="Times New Roman" panose="02020603050405020304" charset="0"/>
              </a:rPr>
              <a:t>phẩm</a:t>
            </a:r>
            <a:r>
              <a:rPr lang="en-US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>
                <a:latin typeface="Times New Roman" panose="02020603050405020304" charset="0"/>
                <a:cs typeface="Times New Roman" panose="02020603050405020304" charset="0"/>
              </a:rPr>
              <a:t>thủ</a:t>
            </a:r>
            <a:r>
              <a:rPr lang="en-US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>
                <a:latin typeface="Times New Roman" panose="02020603050405020304" charset="0"/>
                <a:cs typeface="Times New Roman" panose="02020603050405020304" charset="0"/>
              </a:rPr>
              <a:t>công</a:t>
            </a:r>
            <a:endParaRPr lang="en-US" sz="2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93945" y="5380869"/>
            <a:ext cx="2404110" cy="1117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anose="02020603050405020304" charset="0"/>
                <a:cs typeface="Times New Roman" panose="02020603050405020304" charset="0"/>
              </a:rPr>
              <a:t>Tạo</a:t>
            </a:r>
            <a:r>
              <a:rPr lang="en-US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>
                <a:latin typeface="Times New Roman" panose="02020603050405020304" charset="0"/>
                <a:cs typeface="Times New Roman" panose="02020603050405020304" charset="0"/>
              </a:rPr>
              <a:t>ra</a:t>
            </a:r>
            <a:r>
              <a:rPr lang="en-US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>
                <a:latin typeface="Times New Roman" panose="02020603050405020304" charset="0"/>
                <a:cs typeface="Times New Roman" panose="02020603050405020304" charset="0"/>
              </a:rPr>
              <a:t>đồ</a:t>
            </a:r>
            <a:r>
              <a:rPr lang="en-US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>
                <a:latin typeface="Times New Roman" panose="02020603050405020304" charset="0"/>
                <a:cs typeface="Times New Roman" panose="02020603050405020304" charset="0"/>
              </a:rPr>
              <a:t>gỗ</a:t>
            </a:r>
            <a:r>
              <a:rPr lang="en-US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>
                <a:latin typeface="Times New Roman" panose="02020603050405020304" charset="0"/>
                <a:cs typeface="Times New Roman" panose="02020603050405020304" charset="0"/>
              </a:rPr>
              <a:t>như</a:t>
            </a:r>
            <a:r>
              <a:rPr lang="en-US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>
                <a:latin typeface="Times New Roman" panose="02020603050405020304" charset="0"/>
                <a:cs typeface="Times New Roman" panose="02020603050405020304" charset="0"/>
              </a:rPr>
              <a:t>bàn</a:t>
            </a:r>
            <a:r>
              <a:rPr lang="en-US" sz="20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000" dirty="0" err="1">
                <a:latin typeface="Times New Roman" panose="02020603050405020304" charset="0"/>
                <a:cs typeface="Times New Roman" panose="02020603050405020304" charset="0"/>
              </a:rPr>
              <a:t>ghế</a:t>
            </a:r>
            <a:endParaRPr lang="en-US" sz="2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913319" y="5380869"/>
            <a:ext cx="2358390" cy="1112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Tạo ra sữa cho các em uống</a:t>
            </a:r>
          </a:p>
        </p:txBody>
      </p:sp>
    </p:spTree>
    <p:extLst>
      <p:ext uri="{BB962C8B-B14F-4D97-AF65-F5344CB8AC3E}">
        <p14:creationId xmlns:p14="http://schemas.microsoft.com/office/powerpoint/2010/main" val="37015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835" y="0"/>
            <a:ext cx="10972800" cy="1143000"/>
          </a:xfrm>
        </p:spPr>
        <p:txBody>
          <a:bodyPr/>
          <a:lstStyle/>
          <a:p>
            <a:r>
              <a:rPr lang="en-US" sz="3600" dirty="0" err="1"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latin typeface="Times New Roman" panose="02020603050405020304" charset="0"/>
                <a:cs typeface="Times New Roman" panose="02020603050405020304" charset="0"/>
              </a:rPr>
              <a:t>làm</a:t>
            </a: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latin typeface="Times New Roman" panose="02020603050405020304" charset="0"/>
                <a:cs typeface="Times New Roman" panose="02020603050405020304" charset="0"/>
              </a:rPr>
              <a:t>việc</a:t>
            </a: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latin typeface="Times New Roman" panose="02020603050405020304" charset="0"/>
                <a:cs typeface="Times New Roman" panose="02020603050405020304" charset="0"/>
              </a:rPr>
              <a:t>gì</a:t>
            </a: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latin typeface="Times New Roman" panose="02020603050405020304" charset="0"/>
                <a:cs typeface="Times New Roman" panose="02020603050405020304" charset="0"/>
              </a:rPr>
              <a:t>để</a:t>
            </a: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latin typeface="Times New Roman" panose="02020603050405020304" charset="0"/>
                <a:cs typeface="Times New Roman" panose="02020603050405020304" charset="0"/>
              </a:rPr>
              <a:t>đóng</a:t>
            </a: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latin typeface="Times New Roman" panose="02020603050405020304" charset="0"/>
                <a:cs typeface="Times New Roman" panose="02020603050405020304" charset="0"/>
              </a:rPr>
              <a:t>góp</a:t>
            </a: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latin typeface="Times New Roman" panose="02020603050405020304" charset="0"/>
                <a:cs typeface="Times New Roman" panose="02020603050405020304" charset="0"/>
              </a:rPr>
              <a:t>cho</a:t>
            </a: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latin typeface="Times New Roman" panose="02020603050405020304" charset="0"/>
                <a:cs typeface="Times New Roman" panose="02020603050405020304" charset="0"/>
              </a:rPr>
              <a:t>nơi</a:t>
            </a: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latin typeface="Times New Roman" panose="02020603050405020304" charset="0"/>
                <a:cs typeface="Times New Roman" panose="02020603050405020304" charset="0"/>
              </a:rPr>
              <a:t>sống</a:t>
            </a:r>
            <a:endParaRPr lang="en-US" sz="36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5020" y="826936"/>
            <a:ext cx="8497613" cy="60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28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"/>
            <a:ext cx="12192000" cy="677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1003422"/>
            <a:ext cx="5688632" cy="397858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4" descr="E:\我图PPT\00001PNG素材\扁平化png\2222.png"/>
          <p:cNvPicPr>
            <a:picLocks noChangeAspect="1" noChangeArrowheads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780" y="1124744"/>
            <a:ext cx="5905557" cy="275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2" y="3808032"/>
            <a:ext cx="9145588" cy="219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0000000我图PPT\00001PNG素材\儿童卡通\6465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51" y="1915814"/>
            <a:ext cx="2353535" cy="422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E:\0000000我图PPT\00001PNG素材\儿童卡通\卡通人物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2572" r="59431" b="58435"/>
          <a:stretch>
            <a:fillRect/>
          </a:stretch>
        </p:blipFill>
        <p:spPr bwMode="auto">
          <a:xfrm flipH="1">
            <a:off x="1653482" y="741830"/>
            <a:ext cx="2076400" cy="23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4151046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4609365" y="1462867"/>
            <a:ext cx="3045278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ClrTx/>
              <a:buNone/>
            </a:pP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Củng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cố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-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Dặn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dò</a:t>
            </a:r>
            <a:endParaRPr lang="en-US" altLang="en-US" sz="3000" b="1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4455518" y="2198366"/>
            <a:ext cx="3282553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Clr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Nhận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xét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tiết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endParaRPr lang="en-US" altLang="en-US" sz="30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4420717" y="2893420"/>
            <a:ext cx="3864768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ClrTx/>
              <a:buFontTx/>
              <a:buChar char="-"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Chuẩn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bị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sau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</a:p>
          <a:p>
            <a:pPr defTabSz="457200">
              <a:spcBef>
                <a:spcPct val="0"/>
              </a:spcBef>
              <a:buClr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32493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9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67608" y="1988840"/>
            <a:ext cx="6019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72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</Words>
  <Application>Microsoft Office PowerPoint</Application>
  <PresentationFormat>Widescreen</PresentationFormat>
  <Paragraphs>19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Microsoft YaHei</vt:lpstr>
      <vt:lpstr>Arial</vt:lpstr>
      <vt:lpstr>Calibri</vt:lpstr>
      <vt:lpstr>Calibri Light</vt:lpstr>
      <vt:lpstr>等线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làm được những việc gì để đóng góp cho nơi em sống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5420</dc:creator>
  <cp:lastModifiedBy>5420</cp:lastModifiedBy>
  <cp:revision>1</cp:revision>
  <dcterms:created xsi:type="dcterms:W3CDTF">2024-12-07T09:55:53Z</dcterms:created>
  <dcterms:modified xsi:type="dcterms:W3CDTF">2024-12-07T09:56:42Z</dcterms:modified>
</cp:coreProperties>
</file>