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4"/>
  </p:notesMasterIdLst>
  <p:sldIdLst>
    <p:sldId id="497" r:id="rId2"/>
    <p:sldId id="485" r:id="rId3"/>
    <p:sldId id="299" r:id="rId4"/>
    <p:sldId id="480" r:id="rId5"/>
    <p:sldId id="419" r:id="rId6"/>
    <p:sldId id="420" r:id="rId7"/>
    <p:sldId id="442" r:id="rId8"/>
    <p:sldId id="490" r:id="rId9"/>
    <p:sldId id="491" r:id="rId10"/>
    <p:sldId id="492" r:id="rId11"/>
    <p:sldId id="493" r:id="rId12"/>
    <p:sldId id="345" r:id="rId13"/>
    <p:sldId id="446" r:id="rId14"/>
    <p:sldId id="447" r:id="rId15"/>
    <p:sldId id="448" r:id="rId16"/>
    <p:sldId id="449" r:id="rId17"/>
    <p:sldId id="450" r:id="rId18"/>
    <p:sldId id="451" r:id="rId19"/>
    <p:sldId id="488" r:id="rId20"/>
    <p:sldId id="489" r:id="rId21"/>
    <p:sldId id="494" r:id="rId22"/>
    <p:sldId id="495" r:id="rId23"/>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69" d="100"/>
          <a:sy n="69" d="100"/>
        </p:scale>
        <p:origin x="840" y="7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588"/>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png"/><Relationship Id="rId5" Type="http://schemas.openxmlformats.org/officeDocument/2006/relationships/image" Target="../media/image3.gif"/><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3.gif"/><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gif"/><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1.png"/><Relationship Id="rId5" Type="http://schemas.openxmlformats.org/officeDocument/2006/relationships/image" Target="../media/image3.gif"/><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2.png"/><Relationship Id="rId5" Type="http://schemas.openxmlformats.org/officeDocument/2006/relationships/image" Target="../media/image3.gif"/><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gif"/><Relationship Id="rId5"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gif"/><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gif"/><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1.jpeg"/><Relationship Id="rId11" Type="http://schemas.openxmlformats.org/officeDocument/2006/relationships/image" Target="../media/image3.gif"/><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a:extLst>
              <a:ext uri="{FF2B5EF4-FFF2-40B4-BE49-F238E27FC236}">
                <a16:creationId xmlns:a16="http://schemas.microsoft.com/office/drawing/2014/main" id="{FC9CFFE0-6808-38FB-9BB7-960DF254E3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574" y="663380"/>
            <a:ext cx="11316986" cy="596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a:extLst>
              <a:ext uri="{FF2B5EF4-FFF2-40B4-BE49-F238E27FC236}">
                <a16:creationId xmlns:a16="http://schemas.microsoft.com/office/drawing/2014/main" id="{FECC35C4-3AC0-40EA-5B66-6E8A40A17333}"/>
              </a:ext>
            </a:extLst>
          </p:cNvPr>
          <p:cNvSpPr txBox="1">
            <a:spLocks noChangeArrowheads="1"/>
          </p:cNvSpPr>
          <p:nvPr/>
        </p:nvSpPr>
        <p:spPr bwMode="auto">
          <a:xfrm>
            <a:off x="3864913" y="2146984"/>
            <a:ext cx="3470576" cy="5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spcBef>
                <a:spcPct val="20000"/>
              </a:spcBef>
              <a:buChar char="•"/>
              <a:defRPr sz="4200">
                <a:solidFill>
                  <a:schemeClr val="tx1"/>
                </a:solidFill>
                <a:latin typeface="Arial" panose="020B0604020202020204" pitchFamily="34" charset="0"/>
              </a:defRPr>
            </a:lvl1pPr>
            <a:lvl2pPr marL="742950" indent="-285750" defTabSz="912813">
              <a:spcBef>
                <a:spcPct val="20000"/>
              </a:spcBef>
              <a:buChar char="–"/>
              <a:defRPr sz="3700">
                <a:solidFill>
                  <a:schemeClr val="tx1"/>
                </a:solidFill>
                <a:latin typeface="Arial" panose="020B0604020202020204" pitchFamily="34" charset="0"/>
              </a:defRPr>
            </a:lvl2pPr>
            <a:lvl3pPr marL="1143000" indent="-228600" defTabSz="912813">
              <a:spcBef>
                <a:spcPct val="20000"/>
              </a:spcBef>
              <a:buChar char="•"/>
              <a:defRPr sz="3200">
                <a:solidFill>
                  <a:schemeClr val="tx1"/>
                </a:solidFill>
                <a:latin typeface="Arial" panose="020B0604020202020204" pitchFamily="34" charset="0"/>
              </a:defRPr>
            </a:lvl3pPr>
            <a:lvl4pPr marL="1600200" indent="-228600" defTabSz="912813">
              <a:spcBef>
                <a:spcPct val="20000"/>
              </a:spcBef>
              <a:buChar char="–"/>
              <a:defRPr sz="2600">
                <a:solidFill>
                  <a:schemeClr val="tx1"/>
                </a:solidFill>
                <a:latin typeface="Arial" panose="020B0604020202020204" pitchFamily="34" charset="0"/>
              </a:defRPr>
            </a:lvl4pPr>
            <a:lvl5pPr marL="2057400" indent="-228600" defTabSz="912813">
              <a:spcBef>
                <a:spcPct val="20000"/>
              </a:spcBef>
              <a:buChar char="»"/>
              <a:defRPr sz="26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9pPr>
          </a:lstStyle>
          <a:p>
            <a:pPr defTabSz="739379">
              <a:spcBef>
                <a:spcPct val="50000"/>
              </a:spcBef>
              <a:buNone/>
              <a:defRPr/>
            </a:pPr>
            <a:r>
              <a:rPr lang="en-US" altLang="vi-VN" sz="2916"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ÂM NHẠC </a:t>
            </a:r>
            <a:r>
              <a:rPr lang="vi-VN" altLang="vi-VN" sz="2916"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LỚP </a:t>
            </a:r>
            <a:r>
              <a:rPr lang="en-US" altLang="vi-VN" sz="2916"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a:t>
            </a:r>
            <a:endParaRPr lang="en-US" altLang="vi-VN" sz="2916"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72F9338-D924-9DF3-B24A-0641939B5832}"/>
              </a:ext>
            </a:extLst>
          </p:cNvPr>
          <p:cNvSpPr/>
          <p:nvPr/>
        </p:nvSpPr>
        <p:spPr>
          <a:xfrm>
            <a:off x="1711724" y="1727791"/>
            <a:ext cx="8043129" cy="5056064"/>
          </a:xfrm>
          <a:prstGeom prst="rect">
            <a:avLst/>
          </a:prstGeom>
          <a:noFill/>
        </p:spPr>
        <p:txBody>
          <a:bodyPr spcFirstLastPara="1" wrap="none">
            <a:prstTxWarp prst="textArchUp">
              <a:avLst/>
            </a:prstTxWarp>
            <a:spAutoFit/>
          </a:bodyPr>
          <a:lstStyle/>
          <a:p>
            <a:pPr defTabSz="740645">
              <a:defRPr/>
            </a:pPr>
            <a:r>
              <a:rPr lang="en-US" sz="3240" b="1" dirty="0">
                <a:ln w="0"/>
                <a:solidFill>
                  <a:srgbClr val="0070C0"/>
                </a:solidFill>
                <a:effectLst>
                  <a:outerShdw blurRad="38100" dist="25400" dir="5400000" algn="ctr" rotWithShape="0">
                    <a:srgbClr val="6E747A">
                      <a:alpha val="43000"/>
                    </a:srgbClr>
                  </a:outerShdw>
                </a:effectLst>
                <a:cs typeface="Times New Roman" pitchFamily="18" charset="0"/>
              </a:rPr>
              <a:t>CHÀO MỪNG QUÝ THẦY CÔ VỀ DỰ GIỜ THĂM LỚP</a:t>
            </a:r>
            <a:endParaRPr lang="en-US" sz="3240" b="1" dirty="0">
              <a:ln w="0"/>
              <a:solidFill>
                <a:srgbClr val="0070C0"/>
              </a:solidFill>
              <a:effectLst>
                <a:outerShdw blurRad="38100" dist="25400" dir="5400000" algn="ctr" rotWithShape="0">
                  <a:srgbClr val="6E747A">
                    <a:alpha val="43000"/>
                  </a:srgbClr>
                </a:outerShdw>
              </a:effectLst>
              <a:latin typeface="Calibri" panose="020F0502020204030204"/>
              <a:cs typeface="Arial" panose="020B0604020202020204" pitchFamily="34" charset="0"/>
            </a:endParaRPr>
          </a:p>
        </p:txBody>
      </p:sp>
      <p:sp>
        <p:nvSpPr>
          <p:cNvPr id="9" name="Rectangle 8">
            <a:extLst>
              <a:ext uri="{FF2B5EF4-FFF2-40B4-BE49-F238E27FC236}">
                <a16:creationId xmlns:a16="http://schemas.microsoft.com/office/drawing/2014/main" id="{1A77CD91-AEEB-82A6-D860-A29B882A3C85}"/>
              </a:ext>
            </a:extLst>
          </p:cNvPr>
          <p:cNvSpPr/>
          <p:nvPr/>
        </p:nvSpPr>
        <p:spPr>
          <a:xfrm>
            <a:off x="2205208" y="819966"/>
            <a:ext cx="6790642" cy="590931"/>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defTabSz="740645">
              <a:defRPr/>
            </a:pPr>
            <a:r>
              <a:rPr lang="en-US" sz="3240" b="1" dirty="0">
                <a:ln/>
                <a:solidFill>
                  <a:srgbClr val="FF0000"/>
                </a:solidFill>
                <a:latin typeface="Time nes New Roman"/>
                <a:cs typeface="Arial" panose="020B0604020202020204" pitchFamily="34" charset="0"/>
              </a:rPr>
              <a:t>TRƯỜNG TIỂU HỌC QUỐC TUẤN</a:t>
            </a:r>
            <a:endParaRPr lang="en-US" sz="3240" b="1" dirty="0">
              <a:ln/>
              <a:solidFill>
                <a:srgbClr val="FF0000"/>
              </a:solidFill>
              <a:latin typeface="Calibri" panose="020F0502020204030204"/>
              <a:cs typeface="Arial" panose="020B0604020202020204" pitchFamily="34" charset="0"/>
            </a:endParaRPr>
          </a:p>
        </p:txBody>
      </p:sp>
      <p:sp>
        <p:nvSpPr>
          <p:cNvPr id="10" name="Rounded Rectangle 9">
            <a:extLst>
              <a:ext uri="{FF2B5EF4-FFF2-40B4-BE49-F238E27FC236}">
                <a16:creationId xmlns:a16="http://schemas.microsoft.com/office/drawing/2014/main" id="{762E49BC-7C9F-2F6F-420A-3CD04BBC77AA}"/>
              </a:ext>
            </a:extLst>
          </p:cNvPr>
          <p:cNvSpPr/>
          <p:nvPr/>
        </p:nvSpPr>
        <p:spPr>
          <a:xfrm>
            <a:off x="3282835" y="3866062"/>
            <a:ext cx="4366195" cy="534924"/>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p>
            <a:pPr defTabSz="740645">
              <a:defRPr/>
            </a:pPr>
            <a:endParaRPr lang="en-US" sz="1458"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3A3C87BB-2CE5-4E12-E847-EB91AAE40464}"/>
              </a:ext>
            </a:extLst>
          </p:cNvPr>
          <p:cNvSpPr/>
          <p:nvPr/>
        </p:nvSpPr>
        <p:spPr>
          <a:xfrm>
            <a:off x="3229871" y="3886501"/>
            <a:ext cx="4472123" cy="491225"/>
          </a:xfrm>
          <a:prstGeom prst="rect">
            <a:avLst/>
          </a:prstGeom>
          <a:noFill/>
        </p:spPr>
        <p:txBody>
          <a:bodyPr wrap="none">
            <a:spAutoFit/>
          </a:bodyPr>
          <a:lstStyle/>
          <a:p>
            <a:pPr defTabSz="740645">
              <a:defRPr/>
            </a:pPr>
            <a:r>
              <a:rPr lang="en-US" sz="2592" b="1" dirty="0">
                <a:ln w="0"/>
                <a:solidFill>
                  <a:srgbClr val="7030A0"/>
                </a:solidFill>
                <a:effectLst>
                  <a:outerShdw blurRad="38100" dist="25400" dir="5400000" algn="ctr" rotWithShape="0">
                    <a:srgbClr val="6E747A">
                      <a:alpha val="43000"/>
                    </a:srgbClr>
                  </a:outerShdw>
                </a:effectLst>
                <a:latin typeface="Calibri" panose="020F0502020204030204"/>
                <a:cs typeface="Arial" panose="020B0604020202020204" pitchFamily="34" charset="0"/>
              </a:rPr>
              <a:t>GIÁO VIÊN: NGUYỄN CHÍ CÔNG</a:t>
            </a:r>
          </a:p>
        </p:txBody>
      </p:sp>
      <p:sp>
        <p:nvSpPr>
          <p:cNvPr id="12" name="Rectangle 11">
            <a:extLst>
              <a:ext uri="{FF2B5EF4-FFF2-40B4-BE49-F238E27FC236}">
                <a16:creationId xmlns:a16="http://schemas.microsoft.com/office/drawing/2014/main" id="{BD2E2D9F-4DA8-9A64-EAD9-7D7D323A3105}"/>
              </a:ext>
            </a:extLst>
          </p:cNvPr>
          <p:cNvSpPr/>
          <p:nvPr/>
        </p:nvSpPr>
        <p:spPr>
          <a:xfrm>
            <a:off x="2894989" y="3098016"/>
            <a:ext cx="5506700" cy="480131"/>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lvl="0">
              <a:defRPr/>
            </a:pPr>
            <a:r>
              <a:rPr lang="en-US" sz="252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HÁT: CHÀO NGƯỜI BẠN MỚI ĐẾN</a:t>
            </a:r>
            <a:endParaRPr lang="en-US" sz="252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0172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ÁO ÁN 1 2020-2021\HÌNH SOẠN GIÁO ÁN\Chủ đề\Untitled.png"/>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Phòng Giáo Dục Và Đào Tạo quận Thanh Xuân"/>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0891" t="17908" r="42033" b="58296"/>
          <a:stretch>
            <a:fillRect/>
          </a:stretch>
        </p:blipFill>
        <p:spPr bwMode="auto">
          <a:xfrm>
            <a:off x="6200775" y="285750"/>
            <a:ext cx="4214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5"/>
          <p:cNvSpPr>
            <a:spLocks noChangeArrowheads="1"/>
          </p:cNvSpPr>
          <p:nvPr/>
        </p:nvSpPr>
        <p:spPr bwMode="auto">
          <a:xfrm>
            <a:off x="6486525" y="2286000"/>
            <a:ext cx="34829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1713CB"/>
                </a:solidFill>
                <a:cs typeface="Times New Roman" panose="02020603050405020304" pitchFamily="18" charset="0"/>
              </a:rPr>
              <a:t>TIẾT 1 CHỦ ĐỀ 4</a:t>
            </a:r>
          </a:p>
        </p:txBody>
      </p:sp>
      <p:pic>
        <p:nvPicPr>
          <p:cNvPr id="2058" name="Picture 12" descr="D:\GIÁO ÁN 1 2020-2021\HÌNH SOẠN GIÁO ÁN\Học hát\Lớp 1 thân yêu\Các bạn nhỏ vui ca nhảy múa_HTS.png"/>
          <p:cNvPicPr>
            <a:picLocks noChangeAspect="1" noChangeArrowheads="1"/>
          </p:cNvPicPr>
          <p:nvPr/>
        </p:nvPicPr>
        <p:blipFill>
          <a:blip r:embed="rId5">
            <a:extLst>
              <a:ext uri="{28A0092B-C50C-407E-A947-70E740481C1C}">
                <a14:useLocalDpi xmlns:a14="http://schemas.microsoft.com/office/drawing/2010/main" val="0"/>
              </a:ext>
            </a:extLst>
          </a:blip>
          <a:srcRect l="3136" r="4388"/>
          <a:stretch>
            <a:fillRect/>
          </a:stretch>
        </p:blipFill>
        <p:spPr bwMode="auto">
          <a:xfrm>
            <a:off x="6200775" y="3779838"/>
            <a:ext cx="42148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5"/>
          <p:cNvSpPr>
            <a:spLocks noChangeArrowheads="1"/>
          </p:cNvSpPr>
          <p:nvPr/>
        </p:nvSpPr>
        <p:spPr bwMode="auto">
          <a:xfrm>
            <a:off x="5557838" y="2857500"/>
            <a:ext cx="5286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VÒNG TAY BÈ BẠN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7260</TotalTime>
  <Words>271</Words>
  <Application>Microsoft Office PowerPoint</Application>
  <PresentationFormat>Custom</PresentationFormat>
  <Paragraphs>44</Paragraphs>
  <Slides>22</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Time nes New Roman</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Administrator</cp:lastModifiedBy>
  <cp:revision>612</cp:revision>
  <dcterms:created xsi:type="dcterms:W3CDTF">2010-04-30T18:19:48Z</dcterms:created>
  <dcterms:modified xsi:type="dcterms:W3CDTF">2024-12-01T14:32:34Z</dcterms:modified>
</cp:coreProperties>
</file>