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sldIdLst>
    <p:sldId id="508" r:id="rId2"/>
    <p:sldId id="482" r:id="rId3"/>
    <p:sldId id="499" r:id="rId4"/>
    <p:sldId id="480" r:id="rId5"/>
    <p:sldId id="483" r:id="rId6"/>
    <p:sldId id="420" r:id="rId7"/>
    <p:sldId id="442" r:id="rId8"/>
    <p:sldId id="345" r:id="rId9"/>
    <p:sldId id="500" r:id="rId10"/>
    <p:sldId id="501" r:id="rId11"/>
    <p:sldId id="502" r:id="rId12"/>
    <p:sldId id="503" r:id="rId13"/>
    <p:sldId id="504" r:id="rId14"/>
    <p:sldId id="451" r:id="rId15"/>
    <p:sldId id="498" r:id="rId16"/>
    <p:sldId id="491" r:id="rId17"/>
    <p:sldId id="497" r:id="rId18"/>
    <p:sldId id="452" r:id="rId19"/>
    <p:sldId id="505" r:id="rId20"/>
    <p:sldId id="506" r:id="rId21"/>
    <p:sldId id="492" r:id="rId22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6" autoAdjust="0"/>
    <p:restoredTop sz="94660"/>
  </p:normalViewPr>
  <p:slideViewPr>
    <p:cSldViewPr>
      <p:cViewPr varScale="1">
        <p:scale>
          <a:sx n="69" d="100"/>
          <a:sy n="69" d="100"/>
        </p:scale>
        <p:origin x="738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5DAF1BA-30E0-45CF-B783-4EEEB1B10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51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8F845-540A-40EF-A4E6-4D9200949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6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273E4-6633-4C72-8B25-77E15C9EA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9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EADE4-2FBC-4EE3-8427-FEF6036B2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18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C742C-544C-45D8-9822-2E0D2454B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18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1EBF-A49C-481B-BA63-A4EAE5C08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C14B6-642F-4A2B-943F-74F802DBE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6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D4478-745E-4DC5-A2BF-06DF435E1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07BF1-026A-4E8E-BBF5-E8F7C1929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2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9FD67-DD34-46A2-BAAA-9898EDCC8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4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8444-5F31-44A6-AA6C-65DEB2DBE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3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FF09D-4D47-493B-ADDF-AED65C2FD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EDAA-2C50-46FC-B1B8-D93B452D2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3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E3736-2F76-4E10-B056-8EB513F6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1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7925B13-AE0A-4BD0-B71D-0AAB3C0E7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>
            <a:extLst>
              <a:ext uri="{FF2B5EF4-FFF2-40B4-BE49-F238E27FC236}">
                <a16:creationId xmlns:a16="http://schemas.microsoft.com/office/drawing/2014/main" id="{FC9CFFE0-6808-38FB-9BB7-960DF25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4" y="663380"/>
            <a:ext cx="11316986" cy="59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ECC35C4-3AC0-40EA-5B66-6E8A40A1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913" y="2146984"/>
            <a:ext cx="3470576" cy="5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39379">
              <a:spcBef>
                <a:spcPct val="50000"/>
              </a:spcBef>
              <a:buNone/>
              <a:defRPr/>
            </a:pPr>
            <a:r>
              <a:rPr lang="en-US" altLang="vi-VN" sz="2916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r>
              <a:rPr lang="vi-VN" altLang="vi-VN" sz="2916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vi-VN" sz="2916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2916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F9338-D924-9DF3-B24A-0641939B5832}"/>
              </a:ext>
            </a:extLst>
          </p:cNvPr>
          <p:cNvSpPr/>
          <p:nvPr/>
        </p:nvSpPr>
        <p:spPr>
          <a:xfrm>
            <a:off x="1711724" y="1727791"/>
            <a:ext cx="8043129" cy="505606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defTabSz="740645">
              <a:defRPr/>
            </a:pPr>
            <a:r>
              <a:rPr lang="en-US" sz="324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CHÀO MỪNG QUÝ THẦY CÔ VỀ DỰ GIỜ THĂM LỚP</a:t>
            </a:r>
            <a:endParaRPr lang="en-US" sz="324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7CD91-AEEB-82A6-D860-A29B882A3C85}"/>
              </a:ext>
            </a:extLst>
          </p:cNvPr>
          <p:cNvSpPr/>
          <p:nvPr/>
        </p:nvSpPr>
        <p:spPr>
          <a:xfrm>
            <a:off x="2205208" y="819966"/>
            <a:ext cx="6790642" cy="5909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740645">
              <a:defRPr/>
            </a:pPr>
            <a:r>
              <a:rPr lang="en-US" sz="3240" b="1" dirty="0">
                <a:ln/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QUỐC TUẤN</a:t>
            </a:r>
            <a:endParaRPr lang="en-US" sz="3240" b="1" dirty="0">
              <a:ln/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62E49BC-7C9F-2F6F-420A-3CD04BBC77AA}"/>
              </a:ext>
            </a:extLst>
          </p:cNvPr>
          <p:cNvSpPr/>
          <p:nvPr/>
        </p:nvSpPr>
        <p:spPr>
          <a:xfrm>
            <a:off x="3282835" y="3866062"/>
            <a:ext cx="4366195" cy="5349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defTabSz="740645">
              <a:defRPr/>
            </a:pPr>
            <a:endParaRPr lang="en-US" sz="1458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C87BB-2CE5-4E12-E847-EB91AAE40464}"/>
              </a:ext>
            </a:extLst>
          </p:cNvPr>
          <p:cNvSpPr/>
          <p:nvPr/>
        </p:nvSpPr>
        <p:spPr>
          <a:xfrm>
            <a:off x="3229871" y="3886501"/>
            <a:ext cx="4472123" cy="491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40645">
              <a:defRPr/>
            </a:pPr>
            <a:r>
              <a:rPr lang="en-US" sz="2592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GIÁO VIÊN: NGUYỄN CHÍ CÔNG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E2D9F-4DA8-9A64-EAD9-7D7D323A3105}"/>
              </a:ext>
            </a:extLst>
          </p:cNvPr>
          <p:cNvSpPr/>
          <p:nvPr/>
        </p:nvSpPr>
        <p:spPr>
          <a:xfrm>
            <a:off x="2894989" y="3098016"/>
            <a:ext cx="5645135" cy="4801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52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HÁT: CHÚ CHIM NHỎ DỄ THƯƠNG</a:t>
            </a:r>
            <a:endParaRPr lang="en-US" sz="252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1325" y="1057275"/>
            <a:ext cx="1811338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3" b="40210"/>
          <a:stretch>
            <a:fillRect/>
          </a:stretch>
        </p:blipFill>
        <p:spPr bwMode="auto">
          <a:xfrm>
            <a:off x="1309688" y="1916113"/>
            <a:ext cx="83534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555038" y="3282950"/>
            <a:ext cx="792162" cy="354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1325" y="1057275"/>
            <a:ext cx="23082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7566025" y="1376363"/>
            <a:ext cx="227806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2" b="21188"/>
          <a:stretch>
            <a:fillRect/>
          </a:stretch>
        </p:blipFill>
        <p:spPr bwMode="auto">
          <a:xfrm>
            <a:off x="968375" y="2644775"/>
            <a:ext cx="8958263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1325" y="1057275"/>
            <a:ext cx="23082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7804150" y="1136650"/>
            <a:ext cx="22764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34"/>
          <a:stretch>
            <a:fillRect/>
          </a:stretch>
        </p:blipFill>
        <p:spPr bwMode="auto">
          <a:xfrm>
            <a:off x="1065213" y="2427288"/>
            <a:ext cx="898525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1325" y="1057275"/>
            <a:ext cx="156845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2"/>
          <a:stretch>
            <a:fillRect/>
          </a:stretch>
        </p:blipFill>
        <p:spPr bwMode="auto">
          <a:xfrm>
            <a:off x="1028700" y="1989138"/>
            <a:ext cx="8967788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0"/>
            <a:ext cx="8353425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  <p:pic>
        <p:nvPicPr>
          <p:cNvPr id="1434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1133475"/>
            <a:ext cx="179546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0"/>
            <a:ext cx="8353425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588" y="260350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2916238" y="2435225"/>
            <a:ext cx="5153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-6350"/>
            <a:ext cx="80264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0" y="260350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111250" y="2732088"/>
            <a:ext cx="87630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- HÒA GIỌNG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- NỮ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4 - 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0"/>
            <a:ext cx="8353425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20638" y="115888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115888"/>
            <a:ext cx="2717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13000"/>
            <a:ext cx="3698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3629025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868863"/>
            <a:ext cx="37147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6232525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246813"/>
            <a:ext cx="37147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6254750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573963" y="6242050"/>
            <a:ext cx="923925" cy="5064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94288" y="4303713"/>
            <a:ext cx="56880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Pháp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Hoàng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98613" y="368458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33663"/>
            <a:ext cx="204628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6088" y="4319588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30288"/>
            <a:ext cx="6276975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  <p:pic>
        <p:nvPicPr>
          <p:cNvPr id="215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6492875" y="2782888"/>
            <a:ext cx="1951038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BẠN LÀ CHIM GÌ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gray">
          <a:xfrm>
            <a:off x="2894013" y="3068638"/>
            <a:ext cx="5688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Bạn  là  chim       gì?</a:t>
            </a:r>
          </a:p>
          <a:p>
            <a:pPr algn="l"/>
            <a:r>
              <a:rPr lang="en-US" sz="36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Tôi   là  chim       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1916113"/>
            <a:ext cx="6318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4230688"/>
            <a:ext cx="39608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Pháp</a:t>
            </a:r>
          </a:p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Lời Việt: Hoàng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60613"/>
            <a:ext cx="24479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39738" y="4095750"/>
            <a:ext cx="24685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4289425"/>
            <a:ext cx="243046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681288"/>
            <a:ext cx="18494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0"/>
            <a:ext cx="8353425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9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1133475"/>
            <a:ext cx="18669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5556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706563" y="701675"/>
            <a:ext cx="7578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CHÚ CHIM NHỎ DỄ THƯƠNG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471613"/>
            <a:ext cx="9783763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>
                <a:latin typeface="Cambria" pitchFamily="18" charset="0"/>
                <a:cs typeface="Times New Roman" pitchFamily="18" charset="0"/>
              </a:rPr>
              <a:t>Lại đây hỡi chú chim nhỏ xinh dễ thương này</a:t>
            </a:r>
          </a:p>
          <a:p>
            <a:pPr>
              <a:lnSpc>
                <a:spcPct val="114000"/>
              </a:lnSpc>
            </a:pPr>
            <a:r>
              <a:rPr lang="en-US" sz="3200">
                <a:latin typeface="Cambria" pitchFamily="18" charset="0"/>
                <a:cs typeface="Times New Roman" pitchFamily="18" charset="0"/>
              </a:rPr>
              <a:t>Lại đây hỡi chú chim nhỏ xinh dễ thương</a:t>
            </a:r>
          </a:p>
          <a:p>
            <a:pPr>
              <a:lnSpc>
                <a:spcPct val="114000"/>
              </a:lnSpc>
            </a:pPr>
            <a:r>
              <a:rPr lang="en-US" sz="3200">
                <a:latin typeface="Cambria" pitchFamily="18" charset="0"/>
                <a:cs typeface="Times New Roman" pitchFamily="18" charset="0"/>
              </a:rPr>
              <a:t>Mời bạn cùng hòa nhịp câu hát.</a:t>
            </a:r>
          </a:p>
          <a:p>
            <a:pPr>
              <a:lnSpc>
                <a:spcPct val="114000"/>
              </a:lnSpc>
            </a:pPr>
            <a:r>
              <a:rPr lang="en-US" sz="3200">
                <a:latin typeface="Cambria" pitchFamily="18" charset="0"/>
                <a:cs typeface="Times New Roman" pitchFamily="18" charset="0"/>
              </a:rPr>
              <a:t>Chim líu lo hót theo vang lừng. </a:t>
            </a:r>
          </a:p>
          <a:p>
            <a:pPr>
              <a:lnSpc>
                <a:spcPct val="114000"/>
              </a:lnSpc>
            </a:pPr>
            <a:r>
              <a:rPr lang="en-US" sz="3200">
                <a:latin typeface="Cambria" pitchFamily="18" charset="0"/>
                <a:cs typeface="Times New Roman" pitchFamily="18" charset="0"/>
              </a:rPr>
              <a:t>Chim ơi chim, mời bạn hiền.</a:t>
            </a:r>
          </a:p>
          <a:p>
            <a:pPr>
              <a:lnSpc>
                <a:spcPct val="114000"/>
              </a:lnSpc>
            </a:pPr>
            <a:r>
              <a:rPr lang="en-US" sz="3200">
                <a:latin typeface="Cambria" pitchFamily="18" charset="0"/>
                <a:cs typeface="Times New Roman" pitchFamily="18" charset="0"/>
              </a:rPr>
              <a:t>Cất tiếng hát, nào bạn hiền. A!</a:t>
            </a:r>
          </a:p>
          <a:p>
            <a:pPr>
              <a:lnSpc>
                <a:spcPct val="114000"/>
              </a:lnSpc>
            </a:pPr>
            <a:r>
              <a:rPr lang="en-US" sz="3200">
                <a:latin typeface="Cambria" pitchFamily="18" charset="0"/>
                <a:cs typeface="Times New Roman" pitchFamily="18" charset="0"/>
              </a:rPr>
              <a:t>Lại đây hỡi chú chim nhỏ xinh dễ thương này</a:t>
            </a:r>
          </a:p>
          <a:p>
            <a:pPr>
              <a:lnSpc>
                <a:spcPct val="114000"/>
              </a:lnSpc>
            </a:pPr>
            <a:r>
              <a:rPr lang="en-US" sz="3200">
                <a:latin typeface="Cambria" pitchFamily="18" charset="0"/>
                <a:cs typeface="Times New Roman" pitchFamily="18" charset="0"/>
              </a:rPr>
              <a:t>Lại đây hỡi chú chim nhỏ xinh dễ thương</a:t>
            </a:r>
          </a:p>
          <a:p>
            <a:pPr>
              <a:lnSpc>
                <a:spcPct val="114000"/>
              </a:lnSpc>
            </a:pPr>
            <a:endParaRPr lang="en-US" sz="320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1325" y="3294063"/>
            <a:ext cx="2308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8248650" y="3395663"/>
            <a:ext cx="227806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19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1325" y="1057275"/>
            <a:ext cx="23082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7804150" y="1220788"/>
            <a:ext cx="22764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4" b="59308"/>
          <a:stretch>
            <a:fillRect/>
          </a:stretch>
        </p:blipFill>
        <p:spPr bwMode="auto">
          <a:xfrm>
            <a:off x="1093788" y="2565400"/>
            <a:ext cx="83534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1325" y="1057275"/>
            <a:ext cx="23082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7593013" y="1246188"/>
            <a:ext cx="227806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0" b="40210"/>
          <a:stretch>
            <a:fillRect/>
          </a:stretch>
        </p:blipFill>
        <p:spPr bwMode="auto">
          <a:xfrm>
            <a:off x="1093788" y="2517775"/>
            <a:ext cx="8929687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42388" y="2427288"/>
            <a:ext cx="792162" cy="354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9256</TotalTime>
  <Words>236</Words>
  <Application>Microsoft Office PowerPoint</Application>
  <PresentationFormat>Custom</PresentationFormat>
  <Paragraphs>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Time nes New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610</cp:revision>
  <dcterms:created xsi:type="dcterms:W3CDTF">2010-04-30T18:19:48Z</dcterms:created>
  <dcterms:modified xsi:type="dcterms:W3CDTF">2024-12-01T14:33:35Z</dcterms:modified>
</cp:coreProperties>
</file>