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582" r:id="rId2"/>
    <p:sldId id="482" r:id="rId3"/>
    <p:sldId id="543" r:id="rId4"/>
    <p:sldId id="563" r:id="rId5"/>
    <p:sldId id="542" r:id="rId6"/>
    <p:sldId id="496" r:id="rId7"/>
    <p:sldId id="546" r:id="rId8"/>
    <p:sldId id="545" r:id="rId9"/>
    <p:sldId id="547" r:id="rId10"/>
    <p:sldId id="548" r:id="rId11"/>
    <p:sldId id="549" r:id="rId12"/>
    <p:sldId id="550" r:id="rId13"/>
    <p:sldId id="551" r:id="rId14"/>
    <p:sldId id="552" r:id="rId15"/>
    <p:sldId id="553" r:id="rId16"/>
    <p:sldId id="544" r:id="rId17"/>
    <p:sldId id="555" r:id="rId18"/>
    <p:sldId id="575" r:id="rId19"/>
    <p:sldId id="560" r:id="rId20"/>
    <p:sldId id="571" r:id="rId21"/>
    <p:sldId id="577" r:id="rId22"/>
    <p:sldId id="580" r:id="rId23"/>
    <p:sldId id="57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microsoft.com/office/2007/relationships/hdphoto" Target="../media/hdphoto11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microsoft.com/office/2007/relationships/hdphoto" Target="../media/hdphoto11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7.wdp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8" y="356089"/>
            <a:ext cx="12574429" cy="6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347" y="2004538"/>
            <a:ext cx="3856196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153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324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vi-VN" sz="324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901915" y="1538767"/>
            <a:ext cx="8936810" cy="56178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822939">
              <a:defRPr/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 THĂM LỚP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458799" y="530073"/>
            <a:ext cx="75280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22939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647594" y="3914624"/>
            <a:ext cx="4851328" cy="5943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822939">
              <a:defRPr/>
            </a:pPr>
            <a:endParaRPr lang="en-US" sz="162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600337" y="3937334"/>
            <a:ext cx="494584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22939">
              <a:defRPr/>
            </a:pPr>
            <a:r>
              <a:rPr lang="en-US" sz="288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VIÊN: NGUYỄN CHÍ CÔNG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3216654" y="3061240"/>
            <a:ext cx="651223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HÁT: KHÚC NHẠC TRÊN NƯƠNG XA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3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5A012-267D-40FB-B6A7-FD99B4DF7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820" y="2060848"/>
            <a:ext cx="10262359" cy="1542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01130-9F48-4ECE-919F-219A71BC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965" y="2276872"/>
            <a:ext cx="10008069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8A2CBF-ACC7-4578-9AA7-B33C9B164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887F93-B126-47A1-977C-1E90C3FC0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79942"/>
            <a:ext cx="11388694" cy="2056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613F2-615A-495A-AF89-85DFDE4C7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508" y="1628800"/>
            <a:ext cx="10191554" cy="25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ED831-F724-4BE6-AEB3-35D8BF597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2132856"/>
            <a:ext cx="10441160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32B26-C749-4BC7-8925-4AC916733C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7472D-BFE5-45E7-B79B-112E56350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2" y="2204864"/>
            <a:ext cx="10425036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5CAD1-1BDE-4E61-BDB1-79F00AD0A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244C98-B4EC-4ECD-BB08-0981886EA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58529"/>
            <a:ext cx="11388694" cy="2078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455FE-AE23-45AE-B143-B7D8A6632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39" y="1691359"/>
            <a:ext cx="10367322" cy="25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EC2161-3725-BDA8-D76D-10195FBF9347}"/>
              </a:ext>
            </a:extLst>
          </p:cNvPr>
          <p:cNvGrpSpPr/>
          <p:nvPr/>
        </p:nvGrpSpPr>
        <p:grpSpPr>
          <a:xfrm>
            <a:off x="4126022" y="223429"/>
            <a:ext cx="7154554" cy="5964062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4635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nói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vùng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miền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15118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68742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689289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Tìm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câu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giai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giống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052736"/>
            <a:ext cx="10369152" cy="5112568"/>
            <a:chOff x="7968208" y="-2513666"/>
            <a:chExt cx="9217024" cy="4887047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513666"/>
              <a:ext cx="9217024" cy="4887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627" y="-793770"/>
              <a:ext cx="3972186" cy="103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HÁT THEO HÌNH THỨC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ĐỐI ĐÁP NAM – NỮ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37774C6-BEAF-31B0-A408-158146A36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63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18801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88DF79-3143-72B1-08EE-26534959F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4006875"/>
            <a:ext cx="10729192" cy="200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                                       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: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Hoàng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Lân</a:t>
            </a:r>
            <a:endParaRPr lang="en-US" sz="2800" b="1" i="1" dirty="0">
              <a:solidFill>
                <a:srgbClr val="1713CB"/>
              </a:solidFill>
              <a:latin typeface="Cambria" pitchFamily="18" charset="0"/>
            </a:endParaRPr>
          </a:p>
          <a:p>
            <a:pPr algn="ctr" eaLnBrk="1" hangingPunct="1"/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                                                                      (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Dựa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theo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dân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ca Gia-rai)</a:t>
            </a:r>
            <a:endParaRPr lang="en-US" sz="4800" b="1" dirty="0">
              <a:solidFill>
                <a:srgbClr val="1713CB"/>
              </a:solidFill>
              <a:latin typeface="Cambria" pitchFamily="18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4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404846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>
                <a:latin typeface="Cambria" pitchFamily="18" charset="0"/>
              </a:rPr>
              <a:t>HÁT: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8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llustration of a kids showing board on a white background Stock Vector  Image &amp; Art - Alamy">
            <a:extLst>
              <a:ext uri="{FF2B5EF4-FFF2-40B4-BE49-F238E27FC236}">
                <a16:creationId xmlns:a16="http://schemas.microsoft.com/office/drawing/2014/main" id="{EF185789-0F96-4661-8BF9-40B42891F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 bwMode="auto">
          <a:xfrm>
            <a:off x="4367808" y="332656"/>
            <a:ext cx="621435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8B16B0-A785-4575-A610-9C3159718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2420888"/>
            <a:ext cx="5035048" cy="3529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8FC55C-B98E-43DF-81AF-2AD1318596A7}"/>
              </a:ext>
            </a:extLst>
          </p:cNvPr>
          <p:cNvSpPr txBox="1"/>
          <p:nvPr/>
        </p:nvSpPr>
        <p:spPr>
          <a:xfrm>
            <a:off x="1364085" y="2283032"/>
            <a:ext cx="28325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nói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tên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loại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cụ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mà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F57323-DAAB-47DF-949D-9F6B01318F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983432" y="2276872"/>
            <a:ext cx="380653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41493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048130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92696"/>
            <a:ext cx="7344816" cy="5635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587388" y="2902292"/>
            <a:ext cx="65167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 Lân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 năm 1942</a:t>
            </a:r>
            <a:r>
              <a:rPr lang="vi-VN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Ông cùng người anh em sinh đôi Hoàng Long trở thành một cặp nhạc sĩ quen thuộc với người yêu nhạc Việt Nam.</a:t>
            </a:r>
            <a:endParaRPr lang="en-US" sz="2400" dirty="0">
              <a:solidFill>
                <a:srgbClr val="2021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 nhạc trên nương xa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thiên nhiên hòa quyện với âm thanh của núi rừng và đàn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rưng tạo lên khúc nhạc đặc trưng của vùng núi Tây Nguyên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536160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8201508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2" name="Picture 1" descr="ÂM NHẠC ĐẶNG TOÀN: Đôi nét về nhạc sĩ Hoàng Lân">
            <a:extLst>
              <a:ext uri="{FF2B5EF4-FFF2-40B4-BE49-F238E27FC236}">
                <a16:creationId xmlns:a16="http://schemas.microsoft.com/office/drawing/2014/main" id="{0350C641-9766-E2C7-7527-2386643B4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49" y="2038299"/>
            <a:ext cx="4353165" cy="41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623392" y="214928"/>
            <a:ext cx="2880320" cy="2580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993726" y="63211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93726" y="147182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07A395-7C3E-4E36-BEC2-089028FCB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DA8D49-B153-4FD2-8876-58599ACC3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07368" y="2795787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996952"/>
            <a:ext cx="11233248" cy="3205242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6"/>
            <a:ext cx="3384376" cy="17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908720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3589621"/>
            <a:ext cx="11161240" cy="201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suối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hoà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lá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rừng</a:t>
            </a:r>
            <a:r>
              <a:rPr lang="en-US" sz="2800" dirty="0">
                <a:latin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</a:rPr>
              <a:t>núi</a:t>
            </a:r>
            <a:r>
              <a:rPr lang="en-US" sz="2800" dirty="0">
                <a:latin typeface="Cambria" pitchFamily="18" charset="0"/>
              </a:rPr>
              <a:t> non </a:t>
            </a:r>
            <a:r>
              <a:rPr lang="en-US" sz="2800" dirty="0" err="1">
                <a:latin typeface="Cambria" pitchFamily="18" charset="0"/>
              </a:rPr>
              <a:t>cao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trùng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Âm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nhạc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rừng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khắp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buôn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làng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xao</a:t>
            </a:r>
            <a:r>
              <a:rPr lang="en-US" sz="2800" dirty="0">
                <a:latin typeface="Cambria" pitchFamily="18" charset="0"/>
              </a:rPr>
              <a:t> bao </a:t>
            </a:r>
            <a:r>
              <a:rPr lang="en-US" sz="2800" dirty="0" err="1">
                <a:latin typeface="Cambria" pitchFamily="18" charset="0"/>
              </a:rPr>
              <a:t>lời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Có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đàn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t’rưng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reo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kìa</a:t>
            </a:r>
            <a:r>
              <a:rPr lang="en-US" sz="2800">
                <a:latin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</a:rPr>
              <a:t>cánh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chim</a:t>
            </a:r>
            <a:r>
              <a:rPr lang="en-US" sz="2800" dirty="0">
                <a:latin typeface="Cambria" pitchFamily="18" charset="0"/>
              </a:rPr>
              <a:t> bay </a:t>
            </a:r>
            <a:r>
              <a:rPr lang="en-US" sz="2800" dirty="0" err="1">
                <a:latin typeface="Cambria" pitchFamily="18" charset="0"/>
              </a:rPr>
              <a:t>ngập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ngừng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Trên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nương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chiều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màu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đã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phai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dần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mênh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mang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trong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lòng</a:t>
            </a:r>
            <a:r>
              <a:rPr lang="en-US" sz="2800" dirty="0">
                <a:latin typeface="Cambria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-33577"/>
            <a:ext cx="4536504" cy="2298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3863752" y="1054697"/>
            <a:ext cx="3960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itchFamily="18" charset="0"/>
              </a:rPr>
              <a:t>KHỞI ĐỘNG GIỌNG</a:t>
            </a:r>
            <a:endParaRPr lang="vi-VN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40AE63-1318-4E3F-8A80-483810ED4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A14B2C-711C-4E62-9E51-A4927E5C8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5355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10666</TotalTime>
  <Words>262</Words>
  <Application>Microsoft Office PowerPoint</Application>
  <PresentationFormat>Widescreen</PresentationFormat>
  <Paragraphs>51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 nes New Roman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634</cp:revision>
  <dcterms:created xsi:type="dcterms:W3CDTF">2010-04-30T18:19:48Z</dcterms:created>
  <dcterms:modified xsi:type="dcterms:W3CDTF">2024-12-01T14:35:47Z</dcterms:modified>
</cp:coreProperties>
</file>