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03" r:id="rId2"/>
    <p:sldMasterId id="2147483715" r:id="rId3"/>
  </p:sldMasterIdLst>
  <p:notesMasterIdLst>
    <p:notesMasterId r:id="rId26"/>
  </p:notesMasterIdLst>
  <p:sldIdLst>
    <p:sldId id="416" r:id="rId4"/>
    <p:sldId id="411" r:id="rId5"/>
    <p:sldId id="405" r:id="rId6"/>
    <p:sldId id="323" r:id="rId7"/>
    <p:sldId id="322" r:id="rId8"/>
    <p:sldId id="407" r:id="rId9"/>
    <p:sldId id="408" r:id="rId10"/>
    <p:sldId id="409" r:id="rId11"/>
    <p:sldId id="410" r:id="rId12"/>
    <p:sldId id="321" r:id="rId13"/>
    <p:sldId id="318" r:id="rId14"/>
    <p:sldId id="315" r:id="rId15"/>
    <p:sldId id="271" r:id="rId16"/>
    <p:sldId id="316" r:id="rId17"/>
    <p:sldId id="394" r:id="rId18"/>
    <p:sldId id="320" r:id="rId19"/>
    <p:sldId id="317" r:id="rId20"/>
    <p:sldId id="319" r:id="rId21"/>
    <p:sldId id="413" r:id="rId22"/>
    <p:sldId id="414" r:id="rId23"/>
    <p:sldId id="412" r:id="rId24"/>
    <p:sldId id="417" r:id="rId2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veat Brush" pitchFamily="2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ExtraBold" pitchFamily="2" charset="0"/>
      <p:bold r:id="rId39"/>
      <p:boldItalic r:id="rId40"/>
    </p:embeddedFont>
    <p:embeddedFont>
      <p:font typeface="Poppins SemiBold" panose="00000700000000000000" pitchFamily="2" charset="0"/>
      <p:bold r:id="rId41"/>
      <p:boldItalic r:id="rId42"/>
    </p:embeddedFont>
    <p:embeddedFont>
      <p:font typeface="Raleway" pitchFamily="2" charset="0"/>
      <p:regular r:id="rId43"/>
      <p:bold r:id="rId44"/>
      <p:italic r:id="rId45"/>
      <p:boldItalic r:id="rId46"/>
    </p:embeddedFont>
    <p:embeddedFont>
      <p:font typeface="Sport Day" panose="020B0604020202020204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A001E-773F-4DC3-ACA9-DBB08A18D3E9}">
  <a:tblStyle styleId="{58CA001E-773F-4DC3-ACA9-DBB08A18D3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218" autoAdjust="0"/>
  </p:normalViewPr>
  <p:slideViewPr>
    <p:cSldViewPr snapToGrid="0">
      <p:cViewPr varScale="1">
        <p:scale>
          <a:sx n="48" d="100"/>
          <a:sy n="48" d="100"/>
        </p:scale>
        <p:origin x="134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2930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93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987F75B-AACB-5E46-AC87-45AB5B0C97C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18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596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244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9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67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71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8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12855283ca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12855283ca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71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79424B-C534-43B3-BC2B-65B6202E37D9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178B-56C5-40F3-9E2B-F51FFAE0E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4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5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391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91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8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67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23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28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9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58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54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72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93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43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23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3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0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82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_1_1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5" name="Google Shape;565;p39"/>
          <p:cNvSpPr txBox="1">
            <a:spLocks noGrp="1"/>
          </p:cNvSpPr>
          <p:nvPr>
            <p:ph type="title"/>
          </p:nvPr>
        </p:nvSpPr>
        <p:spPr>
          <a:xfrm>
            <a:off x="2572300" y="2271325"/>
            <a:ext cx="3981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6" name="Google Shape;566;p39"/>
          <p:cNvSpPr txBox="1">
            <a:spLocks noGrp="1"/>
          </p:cNvSpPr>
          <p:nvPr>
            <p:ph type="subTitle" idx="1"/>
          </p:nvPr>
        </p:nvSpPr>
        <p:spPr>
          <a:xfrm>
            <a:off x="3125400" y="3438050"/>
            <a:ext cx="28752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7" name="Google Shape;567;p39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568" name="Google Shape;568;p3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76" name="Google Shape;576;p39"/>
          <p:cNvSpPr txBox="1">
            <a:spLocks noGrp="1"/>
          </p:cNvSpPr>
          <p:nvPr>
            <p:ph type="title" idx="2" hasCustomPrompt="1"/>
          </p:nvPr>
        </p:nvSpPr>
        <p:spPr>
          <a:xfrm>
            <a:off x="2589800" y="1013425"/>
            <a:ext cx="39639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7" name="Google Shape;577;p39"/>
          <p:cNvSpPr/>
          <p:nvPr/>
        </p:nvSpPr>
        <p:spPr>
          <a:xfrm>
            <a:off x="7743052" y="4646449"/>
            <a:ext cx="1401255" cy="514465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9"/>
          <p:cNvSpPr/>
          <p:nvPr/>
        </p:nvSpPr>
        <p:spPr>
          <a:xfrm rot="10800000">
            <a:off x="-228" y="127"/>
            <a:ext cx="1325449" cy="492097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75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00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79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4422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51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37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5" r:id="rId3"/>
    <p:sldLayoutId id="2147483688" r:id="rId4"/>
    <p:sldLayoutId id="2147483689" r:id="rId5"/>
    <p:sldLayoutId id="2147483690" r:id="rId6"/>
    <p:sldLayoutId id="2147483699" r:id="rId7"/>
    <p:sldLayoutId id="2147483700" r:id="rId8"/>
    <p:sldLayoutId id="2147483701" r:id="rId9"/>
    <p:sldLayoutId id="214748370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1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5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Teacher: Trần Thị Trang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Quoc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Tuan Primary School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3317895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21696" y="2331987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ook, listen and repeat. 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89723" y="1060503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2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830348" y="417822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24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61CEE-34FE-4142-A0C9-CE2AF94BBFBF}"/>
              </a:ext>
            </a:extLst>
          </p:cNvPr>
          <p:cNvSpPr/>
          <p:nvPr/>
        </p:nvSpPr>
        <p:spPr>
          <a:xfrm>
            <a:off x="713688" y="1462084"/>
            <a:ext cx="2291332" cy="5034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1153E2-2AF3-4FDE-8702-485DD91D2034}"/>
              </a:ext>
            </a:extLst>
          </p:cNvPr>
          <p:cNvSpPr/>
          <p:nvPr/>
        </p:nvSpPr>
        <p:spPr>
          <a:xfrm>
            <a:off x="2732234" y="3901310"/>
            <a:ext cx="116981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354F43-12A5-4DA5-B526-B920832FB139}"/>
              </a:ext>
            </a:extLst>
          </p:cNvPr>
          <p:cNvSpPr/>
          <p:nvPr/>
        </p:nvSpPr>
        <p:spPr>
          <a:xfrm>
            <a:off x="5169529" y="1491037"/>
            <a:ext cx="2562129" cy="335281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D6A5B-9B59-4335-8E53-29CC73AC7F55}"/>
              </a:ext>
            </a:extLst>
          </p:cNvPr>
          <p:cNvSpPr/>
          <p:nvPr/>
        </p:nvSpPr>
        <p:spPr>
          <a:xfrm>
            <a:off x="6289895" y="3819308"/>
            <a:ext cx="2229416" cy="58981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3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F5872-E421-4E6D-A7AF-2E10A3A87D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1437"/>
            <a:ext cx="9144000" cy="3527685"/>
          </a:xfrm>
          <a:prstGeom prst="rect">
            <a:avLst/>
          </a:prstGeom>
        </p:spPr>
      </p:pic>
      <p:pic>
        <p:nvPicPr>
          <p:cNvPr id="10" name="Track 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727" y="835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 dirty="0">
                <a:solidFill>
                  <a:srgbClr val="002060"/>
                </a:solidFill>
              </a:rPr>
              <a:t>isten, point and say.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2048" name="Google Shape;2048;p66"/>
          <p:cNvSpPr/>
          <p:nvPr/>
        </p:nvSpPr>
        <p:spPr>
          <a:xfrm>
            <a:off x="428116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3</a:t>
            </a: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pic>
        <p:nvPicPr>
          <p:cNvPr id="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17" y="422031"/>
            <a:ext cx="9145517" cy="43258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AE83-7C71-4532-9C88-0CB4C36D5A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D7E344-9BA9-FC52-DD40-FB3A6B2A2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4" y="2350542"/>
            <a:ext cx="744238" cy="4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B339A-0C45-C40F-3455-FA3ED86F0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55125" y="2321359"/>
            <a:ext cx="744238" cy="402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CD997-E288-C7F3-7AB5-62F889014E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449733" y="4169501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33471-12C8-FDF5-F43C-B5B0FE0FD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3" y="4209053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7D62C-8F37-C722-A266-83518FFCC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02074" y="2370439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6D5749-9114-CA2F-6614-EA2DB0E04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45341" y="2203886"/>
            <a:ext cx="744238" cy="402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C9D081-9278-BDFC-DF39-A4D640131C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5632613" y="4209052"/>
            <a:ext cx="744238" cy="402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79E3F-DF5D-9CCD-8FEC-175DFD05C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6355">
            <a:off x="8440462" y="4111134"/>
            <a:ext cx="744238" cy="402621"/>
          </a:xfrm>
          <a:prstGeom prst="rect">
            <a:avLst/>
          </a:prstGeom>
        </p:spPr>
      </p:pic>
      <p:pic>
        <p:nvPicPr>
          <p:cNvPr id="16" name="Track 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4451" y="422031"/>
            <a:ext cx="606442" cy="6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6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30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48064" y="1565720"/>
            <a:ext cx="5847872" cy="10250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L</a:t>
            </a:r>
            <a:r>
              <a:rPr lang="en" sz="7200">
                <a:solidFill>
                  <a:srgbClr val="002060"/>
                </a:solidFill>
              </a:rPr>
              <a:t>et’s talk.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257795" y="577578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60201" y="577577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74187" y="543798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87841" y="535612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101488" y="245201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6EF22-C7F1-4419-90D2-CFFF6C72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603" y="2760063"/>
            <a:ext cx="4441769" cy="24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A02D7-6531-407E-9CA7-891C443B1D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99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636061" y="2134413"/>
            <a:ext cx="5847872" cy="17270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2060"/>
                </a:solidFill>
              </a:rPr>
              <a:t>Fun corner and wrap-up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65401" y="1102469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267807" y="1102468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281793" y="1068689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295447" y="107546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002060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3734832" y="3924430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Google Shape;1761;p62"/>
          <p:cNvSpPr/>
          <p:nvPr/>
        </p:nvSpPr>
        <p:spPr>
          <a:xfrm>
            <a:off x="1745015" y="4068551"/>
            <a:ext cx="5633854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801760" y="4232801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Guessing game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483570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0566" y="59046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/>
          <p:cNvSpPr/>
          <p:nvPr/>
        </p:nvSpPr>
        <p:spPr>
          <a:xfrm>
            <a:off x="335140" y="24174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5757717" y="1253635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483427" y="3472613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0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771900" y="650514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4867" y="2630796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242A0-DF6F-9476-0093-4B02673AA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800" y="351065"/>
            <a:ext cx="2721429" cy="384887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600200" y="2000251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1658006" y="25717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372772" y="3529013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2910866" y="348615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2856887" y="16573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3014990" y="25717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4315505" y="241742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4467736" y="144941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995015" y="274320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1584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3" grpId="0" animBg="1"/>
      <p:bldP spid="23" grpId="1" animBg="1"/>
      <p:bldP spid="21" grpId="0" animBg="1"/>
      <p:bldP spid="21" grpId="1" animBg="1"/>
      <p:bldP spid="29" grpId="0" animBg="1"/>
      <p:bldP spid="29" grpId="1" animBg="1"/>
      <p:bldP spid="18" grpId="0" animBg="1"/>
      <p:bldP spid="18" grpId="1" animBg="1"/>
      <p:bldP spid="17" grpId="0" animBg="1"/>
      <p:bldP spid="17" grpId="1" animBg="1"/>
      <p:bldP spid="20" grpId="0" animBg="1"/>
      <p:bldP spid="20" grpId="1" animBg="1"/>
      <p:bldP spid="30" grpId="0" animBg="1"/>
      <p:bldP spid="30" grpId="1" animBg="1"/>
      <p:bldP spid="32" grpId="0" animBg="1"/>
      <p:bldP spid="32" grpId="1" animBg="1"/>
      <p:bldP spid="31" grpId="0" animBg="1"/>
      <p:bldP spid="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7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-241715"/>
            <a:ext cx="6858000" cy="5143500"/>
          </a:xfrm>
          <a:prstGeom prst="rect">
            <a:avLst/>
          </a:prstGeom>
          <a:noFill/>
          <a:ln w="190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43263" y="892241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5948636" y="2622507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615449" y="2547744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5813288" y="810323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5321777" y="295832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129583" y="159932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35699-A101-B502-B501-77AC845EF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143" y="247844"/>
            <a:ext cx="3005941" cy="425126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536052" y="2494772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/>
          <p:cNvSpPr/>
          <p:nvPr/>
        </p:nvSpPr>
        <p:spPr>
          <a:xfrm>
            <a:off x="2781106" y="187166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3121502" y="2706401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4010789" y="3117589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1436625" y="151099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150202" y="1816889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175791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/>
          <p:cNvSpPr/>
          <p:nvPr/>
        </p:nvSpPr>
        <p:spPr>
          <a:xfrm>
            <a:off x="2754428" y="319077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/>
          <p:cNvSpPr/>
          <p:nvPr/>
        </p:nvSpPr>
        <p:spPr>
          <a:xfrm>
            <a:off x="3694952" y="35282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1203854" y="297843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Hexagon 20"/>
          <p:cNvSpPr/>
          <p:nvPr/>
        </p:nvSpPr>
        <p:spPr>
          <a:xfrm>
            <a:off x="2574407" y="3091034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53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25" grpId="0" animBg="1"/>
      <p:bldP spid="25" grpId="1" animBg="1"/>
      <p:bldP spid="28" grpId="0" animBg="1"/>
      <p:bldP spid="28" grpId="1" animBg="1"/>
      <p:bldP spid="31" grpId="0" animBg="1"/>
      <p:bldP spid="31" grpId="1" animBg="1"/>
      <p:bldP spid="32" grpId="0" animBg="1"/>
      <p:bldP spid="32" grpId="1" animBg="1"/>
      <p:bldP spid="15" grpId="0" animBg="1"/>
      <p:bldP spid="15" grpId="1" animBg="1"/>
      <p:bldP spid="22" grpId="0" animBg="1"/>
      <p:bldP spid="22" grpId="1" animBg="1"/>
      <p:bldP spid="27" grpId="0" animBg="1"/>
      <p:bldP spid="27" grpId="1" animBg="1"/>
      <p:bldP spid="19" grpId="0" animBg="1"/>
      <p:bldP spid="19" grpId="1" animBg="1"/>
      <p:bldP spid="23" grpId="0" animBg="1"/>
      <p:bldP spid="23" grpId="1" animBg="1"/>
      <p:bldP spid="17" grpId="0" animBg="1"/>
      <p:bldP spid="17" grpId="1" animBg="1"/>
      <p:bldP spid="24" grpId="0" animBg="1"/>
      <p:bldP spid="24" grpId="1" animBg="1"/>
      <p:bldP spid="20" grpId="0" animBg="1"/>
      <p:bldP spid="20" grpId="1" animBg="1"/>
      <p:bldP spid="30" grpId="0" animBg="1"/>
      <p:bldP spid="30" grpId="1" animBg="1"/>
      <p:bldP spid="26" grpId="0" animBg="1"/>
      <p:bldP spid="26" grpId="1" animBg="1"/>
      <p:bldP spid="29" grpId="0" animBg="1"/>
      <p:bldP spid="29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exagon 14"/>
          <p:cNvSpPr/>
          <p:nvPr/>
        </p:nvSpPr>
        <p:spPr>
          <a:xfrm>
            <a:off x="1600200" y="5715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/>
          <p:cNvSpPr/>
          <p:nvPr/>
        </p:nvSpPr>
        <p:spPr>
          <a:xfrm>
            <a:off x="4800600" y="188595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/>
          <p:cNvSpPr/>
          <p:nvPr/>
        </p:nvSpPr>
        <p:spPr>
          <a:xfrm>
            <a:off x="4702630" y="3574793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/>
          <p:cNvSpPr/>
          <p:nvPr/>
        </p:nvSpPr>
        <p:spPr>
          <a:xfrm>
            <a:off x="5544636" y="3132446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Hexagon 19"/>
          <p:cNvSpPr/>
          <p:nvPr/>
        </p:nvSpPr>
        <p:spPr>
          <a:xfrm>
            <a:off x="4814888" y="5715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/>
          <p:cNvSpPr/>
          <p:nvPr/>
        </p:nvSpPr>
        <p:spPr>
          <a:xfrm>
            <a:off x="-28575" y="280035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/>
          <p:cNvSpPr/>
          <p:nvPr/>
        </p:nvSpPr>
        <p:spPr>
          <a:xfrm>
            <a:off x="5544636" y="1674255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9BA81-A9A2-A1C6-16D3-A955D39E4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" t="18577" r="-286" b="28448"/>
          <a:stretch/>
        </p:blipFill>
        <p:spPr>
          <a:xfrm>
            <a:off x="1437472" y="2343150"/>
            <a:ext cx="3410648" cy="2693194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6193632" y="4400550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1648960" y="188682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/>
          <p:cNvSpPr/>
          <p:nvPr/>
        </p:nvSpPr>
        <p:spPr>
          <a:xfrm>
            <a:off x="3130008" y="2602449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/>
          <p:cNvSpPr/>
          <p:nvPr/>
        </p:nvSpPr>
        <p:spPr>
          <a:xfrm>
            <a:off x="1791293" y="3592256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/>
          <p:cNvSpPr/>
          <p:nvPr/>
        </p:nvSpPr>
        <p:spPr>
          <a:xfrm>
            <a:off x="3184827" y="3667662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/>
          <p:cNvSpPr/>
          <p:nvPr/>
        </p:nvSpPr>
        <p:spPr>
          <a:xfrm>
            <a:off x="802476" y="2579768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/>
          <p:cNvSpPr/>
          <p:nvPr/>
        </p:nvSpPr>
        <p:spPr>
          <a:xfrm>
            <a:off x="658056" y="360446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/>
          <p:cNvSpPr/>
          <p:nvPr/>
        </p:nvSpPr>
        <p:spPr>
          <a:xfrm>
            <a:off x="162830" y="1043164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/>
          <p:cNvSpPr/>
          <p:nvPr/>
        </p:nvSpPr>
        <p:spPr>
          <a:xfrm>
            <a:off x="3217638" y="97155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5748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5" grpId="0" animBg="1"/>
      <p:bldP spid="25" grpId="1" animBg="1"/>
      <p:bldP spid="32" grpId="0" animBg="1"/>
      <p:bldP spid="32" grpId="1" animBg="1"/>
      <p:bldP spid="21" grpId="0" animBg="1"/>
      <p:bldP spid="21" grpId="1" animBg="1"/>
      <p:bldP spid="31" grpId="0" animBg="1"/>
      <p:bldP spid="31" grpId="1" animBg="1"/>
      <p:bldP spid="27" grpId="0" animBg="1"/>
      <p:bldP spid="27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24" grpId="0" animBg="1"/>
      <p:bldP spid="24" grpId="1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195025" y="-191648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32172"/>
          <a:stretch/>
        </p:blipFill>
        <p:spPr>
          <a:xfrm>
            <a:off x="2857205" y="76579"/>
            <a:ext cx="4372544" cy="1416045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3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53" t="5667" r="-453" b="12981"/>
          <a:stretch/>
        </p:blipFill>
        <p:spPr>
          <a:xfrm>
            <a:off x="3488415" y="1505090"/>
            <a:ext cx="2970976" cy="5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74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576227E-446A-4E8D-BEDE-2C1B577B7A7B}"/>
              </a:ext>
            </a:extLst>
          </p:cNvPr>
          <p:cNvSpPr/>
          <p:nvPr/>
        </p:nvSpPr>
        <p:spPr>
          <a:xfrm>
            <a:off x="2004875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B3C78F5-7429-496A-B68C-8D2B6E3A6D4A}"/>
              </a:ext>
            </a:extLst>
          </p:cNvPr>
          <p:cNvSpPr/>
          <p:nvPr/>
        </p:nvSpPr>
        <p:spPr>
          <a:xfrm>
            <a:off x="7230904" y="818270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F0D7DB52-FE5D-4700-B1FE-8FD3D96CD02A}"/>
              </a:ext>
            </a:extLst>
          </p:cNvPr>
          <p:cNvSpPr/>
          <p:nvPr/>
        </p:nvSpPr>
        <p:spPr>
          <a:xfrm>
            <a:off x="3985260" y="762464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BB7DF826-42BB-4605-8256-89D888B1DB53}"/>
              </a:ext>
            </a:extLst>
          </p:cNvPr>
          <p:cNvSpPr/>
          <p:nvPr/>
        </p:nvSpPr>
        <p:spPr>
          <a:xfrm>
            <a:off x="5700149" y="2865411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276B253F-0BBB-4E87-A6FD-15D17FC91409}"/>
              </a:ext>
            </a:extLst>
          </p:cNvPr>
          <p:cNvSpPr/>
          <p:nvPr/>
        </p:nvSpPr>
        <p:spPr>
          <a:xfrm>
            <a:off x="739616" y="797055"/>
            <a:ext cx="1173480" cy="899545"/>
          </a:xfrm>
          <a:prstGeom prst="cloud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007E176-FB30-45A7-9113-E039D7981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" y="2008302"/>
            <a:ext cx="2635340" cy="393600"/>
          </a:xfrm>
        </p:spPr>
        <p:txBody>
          <a:bodyPr/>
          <a:lstStyle/>
          <a:p>
            <a:r>
              <a:rPr lang="en-US" sz="3600" dirty="0"/>
              <a:t>Warm-up and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CF023-44CC-4050-8EA9-6A77E7912F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F00FD0-0EEC-40AD-85B6-07C3A724E7D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188775" y="1761307"/>
            <a:ext cx="2766450" cy="874654"/>
          </a:xfrm>
        </p:spPr>
        <p:txBody>
          <a:bodyPr/>
          <a:lstStyle/>
          <a:p>
            <a:r>
              <a:rPr lang="en-US" sz="3600" dirty="0"/>
              <a:t>Look, listen and repeat.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8E2BB1E-2BE5-4FD6-935E-EE355C07307A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6085134" y="1717815"/>
            <a:ext cx="3081250" cy="950826"/>
          </a:xfrm>
        </p:spPr>
        <p:txBody>
          <a:bodyPr/>
          <a:lstStyle/>
          <a:p>
            <a:r>
              <a:rPr lang="en-US" sz="3600" dirty="0"/>
              <a:t>Listen, point and say.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E85CF29-B768-4DDA-B535-1FB635ACDADD}"/>
              </a:ext>
            </a:extLst>
          </p:cNvPr>
          <p:cNvSpPr>
            <a:spLocks noGrp="1"/>
          </p:cNvSpPr>
          <p:nvPr>
            <p:ph type="title" idx="6"/>
          </p:nvPr>
        </p:nvSpPr>
        <p:spPr>
          <a:xfrm>
            <a:off x="1009750" y="4193091"/>
            <a:ext cx="2975510" cy="393600"/>
          </a:xfrm>
        </p:spPr>
        <p:txBody>
          <a:bodyPr/>
          <a:lstStyle/>
          <a:p>
            <a:r>
              <a:rPr lang="en-US" sz="3600" dirty="0"/>
              <a:t>Let’s talk.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60DF826-2B48-4705-A1A0-18D75B8AC00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957150" y="4193091"/>
            <a:ext cx="3218324" cy="393600"/>
          </a:xfrm>
        </p:spPr>
        <p:txBody>
          <a:bodyPr/>
          <a:lstStyle/>
          <a:p>
            <a:r>
              <a:rPr lang="en-US" sz="3600" dirty="0"/>
              <a:t>Fun corner and wrap-up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29A86DB-16C6-4A73-8BF8-E5CC63B5CE1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263943" y="135847"/>
            <a:ext cx="2616115" cy="649943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Contents 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74B4310E-3E6A-4CDB-AB25-586BCA416737}"/>
              </a:ext>
            </a:extLst>
          </p:cNvPr>
          <p:cNvSpPr>
            <a:spLocks noGrp="1"/>
          </p:cNvSpPr>
          <p:nvPr>
            <p:ph type="title" idx="16"/>
          </p:nvPr>
        </p:nvSpPr>
        <p:spPr>
          <a:xfrm>
            <a:off x="739616" y="1030788"/>
            <a:ext cx="1173480" cy="554100"/>
          </a:xfrm>
        </p:spPr>
        <p:txBody>
          <a:bodyPr/>
          <a:lstStyle/>
          <a:p>
            <a:r>
              <a:rPr lang="en-US" sz="4000" dirty="0"/>
              <a:t>1</a:t>
            </a:r>
            <a:r>
              <a:rPr lang="en-US" dirty="0"/>
              <a:t> 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48620403-397D-4D4F-B89E-95D234496B4D}"/>
              </a:ext>
            </a:extLst>
          </p:cNvPr>
          <p:cNvSpPr>
            <a:spLocks noGrp="1"/>
          </p:cNvSpPr>
          <p:nvPr>
            <p:ph type="title" idx="17"/>
          </p:nvPr>
        </p:nvSpPr>
        <p:spPr>
          <a:xfrm>
            <a:off x="4028734" y="900439"/>
            <a:ext cx="1086532" cy="684449"/>
          </a:xfrm>
        </p:spPr>
        <p:txBody>
          <a:bodyPr/>
          <a:lstStyle/>
          <a:p>
            <a:r>
              <a:rPr lang="en-US" sz="4000" dirty="0"/>
              <a:t>2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AA1794F-81A5-4172-AAC6-AD4BFAD25574}"/>
              </a:ext>
            </a:extLst>
          </p:cNvPr>
          <p:cNvSpPr>
            <a:spLocks noGrp="1"/>
          </p:cNvSpPr>
          <p:nvPr>
            <p:ph type="title" idx="18"/>
          </p:nvPr>
        </p:nvSpPr>
        <p:spPr>
          <a:xfrm>
            <a:off x="7303337" y="1140460"/>
            <a:ext cx="1028614" cy="554100"/>
          </a:xfrm>
        </p:spPr>
        <p:txBody>
          <a:bodyPr/>
          <a:lstStyle/>
          <a:p>
            <a:r>
              <a:rPr lang="en-US" sz="4000" dirty="0"/>
              <a:t>3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C696BF28-A19C-4A0D-AF34-342FE55A3FD5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2090592" y="3125676"/>
            <a:ext cx="1002045" cy="554100"/>
          </a:xfrm>
        </p:spPr>
        <p:txBody>
          <a:bodyPr/>
          <a:lstStyle/>
          <a:p>
            <a:r>
              <a:rPr lang="en-US" sz="4000" dirty="0"/>
              <a:t>4</a:t>
            </a: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7B08360A-B22D-4866-A62D-A97A0B07B673}"/>
              </a:ext>
            </a:extLst>
          </p:cNvPr>
          <p:cNvSpPr>
            <a:spLocks noGrp="1"/>
          </p:cNvSpPr>
          <p:nvPr>
            <p:ph type="title" idx="20"/>
          </p:nvPr>
        </p:nvSpPr>
        <p:spPr>
          <a:xfrm>
            <a:off x="5807161" y="2987801"/>
            <a:ext cx="959455" cy="763713"/>
          </a:xfrm>
        </p:spPr>
        <p:txBody>
          <a:bodyPr/>
          <a:lstStyle/>
          <a:p>
            <a:r>
              <a:rPr lang="en-US" sz="4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2562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019" name="Google Shape;2019;p66"/>
          <p:cNvSpPr txBox="1">
            <a:spLocks noGrp="1"/>
          </p:cNvSpPr>
          <p:nvPr>
            <p:ph type="title"/>
          </p:nvPr>
        </p:nvSpPr>
        <p:spPr>
          <a:xfrm>
            <a:off x="1998990" y="1986828"/>
            <a:ext cx="5450216" cy="861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200" dirty="0"/>
              <a:t>Warm-up and review</a:t>
            </a:r>
            <a:endParaRPr sz="7200" dirty="0">
              <a:solidFill>
                <a:srgbClr val="002060"/>
              </a:solidFill>
            </a:endParaRPr>
          </a:p>
        </p:txBody>
      </p:sp>
      <p:grpSp>
        <p:nvGrpSpPr>
          <p:cNvPr id="2021" name="Google Shape;2021;p66"/>
          <p:cNvGrpSpPr/>
          <p:nvPr/>
        </p:nvGrpSpPr>
        <p:grpSpPr>
          <a:xfrm>
            <a:off x="5175399" y="593902"/>
            <a:ext cx="692799" cy="759008"/>
            <a:chOff x="5206500" y="3402925"/>
            <a:chExt cx="1332050" cy="1459350"/>
          </a:xfrm>
        </p:grpSpPr>
        <p:grpSp>
          <p:nvGrpSpPr>
            <p:cNvPr id="2022" name="Google Shape;2022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23" name="Google Shape;2023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3" name="Google Shape;2033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4" name="Google Shape;2034;p66"/>
          <p:cNvGrpSpPr/>
          <p:nvPr/>
        </p:nvGrpSpPr>
        <p:grpSpPr>
          <a:xfrm flipH="1">
            <a:off x="3355828" y="514080"/>
            <a:ext cx="692799" cy="759008"/>
            <a:chOff x="5206500" y="3402925"/>
            <a:chExt cx="1332050" cy="1459350"/>
          </a:xfrm>
        </p:grpSpPr>
        <p:grpSp>
          <p:nvGrpSpPr>
            <p:cNvPr id="2035" name="Google Shape;2035;p66"/>
            <p:cNvGrpSpPr/>
            <p:nvPr/>
          </p:nvGrpSpPr>
          <p:grpSpPr>
            <a:xfrm>
              <a:off x="5206500" y="3402925"/>
              <a:ext cx="1332050" cy="1459350"/>
              <a:chOff x="5206500" y="3402925"/>
              <a:chExt cx="1332050" cy="1459350"/>
            </a:xfrm>
          </p:grpSpPr>
          <p:sp>
            <p:nvSpPr>
              <p:cNvPr id="2036" name="Google Shape;2036;p66"/>
              <p:cNvSpPr/>
              <p:nvPr/>
            </p:nvSpPr>
            <p:spPr>
              <a:xfrm>
                <a:off x="5206500" y="3402925"/>
                <a:ext cx="1267425" cy="1459350"/>
              </a:xfrm>
              <a:custGeom>
                <a:avLst/>
                <a:gdLst/>
                <a:ahLst/>
                <a:cxnLst/>
                <a:rect l="l" t="t" r="r" b="b"/>
                <a:pathLst>
                  <a:path w="50697" h="58374" extrusionOk="0">
                    <a:moveTo>
                      <a:pt x="42628" y="0"/>
                    </a:moveTo>
                    <a:cubicBezTo>
                      <a:pt x="41854" y="0"/>
                      <a:pt x="41063" y="152"/>
                      <a:pt x="40296" y="476"/>
                    </a:cubicBezTo>
                    <a:cubicBezTo>
                      <a:pt x="1" y="17787"/>
                      <a:pt x="14838" y="54373"/>
                      <a:pt x="15057" y="54737"/>
                    </a:cubicBezTo>
                    <a:cubicBezTo>
                      <a:pt x="16002" y="56992"/>
                      <a:pt x="18112" y="58374"/>
                      <a:pt x="20512" y="58374"/>
                    </a:cubicBezTo>
                    <a:cubicBezTo>
                      <a:pt x="21166" y="58374"/>
                      <a:pt x="21894" y="58301"/>
                      <a:pt x="22476" y="58083"/>
                    </a:cubicBezTo>
                    <a:cubicBezTo>
                      <a:pt x="42187" y="51027"/>
                      <a:pt x="48151" y="36553"/>
                      <a:pt x="49751" y="25643"/>
                    </a:cubicBezTo>
                    <a:cubicBezTo>
                      <a:pt x="50697" y="18515"/>
                      <a:pt x="50188" y="11168"/>
                      <a:pt x="48297" y="4186"/>
                    </a:cubicBezTo>
                    <a:cubicBezTo>
                      <a:pt x="47517" y="1624"/>
                      <a:pt x="45160" y="0"/>
                      <a:pt x="426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66"/>
              <p:cNvSpPr/>
              <p:nvPr/>
            </p:nvSpPr>
            <p:spPr>
              <a:xfrm>
                <a:off x="5390150" y="3553025"/>
                <a:ext cx="1148400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45936" h="46551" extrusionOk="0">
                    <a:moveTo>
                      <a:pt x="35350" y="0"/>
                    </a:moveTo>
                    <a:lnTo>
                      <a:pt x="35350" y="0"/>
                    </a:lnTo>
                    <a:cubicBezTo>
                      <a:pt x="35350" y="0"/>
                      <a:pt x="35350" y="0"/>
                      <a:pt x="35350" y="0"/>
                    </a:cubicBezTo>
                    <a:cubicBezTo>
                      <a:pt x="1" y="15129"/>
                      <a:pt x="13239" y="46551"/>
                      <a:pt x="13239" y="46551"/>
                    </a:cubicBezTo>
                    <a:cubicBezTo>
                      <a:pt x="45935" y="34780"/>
                      <a:pt x="35372" y="0"/>
                      <a:pt x="353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66"/>
              <p:cNvSpPr/>
              <p:nvPr/>
            </p:nvSpPr>
            <p:spPr>
              <a:xfrm>
                <a:off x="5733825" y="3574900"/>
                <a:ext cx="526100" cy="1124150"/>
              </a:xfrm>
              <a:custGeom>
                <a:avLst/>
                <a:gdLst/>
                <a:ahLst/>
                <a:cxnLst/>
                <a:rect l="l" t="t" r="r" b="b"/>
                <a:pathLst>
                  <a:path w="21044" h="44966" extrusionOk="0">
                    <a:moveTo>
                      <a:pt x="20628" y="0"/>
                    </a:moveTo>
                    <a:cubicBezTo>
                      <a:pt x="20521" y="0"/>
                      <a:pt x="20417" y="64"/>
                      <a:pt x="20367" y="216"/>
                    </a:cubicBezTo>
                    <a:cubicBezTo>
                      <a:pt x="17021" y="7781"/>
                      <a:pt x="13384" y="15272"/>
                      <a:pt x="9747" y="22764"/>
                    </a:cubicBezTo>
                    <a:cubicBezTo>
                      <a:pt x="7711" y="26983"/>
                      <a:pt x="5747" y="31274"/>
                      <a:pt x="3783" y="35566"/>
                    </a:cubicBezTo>
                    <a:cubicBezTo>
                      <a:pt x="2546" y="38257"/>
                      <a:pt x="510" y="41603"/>
                      <a:pt x="1" y="44657"/>
                    </a:cubicBezTo>
                    <a:cubicBezTo>
                      <a:pt x="1" y="44812"/>
                      <a:pt x="146" y="44966"/>
                      <a:pt x="283" y="44966"/>
                    </a:cubicBezTo>
                    <a:cubicBezTo>
                      <a:pt x="339" y="44966"/>
                      <a:pt x="395" y="44940"/>
                      <a:pt x="437" y="44876"/>
                    </a:cubicBezTo>
                    <a:cubicBezTo>
                      <a:pt x="2255" y="42475"/>
                      <a:pt x="3274" y="39057"/>
                      <a:pt x="4510" y="36366"/>
                    </a:cubicBezTo>
                    <a:cubicBezTo>
                      <a:pt x="6547" y="32002"/>
                      <a:pt x="8656" y="27637"/>
                      <a:pt x="10693" y="23201"/>
                    </a:cubicBezTo>
                    <a:cubicBezTo>
                      <a:pt x="14111" y="15636"/>
                      <a:pt x="17894" y="8144"/>
                      <a:pt x="20948" y="507"/>
                    </a:cubicBezTo>
                    <a:cubicBezTo>
                      <a:pt x="21043" y="223"/>
                      <a:pt x="20829" y="0"/>
                      <a:pt x="206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66"/>
              <p:cNvSpPr/>
              <p:nvPr/>
            </p:nvSpPr>
            <p:spPr>
              <a:xfrm>
                <a:off x="5924750" y="3845275"/>
                <a:ext cx="34575" cy="1846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85" extrusionOk="0">
                    <a:moveTo>
                      <a:pt x="798" y="0"/>
                    </a:moveTo>
                    <a:cubicBezTo>
                      <a:pt x="625" y="0"/>
                      <a:pt x="468" y="99"/>
                      <a:pt x="437" y="312"/>
                    </a:cubicBezTo>
                    <a:cubicBezTo>
                      <a:pt x="1" y="2639"/>
                      <a:pt x="146" y="4967"/>
                      <a:pt x="801" y="7221"/>
                    </a:cubicBezTo>
                    <a:cubicBezTo>
                      <a:pt x="837" y="7330"/>
                      <a:pt x="946" y="7385"/>
                      <a:pt x="1056" y="7385"/>
                    </a:cubicBezTo>
                    <a:cubicBezTo>
                      <a:pt x="1165" y="7385"/>
                      <a:pt x="1274" y="7330"/>
                      <a:pt x="1310" y="7221"/>
                    </a:cubicBezTo>
                    <a:cubicBezTo>
                      <a:pt x="1383" y="4967"/>
                      <a:pt x="1237" y="2712"/>
                      <a:pt x="1310" y="530"/>
                    </a:cubicBezTo>
                    <a:cubicBezTo>
                      <a:pt x="1310" y="191"/>
                      <a:pt x="1039" y="0"/>
                      <a:pt x="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66"/>
              <p:cNvSpPr/>
              <p:nvPr/>
            </p:nvSpPr>
            <p:spPr>
              <a:xfrm>
                <a:off x="6071125" y="3974250"/>
                <a:ext cx="147350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3398" extrusionOk="0">
                    <a:moveTo>
                      <a:pt x="5473" y="0"/>
                    </a:moveTo>
                    <a:cubicBezTo>
                      <a:pt x="5434" y="0"/>
                      <a:pt x="5391" y="8"/>
                      <a:pt x="5347" y="26"/>
                    </a:cubicBezTo>
                    <a:cubicBezTo>
                      <a:pt x="3529" y="680"/>
                      <a:pt x="1783" y="1626"/>
                      <a:pt x="256" y="2790"/>
                    </a:cubicBezTo>
                    <a:cubicBezTo>
                      <a:pt x="0" y="2981"/>
                      <a:pt x="137" y="3397"/>
                      <a:pt x="421" y="3397"/>
                    </a:cubicBezTo>
                    <a:cubicBezTo>
                      <a:pt x="460" y="3397"/>
                      <a:pt x="502" y="3389"/>
                      <a:pt x="547" y="3372"/>
                    </a:cubicBezTo>
                    <a:cubicBezTo>
                      <a:pt x="2365" y="2717"/>
                      <a:pt x="4038" y="1771"/>
                      <a:pt x="5638" y="608"/>
                    </a:cubicBezTo>
                    <a:cubicBezTo>
                      <a:pt x="5894" y="416"/>
                      <a:pt x="5756" y="0"/>
                      <a:pt x="547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66"/>
              <p:cNvSpPr/>
              <p:nvPr/>
            </p:nvSpPr>
            <p:spPr>
              <a:xfrm>
                <a:off x="5822925" y="4040925"/>
                <a:ext cx="41850" cy="151875"/>
              </a:xfrm>
              <a:custGeom>
                <a:avLst/>
                <a:gdLst/>
                <a:ahLst/>
                <a:cxnLst/>
                <a:rect l="l" t="t" r="r" b="b"/>
                <a:pathLst>
                  <a:path w="1674" h="6075" extrusionOk="0">
                    <a:moveTo>
                      <a:pt x="485" y="0"/>
                    </a:moveTo>
                    <a:cubicBezTo>
                      <a:pt x="243" y="0"/>
                      <a:pt x="1" y="166"/>
                      <a:pt x="1" y="486"/>
                    </a:cubicBezTo>
                    <a:cubicBezTo>
                      <a:pt x="1" y="2305"/>
                      <a:pt x="364" y="4123"/>
                      <a:pt x="1019" y="5869"/>
                    </a:cubicBezTo>
                    <a:cubicBezTo>
                      <a:pt x="1076" y="6010"/>
                      <a:pt x="1188" y="6075"/>
                      <a:pt x="1303" y="6075"/>
                    </a:cubicBezTo>
                    <a:cubicBezTo>
                      <a:pt x="1484" y="6075"/>
                      <a:pt x="1674" y="5917"/>
                      <a:pt x="1674" y="5651"/>
                    </a:cubicBezTo>
                    <a:cubicBezTo>
                      <a:pt x="1601" y="3832"/>
                      <a:pt x="1164" y="2159"/>
                      <a:pt x="946" y="341"/>
                    </a:cubicBezTo>
                    <a:cubicBezTo>
                      <a:pt x="881" y="112"/>
                      <a:pt x="683" y="0"/>
                      <a:pt x="4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66"/>
              <p:cNvSpPr/>
              <p:nvPr/>
            </p:nvSpPr>
            <p:spPr>
              <a:xfrm>
                <a:off x="5992575" y="4231125"/>
                <a:ext cx="1609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2923" extrusionOk="0">
                    <a:moveTo>
                      <a:pt x="5937" y="1"/>
                    </a:moveTo>
                    <a:cubicBezTo>
                      <a:pt x="5915" y="1"/>
                      <a:pt x="5893" y="3"/>
                      <a:pt x="5871" y="6"/>
                    </a:cubicBezTo>
                    <a:cubicBezTo>
                      <a:pt x="3907" y="297"/>
                      <a:pt x="2088" y="1461"/>
                      <a:pt x="343" y="2261"/>
                    </a:cubicBezTo>
                    <a:cubicBezTo>
                      <a:pt x="0" y="2398"/>
                      <a:pt x="45" y="2922"/>
                      <a:pt x="355" y="2922"/>
                    </a:cubicBezTo>
                    <a:cubicBezTo>
                      <a:pt x="374" y="2922"/>
                      <a:pt x="394" y="2920"/>
                      <a:pt x="416" y="2916"/>
                    </a:cubicBezTo>
                    <a:cubicBezTo>
                      <a:pt x="2379" y="2479"/>
                      <a:pt x="4634" y="2188"/>
                      <a:pt x="6162" y="807"/>
                    </a:cubicBezTo>
                    <a:cubicBezTo>
                      <a:pt x="6437" y="600"/>
                      <a:pt x="6321" y="1"/>
                      <a:pt x="59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66"/>
              <p:cNvSpPr/>
              <p:nvPr/>
            </p:nvSpPr>
            <p:spPr>
              <a:xfrm>
                <a:off x="5910750" y="4388725"/>
                <a:ext cx="170675" cy="70025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2801" extrusionOk="0">
                    <a:moveTo>
                      <a:pt x="5941" y="0"/>
                    </a:moveTo>
                    <a:cubicBezTo>
                      <a:pt x="5873" y="0"/>
                      <a:pt x="5801" y="10"/>
                      <a:pt x="5725" y="30"/>
                    </a:cubicBezTo>
                    <a:cubicBezTo>
                      <a:pt x="3907" y="540"/>
                      <a:pt x="2088" y="1267"/>
                      <a:pt x="343" y="2140"/>
                    </a:cubicBezTo>
                    <a:cubicBezTo>
                      <a:pt x="0" y="2277"/>
                      <a:pt x="174" y="2801"/>
                      <a:pt x="499" y="2801"/>
                    </a:cubicBezTo>
                    <a:cubicBezTo>
                      <a:pt x="519" y="2801"/>
                      <a:pt x="540" y="2799"/>
                      <a:pt x="561" y="2794"/>
                    </a:cubicBezTo>
                    <a:cubicBezTo>
                      <a:pt x="2525" y="2431"/>
                      <a:pt x="4416" y="1921"/>
                      <a:pt x="6234" y="1194"/>
                    </a:cubicBezTo>
                    <a:cubicBezTo>
                      <a:pt x="6827" y="865"/>
                      <a:pt x="6585" y="0"/>
                      <a:pt x="59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66"/>
              <p:cNvSpPr/>
              <p:nvPr/>
            </p:nvSpPr>
            <p:spPr>
              <a:xfrm>
                <a:off x="6046600" y="3730975"/>
                <a:ext cx="34575" cy="1153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614" extrusionOk="0">
                    <a:moveTo>
                      <a:pt x="841" y="1"/>
                    </a:moveTo>
                    <a:cubicBezTo>
                      <a:pt x="621" y="1"/>
                      <a:pt x="399" y="128"/>
                      <a:pt x="364" y="374"/>
                    </a:cubicBezTo>
                    <a:cubicBezTo>
                      <a:pt x="0" y="1683"/>
                      <a:pt x="0" y="3065"/>
                      <a:pt x="364" y="4374"/>
                    </a:cubicBezTo>
                    <a:cubicBezTo>
                      <a:pt x="429" y="4538"/>
                      <a:pt x="583" y="4613"/>
                      <a:pt x="746" y="4613"/>
                    </a:cubicBezTo>
                    <a:cubicBezTo>
                      <a:pt x="945" y="4613"/>
                      <a:pt x="1157" y="4501"/>
                      <a:pt x="1237" y="4302"/>
                    </a:cubicBezTo>
                    <a:cubicBezTo>
                      <a:pt x="1382" y="2992"/>
                      <a:pt x="1382" y="1683"/>
                      <a:pt x="1309" y="447"/>
                    </a:cubicBezTo>
                    <a:cubicBezTo>
                      <a:pt x="1309" y="146"/>
                      <a:pt x="1076" y="1"/>
                      <a:pt x="8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66"/>
              <p:cNvSpPr/>
              <p:nvPr/>
            </p:nvSpPr>
            <p:spPr>
              <a:xfrm>
                <a:off x="6152925" y="3832600"/>
                <a:ext cx="112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2663" extrusionOk="0">
                    <a:moveTo>
                      <a:pt x="3756" y="1"/>
                    </a:moveTo>
                    <a:cubicBezTo>
                      <a:pt x="3708" y="1"/>
                      <a:pt x="3656" y="6"/>
                      <a:pt x="3603" y="18"/>
                    </a:cubicBezTo>
                    <a:cubicBezTo>
                      <a:pt x="2366" y="382"/>
                      <a:pt x="1202" y="1037"/>
                      <a:pt x="257" y="1910"/>
                    </a:cubicBezTo>
                    <a:cubicBezTo>
                      <a:pt x="1" y="2230"/>
                      <a:pt x="252" y="2662"/>
                      <a:pt x="613" y="2662"/>
                    </a:cubicBezTo>
                    <a:cubicBezTo>
                      <a:pt x="662" y="2662"/>
                      <a:pt x="714" y="2654"/>
                      <a:pt x="766" y="2637"/>
                    </a:cubicBezTo>
                    <a:cubicBezTo>
                      <a:pt x="1275" y="2346"/>
                      <a:pt x="1784" y="2055"/>
                      <a:pt x="2221" y="1764"/>
                    </a:cubicBezTo>
                    <a:cubicBezTo>
                      <a:pt x="2802" y="1473"/>
                      <a:pt x="3384" y="1182"/>
                      <a:pt x="3966" y="964"/>
                    </a:cubicBezTo>
                    <a:cubicBezTo>
                      <a:pt x="4500" y="697"/>
                      <a:pt x="4299" y="1"/>
                      <a:pt x="37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46" name="Google Shape;2046;p66"/>
            <p:cNvSpPr/>
            <p:nvPr/>
          </p:nvSpPr>
          <p:spPr>
            <a:xfrm>
              <a:off x="5745475" y="4206350"/>
              <a:ext cx="67750" cy="159450"/>
            </a:xfrm>
            <a:custGeom>
              <a:avLst/>
              <a:gdLst/>
              <a:ahLst/>
              <a:cxnLst/>
              <a:rect l="l" t="t" r="r" b="b"/>
              <a:pathLst>
                <a:path w="2710" h="6378" extrusionOk="0">
                  <a:moveTo>
                    <a:pt x="606" y="0"/>
                  </a:moveTo>
                  <a:cubicBezTo>
                    <a:pt x="313" y="0"/>
                    <a:pt x="1" y="217"/>
                    <a:pt x="44" y="561"/>
                  </a:cubicBezTo>
                  <a:cubicBezTo>
                    <a:pt x="408" y="2452"/>
                    <a:pt x="989" y="4343"/>
                    <a:pt x="1789" y="6162"/>
                  </a:cubicBezTo>
                  <a:cubicBezTo>
                    <a:pt x="1866" y="6314"/>
                    <a:pt x="2004" y="6377"/>
                    <a:pt x="2148" y="6377"/>
                  </a:cubicBezTo>
                  <a:cubicBezTo>
                    <a:pt x="2418" y="6377"/>
                    <a:pt x="2710" y="6155"/>
                    <a:pt x="2662" y="5871"/>
                  </a:cubicBezTo>
                  <a:cubicBezTo>
                    <a:pt x="2299" y="3980"/>
                    <a:pt x="1571" y="2161"/>
                    <a:pt x="1062" y="343"/>
                  </a:cubicBezTo>
                  <a:cubicBezTo>
                    <a:pt x="1003" y="105"/>
                    <a:pt x="809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7" name="Google Shape;2047;p66"/>
          <p:cNvSpPr/>
          <p:nvPr/>
        </p:nvSpPr>
        <p:spPr>
          <a:xfrm>
            <a:off x="4308014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2048" name="Google Shape;2048;p66"/>
          <p:cNvSpPr/>
          <p:nvPr/>
        </p:nvSpPr>
        <p:spPr>
          <a:xfrm>
            <a:off x="4324970" y="461110"/>
            <a:ext cx="581044" cy="826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00206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002060"/>
              </a:solidFill>
              <a:latin typeface="Nunito;800"/>
            </a:endParaRPr>
          </a:p>
        </p:txBody>
      </p:sp>
      <p:sp>
        <p:nvSpPr>
          <p:cNvPr id="2049" name="Google Shape;2049;p66"/>
          <p:cNvSpPr/>
          <p:nvPr/>
        </p:nvSpPr>
        <p:spPr>
          <a:xfrm>
            <a:off x="4042769" y="4646547"/>
            <a:ext cx="1430569" cy="239466"/>
          </a:xfrm>
          <a:custGeom>
            <a:avLst/>
            <a:gdLst/>
            <a:ahLst/>
            <a:cxnLst/>
            <a:rect l="l" t="t" r="r" b="b"/>
            <a:pathLst>
              <a:path w="32847" h="6469" extrusionOk="0">
                <a:moveTo>
                  <a:pt x="0" y="2238"/>
                </a:moveTo>
                <a:cubicBezTo>
                  <a:pt x="5550" y="652"/>
                  <a:pt x="13848" y="-1936"/>
                  <a:pt x="17311" y="2682"/>
                </a:cubicBezTo>
                <a:cubicBezTo>
                  <a:pt x="18043" y="3658"/>
                  <a:pt x="19062" y="5370"/>
                  <a:pt x="18199" y="6233"/>
                </a:cubicBezTo>
                <a:cubicBezTo>
                  <a:pt x="17257" y="7175"/>
                  <a:pt x="17091" y="2977"/>
                  <a:pt x="18199" y="2238"/>
                </a:cubicBezTo>
                <a:cubicBezTo>
                  <a:pt x="22262" y="-470"/>
                  <a:pt x="28480" y="54"/>
                  <a:pt x="32847" y="2238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Google Shape;1761;p62"/>
          <p:cNvSpPr/>
          <p:nvPr/>
        </p:nvSpPr>
        <p:spPr>
          <a:xfrm>
            <a:off x="1815353" y="3558360"/>
            <a:ext cx="5633854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872098" y="3722610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Who’s faster?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9511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97014-F3BE-35A6-4F09-8946207D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001" y="191265"/>
            <a:ext cx="3714986" cy="52540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7187257-4452-14E8-E19E-9210C45A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399" y="135363"/>
            <a:ext cx="2758190" cy="1019331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I LIKE…</a:t>
            </a:r>
          </a:p>
        </p:txBody>
      </p:sp>
    </p:spTree>
    <p:extLst>
      <p:ext uri="{BB962C8B-B14F-4D97-AF65-F5344CB8AC3E}">
        <p14:creationId xmlns:p14="http://schemas.microsoft.com/office/powerpoint/2010/main" val="16066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ED7F0D-65DD-80F4-CD7C-0AD00F9A3869}"/>
              </a:ext>
            </a:extLst>
          </p:cNvPr>
          <p:cNvSpPr txBox="1"/>
          <p:nvPr/>
        </p:nvSpPr>
        <p:spPr>
          <a:xfrm>
            <a:off x="994159" y="926554"/>
            <a:ext cx="8042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FAVOURITE SUBJECT IS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x-none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19" y="1743997"/>
            <a:ext cx="4986098" cy="33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33" y="1093541"/>
            <a:ext cx="5370166" cy="358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95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99" y="599983"/>
            <a:ext cx="6087932" cy="34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22243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118</Words>
  <Application>Microsoft Office PowerPoint</Application>
  <PresentationFormat>On-screen Show (16:9)</PresentationFormat>
  <Paragraphs>54</Paragraphs>
  <Slides>22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Bebas Neue</vt:lpstr>
      <vt:lpstr>Arial</vt:lpstr>
      <vt:lpstr>Raleway</vt:lpstr>
      <vt:lpstr>Caveat Brush</vt:lpstr>
      <vt:lpstr>Times New Roman</vt:lpstr>
      <vt:lpstr>Sport Day</vt:lpstr>
      <vt:lpstr>Calibri</vt:lpstr>
      <vt:lpstr>Nunito;800</vt:lpstr>
      <vt:lpstr>Calibri Light</vt:lpstr>
      <vt:lpstr>Verdana</vt:lpstr>
      <vt:lpstr>Nunito</vt:lpstr>
      <vt:lpstr>Poppins SemiBold</vt:lpstr>
      <vt:lpstr>Catamaran</vt:lpstr>
      <vt:lpstr>Nunito ExtraBold</vt:lpstr>
      <vt:lpstr>Barriecito</vt:lpstr>
      <vt:lpstr>Biology Subject for Pre-K: Food Chain by Slidesgo</vt:lpstr>
      <vt:lpstr>4_Office Theme</vt:lpstr>
      <vt:lpstr>5_Office Theme</vt:lpstr>
      <vt:lpstr>PowerPoint Presentation</vt:lpstr>
      <vt:lpstr>PowerPoint Presentation</vt:lpstr>
      <vt:lpstr>PowerPoint Presentation</vt:lpstr>
      <vt:lpstr>Warm-up and review</vt:lpstr>
      <vt:lpstr>Warm-up and review</vt:lpstr>
      <vt:lpstr>I LIKE…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Chain</dc:title>
  <dc:creator>admin</dc:creator>
  <cp:lastModifiedBy>Administrator</cp:lastModifiedBy>
  <cp:revision>23</cp:revision>
  <dcterms:modified xsi:type="dcterms:W3CDTF">2024-12-08T10:29:28Z</dcterms:modified>
</cp:coreProperties>
</file>