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0"/>
  </p:notesMasterIdLst>
  <p:sldIdLst>
    <p:sldId id="414" r:id="rId3"/>
    <p:sldId id="422" r:id="rId4"/>
    <p:sldId id="259" r:id="rId5"/>
    <p:sldId id="416" r:id="rId6"/>
    <p:sldId id="260" r:id="rId7"/>
    <p:sldId id="408" r:id="rId8"/>
    <p:sldId id="409" r:id="rId9"/>
    <p:sldId id="410" r:id="rId10"/>
    <p:sldId id="258" r:id="rId11"/>
    <p:sldId id="421" r:id="rId12"/>
    <p:sldId id="261" r:id="rId13"/>
    <p:sldId id="262" r:id="rId14"/>
    <p:sldId id="424" r:id="rId15"/>
    <p:sldId id="264" r:id="rId16"/>
    <p:sldId id="266" r:id="rId17"/>
    <p:sldId id="401" r:id="rId18"/>
    <p:sldId id="404" r:id="rId19"/>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A793"/>
    <a:srgbClr val="CCFFCC"/>
    <a:srgbClr val="FEFBAC"/>
    <a:srgbClr val="FED6C9"/>
    <a:srgbClr val="FFC86E"/>
    <a:srgbClr val="69D6F7"/>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69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89B34E-4BCD-4C2C-8CE7-C5EC504DBE92}" type="datetimeFigureOut">
              <a:rPr lang="vi-VN" smtClean="0"/>
              <a:t>23/08/2024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DE4FF9-B0FE-4EE8-B253-05E8B741F0FF}" type="slidenum">
              <a:rPr lang="vi-VN" smtClean="0"/>
              <a:t>‹#›</a:t>
            </a:fld>
            <a:endParaRPr lang="vi-VN"/>
          </a:p>
        </p:txBody>
      </p:sp>
    </p:spTree>
    <p:extLst>
      <p:ext uri="{BB962C8B-B14F-4D97-AF65-F5344CB8AC3E}">
        <p14:creationId xmlns:p14="http://schemas.microsoft.com/office/powerpoint/2010/main" val="940792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2560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217613">
              <a:defRPr sz="1200">
                <a:solidFill>
                  <a:schemeClr val="tx1"/>
                </a:solidFill>
                <a:latin typeface="HP001 5H" panose="020B0603050302020204" pitchFamily="34" charset="0"/>
              </a:defRPr>
            </a:lvl1pPr>
            <a:lvl2pPr marL="742950" indent="-285750" defTabSz="1217613">
              <a:defRPr sz="1200">
                <a:solidFill>
                  <a:schemeClr val="tx1"/>
                </a:solidFill>
                <a:latin typeface="HP001 5H" panose="020B0603050302020204" pitchFamily="34" charset="0"/>
              </a:defRPr>
            </a:lvl2pPr>
            <a:lvl3pPr marL="1143000" indent="-228600" defTabSz="1217613">
              <a:defRPr sz="1200">
                <a:solidFill>
                  <a:schemeClr val="tx1"/>
                </a:solidFill>
                <a:latin typeface="HP001 5H" panose="020B0603050302020204" pitchFamily="34" charset="0"/>
              </a:defRPr>
            </a:lvl3pPr>
            <a:lvl4pPr marL="1600200" indent="-228600" defTabSz="1217613">
              <a:defRPr sz="1200">
                <a:solidFill>
                  <a:schemeClr val="tx1"/>
                </a:solidFill>
                <a:latin typeface="HP001 5H" panose="020B0603050302020204" pitchFamily="34" charset="0"/>
              </a:defRPr>
            </a:lvl4pPr>
            <a:lvl5pPr marL="2057400" indent="-228600" defTabSz="1217613">
              <a:defRPr sz="1200">
                <a:solidFill>
                  <a:schemeClr val="tx1"/>
                </a:solidFill>
                <a:latin typeface="HP001 5H" panose="020B0603050302020204" pitchFamily="34" charset="0"/>
              </a:defRPr>
            </a:lvl5pPr>
            <a:lvl6pPr marL="2514600" indent="-228600" defTabSz="1217613" eaLnBrk="0" fontAlgn="base" hangingPunct="0">
              <a:spcBef>
                <a:spcPct val="0"/>
              </a:spcBef>
              <a:spcAft>
                <a:spcPct val="0"/>
              </a:spcAft>
              <a:defRPr sz="1200">
                <a:solidFill>
                  <a:schemeClr val="tx1"/>
                </a:solidFill>
                <a:latin typeface="HP001 5H" panose="020B0603050302020204" pitchFamily="34" charset="0"/>
              </a:defRPr>
            </a:lvl6pPr>
            <a:lvl7pPr marL="2971800" indent="-228600" defTabSz="1217613" eaLnBrk="0" fontAlgn="base" hangingPunct="0">
              <a:spcBef>
                <a:spcPct val="0"/>
              </a:spcBef>
              <a:spcAft>
                <a:spcPct val="0"/>
              </a:spcAft>
              <a:defRPr sz="1200">
                <a:solidFill>
                  <a:schemeClr val="tx1"/>
                </a:solidFill>
                <a:latin typeface="HP001 5H" panose="020B0603050302020204" pitchFamily="34" charset="0"/>
              </a:defRPr>
            </a:lvl7pPr>
            <a:lvl8pPr marL="3429000" indent="-228600" defTabSz="1217613" eaLnBrk="0" fontAlgn="base" hangingPunct="0">
              <a:spcBef>
                <a:spcPct val="0"/>
              </a:spcBef>
              <a:spcAft>
                <a:spcPct val="0"/>
              </a:spcAft>
              <a:defRPr sz="1200">
                <a:solidFill>
                  <a:schemeClr val="tx1"/>
                </a:solidFill>
                <a:latin typeface="HP001 5H" panose="020B0603050302020204" pitchFamily="34" charset="0"/>
              </a:defRPr>
            </a:lvl8pPr>
            <a:lvl9pPr marL="3886200" indent="-228600" defTabSz="1217613" eaLnBrk="0" fontAlgn="base" hangingPunct="0">
              <a:spcBef>
                <a:spcPct val="0"/>
              </a:spcBef>
              <a:spcAft>
                <a:spcPct val="0"/>
              </a:spcAft>
              <a:defRPr sz="1200">
                <a:solidFill>
                  <a:schemeClr val="tx1"/>
                </a:solidFill>
                <a:latin typeface="HP001 5H" panose="020B0603050302020204" pitchFamily="34" charset="0"/>
              </a:defRPr>
            </a:lvl9pPr>
          </a:lstStyle>
          <a:p>
            <a:pPr marL="0" marR="0" lvl="0" indent="0" algn="r" defTabSz="1217613" rtl="0" eaLnBrk="1" fontAlgn="base" latinLnBrk="0" hangingPunct="1">
              <a:lnSpc>
                <a:spcPct val="100000"/>
              </a:lnSpc>
              <a:spcBef>
                <a:spcPct val="0"/>
              </a:spcBef>
              <a:spcAft>
                <a:spcPct val="0"/>
              </a:spcAft>
              <a:buClrTx/>
              <a:buSzTx/>
              <a:buFontTx/>
              <a:buNone/>
              <a:tabLst/>
              <a:defRPr/>
            </a:pPr>
            <a:fld id="{1DBF778E-0B2E-4A09-9B7E-242C15BBEBCA}"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1217613" rtl="0" eaLnBrk="1" fontAlgn="base" latinLnBrk="0" hangingPunct="1">
                <a:lnSpc>
                  <a:spcPct val="100000"/>
                </a:lnSpc>
                <a:spcBef>
                  <a:spcPct val="0"/>
                </a:spcBef>
                <a:spcAft>
                  <a:spcPct val="0"/>
                </a:spcAft>
                <a:buClrTx/>
                <a:buSzTx/>
                <a:buFontTx/>
                <a:buNone/>
                <a:tabLst/>
                <a:defRPr/>
              </a:pPr>
              <a:t>1</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924742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23/8/2024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40"/>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lvl1pPr>
            <a:lvl2pPr marL="685800" indent="0" algn="ctr">
              <a:buNone/>
              <a:defRPr/>
            </a:lvl2pPr>
            <a:lvl3pPr marL="1371600" indent="0" algn="ctr">
              <a:buNone/>
              <a:defRPr/>
            </a:lvl3pPr>
            <a:lvl4pPr marL="2057400" indent="0" algn="ctr">
              <a:buNone/>
              <a:defRPr/>
            </a:lvl4pPr>
            <a:lvl5pPr marL="2743200" indent="0" algn="ctr">
              <a:buNone/>
              <a:defRPr/>
            </a:lvl5pPr>
            <a:lvl6pPr marL="3429000" indent="0" algn="ctr">
              <a:buNone/>
              <a:defRPr/>
            </a:lvl6pPr>
            <a:lvl7pPr marL="4114800" indent="0" algn="ctr">
              <a:buNone/>
              <a:defRPr/>
            </a:lvl7pPr>
            <a:lvl8pPr marL="4800600" indent="0" algn="ctr">
              <a:buNone/>
              <a:defRPr/>
            </a:lvl8pPr>
            <a:lvl9pPr marL="54864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EE55D60-8776-491D-A224-648AA47334E0}"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309442707"/>
      </p:ext>
    </p:extLst>
  </p:cSld>
  <p:clrMapOvr>
    <a:masterClrMapping/>
  </p:clrMapOvr>
  <mc:AlternateContent xmlns:mc="http://schemas.openxmlformats.org/markup-compatibility/2006" xmlns:p14="http://schemas.microsoft.com/office/powerpoint/2010/main">
    <mc:Choice Requires="p14">
      <p:transition spd="slow" p14:dur="59000" advTm="3000">
        <p:random/>
      </p:transition>
    </mc:Choice>
    <mc:Fallback xmlns="">
      <p:transition spd="slow"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89B214B-21F6-4523-BE13-2A43C7A2B5B2}"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367590139"/>
      </p:ext>
    </p:extLst>
  </p:cSld>
  <p:clrMapOvr>
    <a:masterClrMapping/>
  </p:clrMapOvr>
  <mc:AlternateContent xmlns:mc="http://schemas.openxmlformats.org/markup-compatibility/2006" xmlns:p14="http://schemas.microsoft.com/office/powerpoint/2010/main">
    <mc:Choice Requires="p14">
      <p:transition spd="slow" p14:dur="59000" advTm="3000">
        <p:random/>
      </p:transition>
    </mc:Choice>
    <mc:Fallback xmlns="">
      <p:transition spd="slow"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lvl1pPr>
            <a:lvl2pPr marL="685800" indent="0">
              <a:buNone/>
              <a:defRPr sz="2700"/>
            </a:lvl2pPr>
            <a:lvl3pPr marL="1371600" indent="0">
              <a:buNone/>
              <a:defRPr sz="2400"/>
            </a:lvl3pPr>
            <a:lvl4pPr marL="2057400" indent="0">
              <a:buNone/>
              <a:defRPr sz="2100"/>
            </a:lvl4pPr>
            <a:lvl5pPr marL="2743200" indent="0">
              <a:buNone/>
              <a:defRPr sz="2100"/>
            </a:lvl5pPr>
            <a:lvl6pPr marL="3429000" indent="0">
              <a:buNone/>
              <a:defRPr sz="2100"/>
            </a:lvl6pPr>
            <a:lvl7pPr marL="4114800" indent="0">
              <a:buNone/>
              <a:defRPr sz="2100"/>
            </a:lvl7pPr>
            <a:lvl8pPr marL="4800600" indent="0">
              <a:buNone/>
              <a:defRPr sz="2100"/>
            </a:lvl8pPr>
            <a:lvl9pPr marL="5486400" indent="0">
              <a:buNone/>
              <a:defRPr sz="21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A950F02-D903-42BC-82B2-A1FDFBB381ED}"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374225107"/>
      </p:ext>
    </p:extLst>
  </p:cSld>
  <p:clrMapOvr>
    <a:masterClrMapping/>
  </p:clrMapOvr>
  <mc:AlternateContent xmlns:mc="http://schemas.openxmlformats.org/markup-compatibility/2006" xmlns:p14="http://schemas.microsoft.com/office/powerpoint/2010/main">
    <mc:Choice Requires="p14">
      <p:transition spd="slow" p14:dur="59000" advTm="3000">
        <p:random/>
      </p:transition>
    </mc:Choice>
    <mc:Fallback xmlns="">
      <p:transition spd="slow"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529532A-DF80-4DA7-AFF9-685A70D531EF}"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880131758"/>
      </p:ext>
    </p:extLst>
  </p:cSld>
  <p:clrMapOvr>
    <a:masterClrMapping/>
  </p:clrMapOvr>
  <mc:AlternateContent xmlns:mc="http://schemas.openxmlformats.org/markup-compatibility/2006" xmlns:p14="http://schemas.microsoft.com/office/powerpoint/2010/main">
    <mc:Choice Requires="p14">
      <p:transition spd="slow" p14:dur="59000" advTm="3000">
        <p:random/>
      </p:transition>
    </mc:Choice>
    <mc:Fallback xmlns="">
      <p:transition spd="slow"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1"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1"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3"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3"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ED22FA5-ADDF-487A-AB44-CE8A0F40C6ED}"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865071572"/>
      </p:ext>
    </p:extLst>
  </p:cSld>
  <p:clrMapOvr>
    <a:masterClrMapping/>
  </p:clrMapOvr>
  <mc:AlternateContent xmlns:mc="http://schemas.openxmlformats.org/markup-compatibility/2006" xmlns:p14="http://schemas.microsoft.com/office/powerpoint/2010/main">
    <mc:Choice Requires="p14">
      <p:transition spd="slow" p14:dur="59000" advTm="3000">
        <p:random/>
      </p:transition>
    </mc:Choice>
    <mc:Fallback xmlns="">
      <p:transition spd="slow" advTm="3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1B77268-61DE-42F8-AE79-8682E8458892}"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600307683"/>
      </p:ext>
    </p:extLst>
  </p:cSld>
  <p:clrMapOvr>
    <a:masterClrMapping/>
  </p:clrMapOvr>
  <mc:AlternateContent xmlns:mc="http://schemas.openxmlformats.org/markup-compatibility/2006" xmlns:p14="http://schemas.microsoft.com/office/powerpoint/2010/main">
    <mc:Choice Requires="p14">
      <p:transition spd="slow" p14:dur="59000" advTm="3000">
        <p:random/>
      </p:transition>
    </mc:Choice>
    <mc:Fallback xmlns="">
      <p:transition spd="slow" advTm="3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1D1F07D-37C4-4F42-8A75-AEB152022734}"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483082418"/>
      </p:ext>
    </p:extLst>
  </p:cSld>
  <p:clrMapOvr>
    <a:masterClrMapping/>
  </p:clrMapOvr>
  <mc:AlternateContent xmlns:mc="http://schemas.openxmlformats.org/markup-compatibility/2006" xmlns:p14="http://schemas.microsoft.com/office/powerpoint/2010/main">
    <mc:Choice Requires="p14">
      <p:transition spd="slow" p14:dur="59000" advTm="3000">
        <p:random/>
      </p:transition>
    </mc:Choice>
    <mc:Fallback xmlns="">
      <p:transition spd="slow" advTm="3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2"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77"/>
            <a:ext cx="10223501"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2" y="2152652"/>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9C22661-EC5E-4679-95E3-CC354173C030}"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617170563"/>
      </p:ext>
    </p:extLst>
  </p:cSld>
  <p:clrMapOvr>
    <a:masterClrMapping/>
  </p:clrMapOvr>
  <mc:AlternateContent xmlns:mc="http://schemas.openxmlformats.org/markup-compatibility/2006" xmlns:p14="http://schemas.microsoft.com/office/powerpoint/2010/main">
    <mc:Choice Requires="p14">
      <p:transition spd="slow" p14:dur="590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lvl="0"/>
            <a:endParaRPr lang="en-US" noProof="0"/>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08ACDFA-24B8-49D1-B06A-9D3CE91C5954}"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428526380"/>
      </p:ext>
    </p:extLst>
  </p:cSld>
  <p:clrMapOvr>
    <a:masterClrMapping/>
  </p:clrMapOvr>
  <mc:AlternateContent xmlns:mc="http://schemas.openxmlformats.org/markup-compatibility/2006" xmlns:p14="http://schemas.microsoft.com/office/powerpoint/2010/main">
    <mc:Choice Requires="p14">
      <p:transition spd="slow" p14:dur="59000" advTm="3000">
        <p:random/>
      </p:transition>
    </mc:Choice>
    <mc:Fallback xmlns="">
      <p:transition spd="slow" advTm="3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C830F5D-7CE4-4E1D-B67A-59647CCBCB1F}"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036535474"/>
      </p:ext>
    </p:extLst>
  </p:cSld>
  <p:clrMapOvr>
    <a:masterClrMapping/>
  </p:clrMapOvr>
  <mc:AlternateContent xmlns:mc="http://schemas.openxmlformats.org/markup-compatibility/2006" xmlns:p14="http://schemas.microsoft.com/office/powerpoint/2010/main">
    <mc:Choice Requires="p14">
      <p:transition spd="slow" p14:dur="59000" advTm="3000">
        <p:random/>
      </p:transition>
    </mc:Choice>
    <mc:Fallback xmlns="">
      <p:transition spd="slow" advTm="300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9"/>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59"/>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10AE1A3-9B59-49D5-A143-6616EC11ADB3}"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468567266"/>
      </p:ext>
    </p:extLst>
  </p:cSld>
  <p:clrMapOvr>
    <a:masterClrMapping/>
  </p:clrMapOvr>
  <mc:AlternateContent xmlns:mc="http://schemas.openxmlformats.org/markup-compatibility/2006" xmlns:p14="http://schemas.microsoft.com/office/powerpoint/2010/main">
    <mc:Choice Requires="p14">
      <p:transition spd="slow" p14:dur="59000" advTm="3000">
        <p:random/>
      </p:transition>
    </mc:Choice>
    <mc:Fallback xmlns="">
      <p:transition spd="slow"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411959"/>
            <a:ext cx="16459200" cy="877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D946B60-BEED-4784-AB9B-C1147F68F1ED}"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678782245"/>
      </p:ext>
    </p:extLst>
  </p:cSld>
  <p:clrMapOvr>
    <a:masterClrMapping/>
  </p:clrMapOvr>
  <mc:AlternateContent xmlns:mc="http://schemas.openxmlformats.org/markup-compatibility/2006" xmlns:p14="http://schemas.microsoft.com/office/powerpoint/2010/main">
    <mc:Choice Requires="p14">
      <p:transition spd="slow" p14:dur="59000" advTm="3000">
        <p:random/>
      </p:transition>
    </mc:Choice>
    <mc:Fallback xmlns="">
      <p:transition spd="slow" advTm="300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8228672"/>
      </p:ext>
    </p:extLst>
  </p:cSld>
  <p:clrMapOvr>
    <a:masterClrMapping/>
  </p:clrMapOvr>
  <mc:AlternateContent xmlns:mc="http://schemas.openxmlformats.org/markup-compatibility/2006" xmlns:p14="http://schemas.microsoft.com/office/powerpoint/2010/main">
    <mc:Choice Requires="p14">
      <p:transition spd="slow" p14:dur="59000" advTm="3000">
        <p:random/>
      </p:transition>
    </mc:Choice>
    <mc:Fallback xmlns="">
      <p:transition spd="slow"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23/8/2024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23/8/2024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23/8/2024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23/8/2024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23/8/2024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411957"/>
            <a:ext cx="16459200"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14400" y="2400302"/>
            <a:ext cx="16459200" cy="6788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914400" y="9367838"/>
            <a:ext cx="4267200"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210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6248400" y="9367838"/>
            <a:ext cx="5791200"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210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13106400" y="9367838"/>
            <a:ext cx="4267200"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2100">
                <a:latin typeface="Arial" panose="020B0604020202020204" pitchFamily="34" charset="0"/>
              </a:defRPr>
            </a:lvl1pPr>
          </a:lstStyle>
          <a:p>
            <a:pPr fontAlgn="base">
              <a:spcBef>
                <a:spcPct val="0"/>
              </a:spcBef>
              <a:spcAft>
                <a:spcPct val="0"/>
              </a:spcAft>
              <a:defRPr/>
            </a:pPr>
            <a:fld id="{FA0325D4-C79F-41D6-86D1-5CB51588E0AA}"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6262084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59000" advTm="3000">
        <p:random/>
      </p:transition>
    </mc:Choice>
    <mc:Fallback xmlns="">
      <p:transition spd="slow" advTm="3000">
        <p:random/>
      </p:transition>
    </mc:Fallback>
  </mc:AlternateContent>
  <p:txStyles>
    <p:titleStyle>
      <a:lvl1pPr algn="ctr" rtl="0" eaLnBrk="0" fontAlgn="base" hangingPunct="0">
        <a:spcBef>
          <a:spcPct val="0"/>
        </a:spcBef>
        <a:spcAft>
          <a:spcPct val="0"/>
        </a:spcAft>
        <a:defRPr sz="6600">
          <a:solidFill>
            <a:schemeClr val="tx2"/>
          </a:solidFill>
          <a:latin typeface="+mj-lt"/>
          <a:ea typeface="+mj-ea"/>
          <a:cs typeface="+mj-cs"/>
        </a:defRPr>
      </a:lvl1pPr>
      <a:lvl2pPr algn="ctr" rtl="0" eaLnBrk="0" fontAlgn="base" hangingPunct="0">
        <a:spcBef>
          <a:spcPct val="0"/>
        </a:spcBef>
        <a:spcAft>
          <a:spcPct val="0"/>
        </a:spcAft>
        <a:defRPr sz="6600">
          <a:solidFill>
            <a:schemeClr val="tx2"/>
          </a:solidFill>
          <a:latin typeface="Arial" charset="0"/>
        </a:defRPr>
      </a:lvl2pPr>
      <a:lvl3pPr algn="ctr" rtl="0" eaLnBrk="0" fontAlgn="base" hangingPunct="0">
        <a:spcBef>
          <a:spcPct val="0"/>
        </a:spcBef>
        <a:spcAft>
          <a:spcPct val="0"/>
        </a:spcAft>
        <a:defRPr sz="6600">
          <a:solidFill>
            <a:schemeClr val="tx2"/>
          </a:solidFill>
          <a:latin typeface="Arial" charset="0"/>
        </a:defRPr>
      </a:lvl3pPr>
      <a:lvl4pPr algn="ctr" rtl="0" eaLnBrk="0" fontAlgn="base" hangingPunct="0">
        <a:spcBef>
          <a:spcPct val="0"/>
        </a:spcBef>
        <a:spcAft>
          <a:spcPct val="0"/>
        </a:spcAft>
        <a:defRPr sz="6600">
          <a:solidFill>
            <a:schemeClr val="tx2"/>
          </a:solidFill>
          <a:latin typeface="Arial" charset="0"/>
        </a:defRPr>
      </a:lvl4pPr>
      <a:lvl5pPr algn="ctr" rtl="0" eaLnBrk="0" fontAlgn="base" hangingPunct="0">
        <a:spcBef>
          <a:spcPct val="0"/>
        </a:spcBef>
        <a:spcAft>
          <a:spcPct val="0"/>
        </a:spcAft>
        <a:defRPr sz="6600">
          <a:solidFill>
            <a:schemeClr val="tx2"/>
          </a:solidFill>
          <a:latin typeface="Arial" charset="0"/>
        </a:defRPr>
      </a:lvl5pPr>
      <a:lvl6pPr marL="685800" algn="ctr" rtl="0" fontAlgn="base">
        <a:spcBef>
          <a:spcPct val="0"/>
        </a:spcBef>
        <a:spcAft>
          <a:spcPct val="0"/>
        </a:spcAft>
        <a:defRPr sz="6600">
          <a:solidFill>
            <a:schemeClr val="tx2"/>
          </a:solidFill>
          <a:latin typeface="Arial" charset="0"/>
        </a:defRPr>
      </a:lvl6pPr>
      <a:lvl7pPr marL="1371600" algn="ctr" rtl="0" fontAlgn="base">
        <a:spcBef>
          <a:spcPct val="0"/>
        </a:spcBef>
        <a:spcAft>
          <a:spcPct val="0"/>
        </a:spcAft>
        <a:defRPr sz="6600">
          <a:solidFill>
            <a:schemeClr val="tx2"/>
          </a:solidFill>
          <a:latin typeface="Arial" charset="0"/>
        </a:defRPr>
      </a:lvl7pPr>
      <a:lvl8pPr marL="2057400" algn="ctr" rtl="0" fontAlgn="base">
        <a:spcBef>
          <a:spcPct val="0"/>
        </a:spcBef>
        <a:spcAft>
          <a:spcPct val="0"/>
        </a:spcAft>
        <a:defRPr sz="6600">
          <a:solidFill>
            <a:schemeClr val="tx2"/>
          </a:solidFill>
          <a:latin typeface="Arial" charset="0"/>
        </a:defRPr>
      </a:lvl8pPr>
      <a:lvl9pPr marL="2743200" algn="ctr" rtl="0" fontAlgn="base">
        <a:spcBef>
          <a:spcPct val="0"/>
        </a:spcBef>
        <a:spcAft>
          <a:spcPct val="0"/>
        </a:spcAft>
        <a:defRPr sz="6600">
          <a:solidFill>
            <a:schemeClr val="tx2"/>
          </a:solidFill>
          <a:latin typeface="Arial" charset="0"/>
        </a:defRPr>
      </a:lvl9pPr>
    </p:titleStyle>
    <p:bodyStyle>
      <a:lvl1pPr marL="514350" indent="-514350" algn="l" rtl="0" eaLnBrk="0" fontAlgn="base" hangingPunct="0">
        <a:spcBef>
          <a:spcPct val="20000"/>
        </a:spcBef>
        <a:spcAft>
          <a:spcPct val="0"/>
        </a:spcAft>
        <a:buChar char="•"/>
        <a:defRPr sz="4800">
          <a:solidFill>
            <a:schemeClr val="tx1"/>
          </a:solidFill>
          <a:latin typeface="+mn-lt"/>
          <a:ea typeface="+mn-ea"/>
          <a:cs typeface="+mn-cs"/>
        </a:defRPr>
      </a:lvl1pPr>
      <a:lvl2pPr marL="1114425" indent="-428625" algn="l" rtl="0" eaLnBrk="0" fontAlgn="base" hangingPunct="0">
        <a:spcBef>
          <a:spcPct val="20000"/>
        </a:spcBef>
        <a:spcAft>
          <a:spcPct val="0"/>
        </a:spcAft>
        <a:buChar char="–"/>
        <a:defRPr sz="4200">
          <a:solidFill>
            <a:schemeClr val="tx1"/>
          </a:solidFill>
          <a:latin typeface="+mn-lt"/>
        </a:defRPr>
      </a:lvl2pPr>
      <a:lvl3pPr marL="1714500" indent="-342900" algn="l" rtl="0" eaLnBrk="0" fontAlgn="base" hangingPunct="0">
        <a:spcBef>
          <a:spcPct val="20000"/>
        </a:spcBef>
        <a:spcAft>
          <a:spcPct val="0"/>
        </a:spcAft>
        <a:buChar char="•"/>
        <a:defRPr sz="3600">
          <a:solidFill>
            <a:schemeClr val="tx1"/>
          </a:solidFill>
          <a:latin typeface="+mn-lt"/>
        </a:defRPr>
      </a:lvl3pPr>
      <a:lvl4pPr marL="2400300" indent="-342900" algn="l" rtl="0" eaLnBrk="0" fontAlgn="base" hangingPunct="0">
        <a:spcBef>
          <a:spcPct val="20000"/>
        </a:spcBef>
        <a:spcAft>
          <a:spcPct val="0"/>
        </a:spcAft>
        <a:buChar char="–"/>
        <a:defRPr sz="3000">
          <a:solidFill>
            <a:schemeClr val="tx1"/>
          </a:solidFill>
          <a:latin typeface="+mn-lt"/>
        </a:defRPr>
      </a:lvl4pPr>
      <a:lvl5pPr marL="3086100" indent="-342900" algn="l" rtl="0" eaLnBrk="0" fontAlgn="base" hangingPunct="0">
        <a:spcBef>
          <a:spcPct val="20000"/>
        </a:spcBef>
        <a:spcAft>
          <a:spcPct val="0"/>
        </a:spcAft>
        <a:buChar char="»"/>
        <a:defRPr sz="3000">
          <a:solidFill>
            <a:schemeClr val="tx1"/>
          </a:solidFill>
          <a:latin typeface="+mn-lt"/>
        </a:defRPr>
      </a:lvl5pPr>
      <a:lvl6pPr marL="3771900" indent="-342900" algn="l" rtl="0" fontAlgn="base">
        <a:spcBef>
          <a:spcPct val="20000"/>
        </a:spcBef>
        <a:spcAft>
          <a:spcPct val="0"/>
        </a:spcAft>
        <a:buChar char="»"/>
        <a:defRPr sz="3000">
          <a:solidFill>
            <a:schemeClr val="tx1"/>
          </a:solidFill>
          <a:latin typeface="+mn-lt"/>
        </a:defRPr>
      </a:lvl6pPr>
      <a:lvl7pPr marL="4457700" indent="-342900" algn="l" rtl="0" fontAlgn="base">
        <a:spcBef>
          <a:spcPct val="20000"/>
        </a:spcBef>
        <a:spcAft>
          <a:spcPct val="0"/>
        </a:spcAft>
        <a:buChar char="»"/>
        <a:defRPr sz="3000">
          <a:solidFill>
            <a:schemeClr val="tx1"/>
          </a:solidFill>
          <a:latin typeface="+mn-lt"/>
        </a:defRPr>
      </a:lvl7pPr>
      <a:lvl8pPr marL="5143500" indent="-342900" algn="l" rtl="0" fontAlgn="base">
        <a:spcBef>
          <a:spcPct val="20000"/>
        </a:spcBef>
        <a:spcAft>
          <a:spcPct val="0"/>
        </a:spcAft>
        <a:buChar char="»"/>
        <a:defRPr sz="3000">
          <a:solidFill>
            <a:schemeClr val="tx1"/>
          </a:solidFill>
          <a:latin typeface="+mn-lt"/>
        </a:defRPr>
      </a:lvl8pPr>
      <a:lvl9pPr marL="5829300" indent="-342900" algn="l" rtl="0" fontAlgn="base">
        <a:spcBef>
          <a:spcPct val="20000"/>
        </a:spcBef>
        <a:spcAft>
          <a:spcPct val="0"/>
        </a:spcAft>
        <a:buChar char="»"/>
        <a:defRPr sz="3000">
          <a:solidFill>
            <a:schemeClr val="tx1"/>
          </a:solidFill>
          <a:latin typeface="+mn-lt"/>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28.sv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6.sv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28.sv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16.sv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2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图片 3" descr="花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82125" y="-9333"/>
            <a:ext cx="3712368"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图片 4" descr="花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8503445"/>
            <a:ext cx="4298157"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TextBox 19"/>
          <p:cNvSpPr txBox="1">
            <a:spLocks noChangeArrowheads="1"/>
          </p:cNvSpPr>
          <p:nvPr/>
        </p:nvSpPr>
        <p:spPr bwMode="auto">
          <a:xfrm>
            <a:off x="5406600" y="333376"/>
            <a:ext cx="6641370"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342900">
              <a:spcBef>
                <a:spcPct val="20000"/>
              </a:spcBef>
              <a:buChar char="•"/>
              <a:defRPr sz="3200">
                <a:solidFill>
                  <a:schemeClr val="tx1"/>
                </a:solidFill>
                <a:latin typeface="Arial" panose="020B0604020202020204" pitchFamily="34" charset="0"/>
              </a:defRPr>
            </a:lvl1pPr>
            <a:lvl2pPr marL="742950" indent="-285750" defTabSz="342900">
              <a:spcBef>
                <a:spcPct val="20000"/>
              </a:spcBef>
              <a:buChar char="–"/>
              <a:defRPr sz="2800">
                <a:solidFill>
                  <a:schemeClr val="tx1"/>
                </a:solidFill>
                <a:latin typeface="Arial" panose="020B0604020202020204" pitchFamily="34" charset="0"/>
              </a:defRPr>
            </a:lvl2pPr>
            <a:lvl3pPr marL="1143000" indent="-228600" defTabSz="342900">
              <a:spcBef>
                <a:spcPct val="20000"/>
              </a:spcBef>
              <a:buChar char="•"/>
              <a:defRPr sz="2400">
                <a:solidFill>
                  <a:schemeClr val="tx1"/>
                </a:solidFill>
                <a:latin typeface="Arial" panose="020B0604020202020204" pitchFamily="34" charset="0"/>
              </a:defRPr>
            </a:lvl3pPr>
            <a:lvl4pPr marL="1600200" indent="-228600" defTabSz="342900">
              <a:spcBef>
                <a:spcPct val="20000"/>
              </a:spcBef>
              <a:buChar char="–"/>
              <a:defRPr sz="2000">
                <a:solidFill>
                  <a:schemeClr val="tx1"/>
                </a:solidFill>
                <a:latin typeface="Arial" panose="020B0604020202020204" pitchFamily="34" charset="0"/>
              </a:defRPr>
            </a:lvl4pPr>
            <a:lvl5pPr marL="2057400" indent="-228600" defTabSz="342900">
              <a:spcBef>
                <a:spcPct val="20000"/>
              </a:spcBef>
              <a:buChar char="»"/>
              <a:defRPr sz="2000">
                <a:solidFill>
                  <a:schemeClr val="tx1"/>
                </a:solidFill>
                <a:latin typeface="Arial" panose="020B0604020202020204" pitchFamily="34" charset="0"/>
              </a:defRPr>
            </a:lvl5pPr>
            <a:lvl6pPr marL="2514600" indent="-228600" defTabSz="3429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3429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3429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3429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514350" fontAlgn="base">
              <a:spcBef>
                <a:spcPct val="0"/>
              </a:spcBef>
              <a:spcAft>
                <a:spcPct val="0"/>
              </a:spcAft>
              <a:buNone/>
            </a:pPr>
            <a:r>
              <a:rPr lang="vi-VN" altLang="en-US" sz="3150" b="1" dirty="0">
                <a:solidFill>
                  <a:srgbClr val="00B050"/>
                </a:solidFill>
                <a:latin typeface="Times New Roman" panose="02020603050405020304" pitchFamily="18" charset="0"/>
                <a:ea typeface="Microsoft YaHei" panose="020B0503020204020204" pitchFamily="34" charset="-122"/>
                <a:cs typeface="Times New Roman" panose="02020603050405020304" pitchFamily="18" charset="0"/>
              </a:rPr>
              <a:t>TRƯỜNG TIỂU HỌC </a:t>
            </a:r>
            <a:r>
              <a:rPr lang="en-US" altLang="en-US" sz="3150" b="1" dirty="0" smtClean="0">
                <a:solidFill>
                  <a:srgbClr val="00B050"/>
                </a:solidFill>
                <a:latin typeface="Times New Roman" panose="02020603050405020304" pitchFamily="18" charset="0"/>
                <a:ea typeface="Microsoft YaHei" panose="020B0503020204020204" pitchFamily="34" charset="-122"/>
                <a:cs typeface="Times New Roman" panose="02020603050405020304" pitchFamily="18" charset="0"/>
              </a:rPr>
              <a:t>QUỐC TUẤN</a:t>
            </a:r>
            <a:endParaRPr lang="vi-VN" altLang="en-US" sz="3150" b="1" dirty="0">
              <a:solidFill>
                <a:srgbClr val="00B050"/>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24586" name="Rectangle 27"/>
          <p:cNvSpPr>
            <a:spLocks noChangeArrowheads="1"/>
          </p:cNvSpPr>
          <p:nvPr/>
        </p:nvSpPr>
        <p:spPr bwMode="auto">
          <a:xfrm>
            <a:off x="1522812" y="2610293"/>
            <a:ext cx="15335877" cy="250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2870" tIns="51435" rIns="102870" bIns="51435">
            <a:spAutoFit/>
          </a:bodyPr>
          <a:lstStyle>
            <a:lvl1pPr>
              <a:defRPr sz="1200">
                <a:solidFill>
                  <a:schemeClr val="tx1"/>
                </a:solidFill>
                <a:latin typeface="HP001 5H" panose="020B0603050302020204" pitchFamily="34" charset="0"/>
              </a:defRPr>
            </a:lvl1pPr>
            <a:lvl2pPr marL="742950" indent="-285750">
              <a:defRPr sz="1200">
                <a:solidFill>
                  <a:schemeClr val="tx1"/>
                </a:solidFill>
                <a:latin typeface="HP001 5H" panose="020B0603050302020204" pitchFamily="34" charset="0"/>
              </a:defRPr>
            </a:lvl2pPr>
            <a:lvl3pPr marL="1143000" indent="-228600">
              <a:defRPr sz="1200">
                <a:solidFill>
                  <a:schemeClr val="tx1"/>
                </a:solidFill>
                <a:latin typeface="HP001 5H" panose="020B0603050302020204" pitchFamily="34" charset="0"/>
              </a:defRPr>
            </a:lvl3pPr>
            <a:lvl4pPr marL="1600200" indent="-228600">
              <a:defRPr sz="1200">
                <a:solidFill>
                  <a:schemeClr val="tx1"/>
                </a:solidFill>
                <a:latin typeface="HP001 5H" panose="020B0603050302020204" pitchFamily="34" charset="0"/>
              </a:defRPr>
            </a:lvl4pPr>
            <a:lvl5pPr marL="2057400" indent="-228600">
              <a:defRPr sz="1200">
                <a:solidFill>
                  <a:schemeClr val="tx1"/>
                </a:solidFill>
                <a:latin typeface="HP001 5H" panose="020B0603050302020204" pitchFamily="34" charset="0"/>
              </a:defRPr>
            </a:lvl5pPr>
            <a:lvl6pPr marL="2514600" indent="-228600" eaLnBrk="0" fontAlgn="base" hangingPunct="0">
              <a:spcBef>
                <a:spcPct val="0"/>
              </a:spcBef>
              <a:spcAft>
                <a:spcPct val="0"/>
              </a:spcAft>
              <a:defRPr sz="1200">
                <a:solidFill>
                  <a:schemeClr val="tx1"/>
                </a:solidFill>
                <a:latin typeface="HP001 5H" panose="020B0603050302020204" pitchFamily="34" charset="0"/>
              </a:defRPr>
            </a:lvl6pPr>
            <a:lvl7pPr marL="2971800" indent="-228600" eaLnBrk="0" fontAlgn="base" hangingPunct="0">
              <a:spcBef>
                <a:spcPct val="0"/>
              </a:spcBef>
              <a:spcAft>
                <a:spcPct val="0"/>
              </a:spcAft>
              <a:defRPr sz="1200">
                <a:solidFill>
                  <a:schemeClr val="tx1"/>
                </a:solidFill>
                <a:latin typeface="HP001 5H" panose="020B0603050302020204" pitchFamily="34" charset="0"/>
              </a:defRPr>
            </a:lvl7pPr>
            <a:lvl8pPr marL="3429000" indent="-228600" eaLnBrk="0" fontAlgn="base" hangingPunct="0">
              <a:spcBef>
                <a:spcPct val="0"/>
              </a:spcBef>
              <a:spcAft>
                <a:spcPct val="0"/>
              </a:spcAft>
              <a:defRPr sz="1200">
                <a:solidFill>
                  <a:schemeClr val="tx1"/>
                </a:solidFill>
                <a:latin typeface="HP001 5H" panose="020B0603050302020204" pitchFamily="34" charset="0"/>
              </a:defRPr>
            </a:lvl8pPr>
            <a:lvl9pPr marL="3886200" indent="-228600" eaLnBrk="0" fontAlgn="base" hangingPunct="0">
              <a:spcBef>
                <a:spcPct val="0"/>
              </a:spcBef>
              <a:spcAft>
                <a:spcPct val="0"/>
              </a:spcAft>
              <a:defRPr sz="1200">
                <a:solidFill>
                  <a:schemeClr val="tx1"/>
                </a:solidFill>
                <a:latin typeface="HP001 5H" panose="020B0603050302020204" pitchFamily="34" charset="0"/>
              </a:defRPr>
            </a:lvl9pPr>
          </a:lstStyle>
          <a:p>
            <a:pPr algn="ctr" defTabSz="1371600" eaLnBrk="0" fontAlgn="base" hangingPunct="0">
              <a:spcBef>
                <a:spcPct val="0"/>
              </a:spcBef>
              <a:spcAft>
                <a:spcPct val="0"/>
              </a:spcAft>
            </a:pPr>
            <a:r>
              <a:rPr lang="en-US" altLang="en-US" sz="6000" b="1" dirty="0" smtClean="0">
                <a:solidFill>
                  <a:srgbClr val="0D48ED"/>
                </a:solidFill>
                <a:latin typeface="Times New Roman" panose="02020603050405020304" pitchFamily="18" charset="0"/>
                <a:cs typeface="Times New Roman" panose="02020603050405020304" pitchFamily="18" charset="0"/>
              </a:rPr>
              <a:t>CHUYÊN ĐỀ TRƯỜNG</a:t>
            </a:r>
            <a:endParaRPr lang="en-US" altLang="en-US" sz="6000" b="1" dirty="0">
              <a:solidFill>
                <a:srgbClr val="0D48ED"/>
              </a:solidFill>
              <a:latin typeface="Times New Roman" panose="02020603050405020304" pitchFamily="18" charset="0"/>
              <a:cs typeface="Times New Roman" panose="02020603050405020304" pitchFamily="18" charset="0"/>
            </a:endParaRPr>
          </a:p>
          <a:p>
            <a:pPr algn="ctr" defTabSz="1371600" eaLnBrk="0" fontAlgn="base" hangingPunct="0">
              <a:spcBef>
                <a:spcPct val="0"/>
              </a:spcBef>
              <a:spcAft>
                <a:spcPct val="0"/>
              </a:spcAft>
            </a:pPr>
            <a:r>
              <a:rPr lang="en-US" altLang="en-US" sz="4800" b="1" dirty="0" smtClean="0">
                <a:solidFill>
                  <a:srgbClr val="0D48ED"/>
                </a:solidFill>
                <a:latin typeface="Times New Roman" panose="02020603050405020304" pitchFamily="18" charset="0"/>
                <a:cs typeface="Times New Roman" panose="02020603050405020304" pitchFamily="18" charset="0"/>
              </a:rPr>
              <a:t>DẠY HỌC MÔN </a:t>
            </a:r>
            <a:r>
              <a:rPr lang="en-US" altLang="en-US" sz="4800" b="1" dirty="0">
                <a:solidFill>
                  <a:srgbClr val="0D48ED"/>
                </a:solidFill>
                <a:latin typeface="Times New Roman" panose="02020603050405020304" pitchFamily="18" charset="0"/>
                <a:cs typeface="Times New Roman" panose="02020603050405020304" pitchFamily="18" charset="0"/>
              </a:rPr>
              <a:t>HOẠT ĐỘNG TRẢI NGHIỆM LỚP </a:t>
            </a:r>
            <a:r>
              <a:rPr lang="en-US" altLang="en-US" sz="4800" b="1" dirty="0" smtClean="0">
                <a:solidFill>
                  <a:srgbClr val="0D48ED"/>
                </a:solidFill>
                <a:latin typeface="Times New Roman" panose="02020603050405020304" pitchFamily="18" charset="0"/>
                <a:cs typeface="Times New Roman" panose="02020603050405020304" pitchFamily="18" charset="0"/>
              </a:rPr>
              <a:t>5 THEO CHƯƠNG TRÌNH GDPT 2018 </a:t>
            </a:r>
            <a:endParaRPr lang="en-US" altLang="en-US" sz="4800" b="1" dirty="0">
              <a:solidFill>
                <a:srgbClr val="0D48ED"/>
              </a:solidFill>
              <a:latin typeface="Times New Roman" panose="02020603050405020304" pitchFamily="18" charset="0"/>
              <a:cs typeface="Times New Roman" panose="02020603050405020304" pitchFamily="18" charset="0"/>
            </a:endParaRPr>
          </a:p>
        </p:txBody>
      </p:sp>
      <p:cxnSp>
        <p:nvCxnSpPr>
          <p:cNvPr id="29" name="Straight Connector 28">
            <a:extLst>
              <a:ext uri="{FF2B5EF4-FFF2-40B4-BE49-F238E27FC236}">
                <a16:creationId xmlns="" xmlns:a16="http://schemas.microsoft.com/office/drawing/2014/main" id="{4565C917-7ED0-464D-B099-9B7EC57D7592}"/>
              </a:ext>
            </a:extLst>
          </p:cNvPr>
          <p:cNvCxnSpPr/>
          <p:nvPr/>
        </p:nvCxnSpPr>
        <p:spPr>
          <a:xfrm>
            <a:off x="5867400" y="1028700"/>
            <a:ext cx="555069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3200" y="5086885"/>
            <a:ext cx="6015252" cy="4979036"/>
          </a:xfrm>
          <a:prstGeom prst="rect">
            <a:avLst/>
          </a:prstGeom>
        </p:spPr>
      </p:pic>
    </p:spTree>
    <p:extLst>
      <p:ext uri="{BB962C8B-B14F-4D97-AF65-F5344CB8AC3E}">
        <p14:creationId xmlns:p14="http://schemas.microsoft.com/office/powerpoint/2010/main" val="2963858586"/>
      </p:ext>
    </p:extLst>
  </p:cSld>
  <p:clrMapOvr>
    <a:masterClrMapping/>
  </p:clrMapOvr>
  <mc:AlternateContent xmlns:mc="http://schemas.openxmlformats.org/markup-compatibility/2006" xmlns:p14="http://schemas.microsoft.com/office/powerpoint/2010/main">
    <mc:Choice Requires="p14">
      <p:transition spd="slow" p14:dur="59000" advTm="3000">
        <p:random/>
      </p:transition>
    </mc:Choice>
    <mc:Fallback xmlns="">
      <p:transition spd="slow" advTm="3000">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B430DCCD-77B0-49FB-8EC7-1D9F4711AAE7}"/>
              </a:ext>
            </a:extLst>
          </p:cNvPr>
          <p:cNvPicPr/>
          <p:nvPr/>
        </p:nvPicPr>
        <p:blipFill>
          <a:blip r:embed="rId2"/>
          <a:stretch>
            <a:fillRect/>
          </a:stretch>
        </p:blipFill>
        <p:spPr>
          <a:xfrm>
            <a:off x="304800" y="1181100"/>
            <a:ext cx="17526000" cy="8458200"/>
          </a:xfrm>
          <a:prstGeom prst="rect">
            <a:avLst/>
          </a:prstGeom>
        </p:spPr>
      </p:pic>
    </p:spTree>
    <p:extLst>
      <p:ext uri="{BB962C8B-B14F-4D97-AF65-F5344CB8AC3E}">
        <p14:creationId xmlns:p14="http://schemas.microsoft.com/office/powerpoint/2010/main" val="42641733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15" name="Group 14">
            <a:extLst>
              <a:ext uri="{FF2B5EF4-FFF2-40B4-BE49-F238E27FC236}">
                <a16:creationId xmlns="" xmlns:a16="http://schemas.microsoft.com/office/drawing/2014/main" id="{19E9CDDB-0EB8-5FBE-30FB-3C7EA05F7850}"/>
              </a:ext>
            </a:extLst>
          </p:cNvPr>
          <p:cNvGrpSpPr/>
          <p:nvPr/>
        </p:nvGrpSpPr>
        <p:grpSpPr>
          <a:xfrm>
            <a:off x="304800" y="952500"/>
            <a:ext cx="17082778" cy="9482854"/>
            <a:chOff x="304800" y="952500"/>
            <a:chExt cx="17082778" cy="9482854"/>
          </a:xfrm>
        </p:grpSpPr>
        <p:sp>
          <p:nvSpPr>
            <p:cNvPr id="5" name="Freeform 23">
              <a:extLst>
                <a:ext uri="{FF2B5EF4-FFF2-40B4-BE49-F238E27FC236}">
                  <a16:creationId xmlns="" xmlns:a16="http://schemas.microsoft.com/office/drawing/2014/main" id="{FE3A01F9-DE08-0356-EBFC-771666E1D5B1}"/>
                </a:ext>
              </a:extLst>
            </p:cNvPr>
            <p:cNvSpPr/>
            <p:nvPr/>
          </p:nvSpPr>
          <p:spPr>
            <a:xfrm>
              <a:off x="304800" y="952500"/>
              <a:ext cx="16002000" cy="7594870"/>
            </a:xfrm>
            <a:custGeom>
              <a:avLst/>
              <a:gdLst/>
              <a:ahLst/>
              <a:cxnLst/>
              <a:rect l="l" t="t" r="r" b="b"/>
              <a:pathLst>
                <a:path w="2788501" h="1286196">
                  <a:moveTo>
                    <a:pt x="0" y="0"/>
                  </a:moveTo>
                  <a:lnTo>
                    <a:pt x="2788501" y="0"/>
                  </a:lnTo>
                  <a:lnTo>
                    <a:pt x="2788501" y="1286196"/>
                  </a:lnTo>
                  <a:lnTo>
                    <a:pt x="0" y="128619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21">
              <a:extLst>
                <a:ext uri="{FF2B5EF4-FFF2-40B4-BE49-F238E27FC236}">
                  <a16:creationId xmlns="" xmlns:a16="http://schemas.microsoft.com/office/drawing/2014/main" id="{C70E95F6-15B1-BDF8-C28A-6874DDC71402}"/>
                </a:ext>
              </a:extLst>
            </p:cNvPr>
            <p:cNvSpPr/>
            <p:nvPr/>
          </p:nvSpPr>
          <p:spPr>
            <a:xfrm>
              <a:off x="13106400" y="5676900"/>
              <a:ext cx="4281178" cy="4758454"/>
            </a:xfrm>
            <a:custGeom>
              <a:avLst/>
              <a:gdLst/>
              <a:ahLst/>
              <a:cxnLst/>
              <a:rect l="l" t="t" r="r" b="b"/>
              <a:pathLst>
                <a:path w="1415097" h="1638318">
                  <a:moveTo>
                    <a:pt x="0" y="0"/>
                  </a:moveTo>
                  <a:lnTo>
                    <a:pt x="1415097" y="0"/>
                  </a:lnTo>
                  <a:lnTo>
                    <a:pt x="1415097" y="1638318"/>
                  </a:lnTo>
                  <a:lnTo>
                    <a:pt x="0" y="1638318"/>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TextBox 13">
              <a:extLst>
                <a:ext uri="{FF2B5EF4-FFF2-40B4-BE49-F238E27FC236}">
                  <a16:creationId xmlns="" xmlns:a16="http://schemas.microsoft.com/office/drawing/2014/main" id="{7252488F-475D-6A9C-9DAF-6E8CEFEE065C}"/>
                </a:ext>
              </a:extLst>
            </p:cNvPr>
            <p:cNvSpPr txBox="1"/>
            <p:nvPr/>
          </p:nvSpPr>
          <p:spPr>
            <a:xfrm>
              <a:off x="2819400" y="1638300"/>
              <a:ext cx="10843802" cy="6186309"/>
            </a:xfrm>
            <a:prstGeom prst="rect">
              <a:avLst/>
            </a:prstGeom>
            <a:noFill/>
          </p:spPr>
          <p:txBody>
            <a:bodyPr wrap="square">
              <a:spAutoFit/>
            </a:bodyPr>
            <a:lstStyle/>
            <a:p>
              <a:r>
                <a:rPr lang="vi-VN" sz="6600" b="1">
                  <a:solidFill>
                    <a:srgbClr val="7030A0"/>
                  </a:solidFill>
                  <a:latin typeface="Calibri" panose="020F0502020204030204" pitchFamily="34" charset="0"/>
                  <a:ea typeface="Calibri" panose="020F0502020204030204" pitchFamily="34" charset="0"/>
                  <a:cs typeface="Calibri" panose="020F0502020204030204" pitchFamily="34" charset="0"/>
                </a:rPr>
                <a:t>Sự lớn lên về thể chất rất quan trọng với mỗi người. Việc ăn uống lành mạnh và tập luyện khoa học sẽ giúp cơ thể các em phát triển khỏe mạnh. </a:t>
              </a:r>
              <a:endParaRPr lang="vi-VN" sz="6600" b="1" dirty="0">
                <a:solidFill>
                  <a:srgbClr val="7030A0"/>
                </a:solidFill>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2926864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5" name="TextBox 4">
            <a:extLst>
              <a:ext uri="{FF2B5EF4-FFF2-40B4-BE49-F238E27FC236}">
                <a16:creationId xmlns="" xmlns:a16="http://schemas.microsoft.com/office/drawing/2014/main" id="{8C3B8D9D-897D-CD46-7B0E-38CAAA0C6B27}"/>
              </a:ext>
            </a:extLst>
          </p:cNvPr>
          <p:cNvSpPr txBox="1"/>
          <p:nvPr/>
        </p:nvSpPr>
        <p:spPr>
          <a:xfrm>
            <a:off x="1361837" y="3679209"/>
            <a:ext cx="14239083"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8000" b="0" i="0" u="none" strike="noStrike" kern="1200" cap="none" spc="0" normalizeH="0" baseline="0" noProof="0" dirty="0">
              <a:ln>
                <a:noFill/>
              </a:ln>
              <a:solidFill>
                <a:srgbClr val="50A793"/>
              </a:solidFill>
              <a:effectLst/>
              <a:uLnTx/>
              <a:uFillTx/>
              <a:latin typeface="#9Slide07 SFU Jamaica" panose="00000400000000000000" pitchFamily="2" charset="-93"/>
              <a:ea typeface="+mn-ea"/>
              <a:cs typeface="+mn-cs"/>
            </a:endParaRPr>
          </a:p>
        </p:txBody>
      </p:sp>
      <p:sp>
        <p:nvSpPr>
          <p:cNvPr id="7" name="Freeform 19">
            <a:extLst>
              <a:ext uri="{FF2B5EF4-FFF2-40B4-BE49-F238E27FC236}">
                <a16:creationId xmlns="" xmlns:a16="http://schemas.microsoft.com/office/drawing/2014/main" id="{96ED07DB-DFE8-F55A-53E8-3E68B05936DB}"/>
              </a:ext>
            </a:extLst>
          </p:cNvPr>
          <p:cNvSpPr/>
          <p:nvPr/>
        </p:nvSpPr>
        <p:spPr>
          <a:xfrm>
            <a:off x="5943600" y="6233754"/>
            <a:ext cx="5861634" cy="6261530"/>
          </a:xfrm>
          <a:custGeom>
            <a:avLst/>
            <a:gdLst/>
            <a:ahLst/>
            <a:cxnLst/>
            <a:rect l="l" t="t" r="r" b="b"/>
            <a:pathLst>
              <a:path w="2612615" h="2599551">
                <a:moveTo>
                  <a:pt x="0" y="0"/>
                </a:moveTo>
                <a:lnTo>
                  <a:pt x="2612615" y="0"/>
                </a:lnTo>
                <a:lnTo>
                  <a:pt x="2612615" y="2599552"/>
                </a:lnTo>
                <a:lnTo>
                  <a:pt x="0" y="259955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 xmlns:a16="http://schemas.microsoft.com/office/drawing/2014/main" id="{F9BAD455-E75E-A3A2-39F9-2D9C27C27228}"/>
              </a:ext>
            </a:extLst>
          </p:cNvPr>
          <p:cNvSpPr txBox="1"/>
          <p:nvPr/>
        </p:nvSpPr>
        <p:spPr>
          <a:xfrm>
            <a:off x="2514600" y="3655549"/>
            <a:ext cx="11125200" cy="2800767"/>
          </a:xfrm>
          <a:prstGeom prst="rect">
            <a:avLst/>
          </a:prstGeom>
          <a:noFill/>
        </p:spPr>
        <p:txBody>
          <a:bodyPr wrap="square">
            <a:spAutoFit/>
          </a:bodyPr>
          <a:lstStyle/>
          <a:p>
            <a:pPr algn="ctr"/>
            <a:r>
              <a:rPr lang="en-US" sz="8800" i="0" dirty="0">
                <a:solidFill>
                  <a:srgbClr val="FF0000"/>
                </a:solidFill>
                <a:effectLst/>
                <a:latin typeface="#9Slide05 Pattaya" panose="00000500000000000000" pitchFamily="2" charset="-34"/>
                <a:cs typeface="#9Slide05 Pattaya" panose="00000500000000000000" pitchFamily="2" charset="-34"/>
              </a:rPr>
              <a:t>2. </a:t>
            </a:r>
            <a:r>
              <a:rPr lang="vi-VN" sz="8800" i="0" dirty="0">
                <a:solidFill>
                  <a:srgbClr val="FF0000"/>
                </a:solidFill>
                <a:effectLst/>
                <a:latin typeface="#9Slide05 Pattaya" panose="00000500000000000000" pitchFamily="2" charset="-34"/>
                <a:cs typeface="#9Slide05 Pattaya" panose="00000500000000000000" pitchFamily="2" charset="-34"/>
              </a:rPr>
              <a:t>Nhìn lại chặng đường đã qua</a:t>
            </a:r>
            <a:endParaRPr lang="vi-VN" sz="8800" dirty="0">
              <a:solidFill>
                <a:srgbClr val="FF0000"/>
              </a:solidFill>
              <a:latin typeface="#9Slide05 Pattaya" panose="00000500000000000000" pitchFamily="2" charset="-34"/>
              <a:cs typeface="#9Slide05 Pattaya" panose="00000500000000000000" pitchFamily="2" charset="-34"/>
            </a:endParaRPr>
          </a:p>
        </p:txBody>
      </p:sp>
    </p:spTree>
    <p:extLst>
      <p:ext uri="{BB962C8B-B14F-4D97-AF65-F5344CB8AC3E}">
        <p14:creationId xmlns:p14="http://schemas.microsoft.com/office/powerpoint/2010/main" val="21588152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575875548471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28600"/>
            <a:ext cx="18059400" cy="10058400"/>
          </a:xfrm>
          <a:prstGeom prst="rect">
            <a:avLst/>
          </a:prstGeom>
        </p:spPr>
      </p:pic>
    </p:spTree>
    <p:extLst>
      <p:ext uri="{BB962C8B-B14F-4D97-AF65-F5344CB8AC3E}">
        <p14:creationId xmlns:p14="http://schemas.microsoft.com/office/powerpoint/2010/main" val="31775522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 xmlns:a16="http://schemas.microsoft.com/office/drawing/2014/main" id="{C4F78832-ED94-B88A-8ECA-92F90C402509}"/>
              </a:ext>
            </a:extLst>
          </p:cNvPr>
          <p:cNvSpPr/>
          <p:nvPr/>
        </p:nvSpPr>
        <p:spPr>
          <a:xfrm>
            <a:off x="272796" y="503682"/>
            <a:ext cx="17742408" cy="9279636"/>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ectangle: Rounded Corners 4">
            <a:extLst>
              <a:ext uri="{FF2B5EF4-FFF2-40B4-BE49-F238E27FC236}">
                <a16:creationId xmlns="" xmlns:a16="http://schemas.microsoft.com/office/drawing/2014/main" id="{1F366540-FE71-6D58-E750-92E4FDB3115F}"/>
              </a:ext>
            </a:extLst>
          </p:cNvPr>
          <p:cNvSpPr/>
          <p:nvPr/>
        </p:nvSpPr>
        <p:spPr>
          <a:xfrm>
            <a:off x="2705100" y="2298180"/>
            <a:ext cx="12877800" cy="5486400"/>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8800" b="1" dirty="0">
                <a:solidFill>
                  <a:schemeClr val="tx1"/>
                </a:solidFill>
                <a:latin typeface="Calibri" panose="020F0502020204030204" pitchFamily="34" charset="0"/>
                <a:ea typeface="Calibri" panose="020F0502020204030204" pitchFamily="34" charset="0"/>
                <a:cs typeface="Calibri" panose="020F0502020204030204" pitchFamily="34" charset="0"/>
              </a:rPr>
              <a:t>Nhận xét về sự thay đổi của bản thân và các bạn ở dáng vẻ </a:t>
            </a:r>
            <a:r>
              <a:rPr lang="vi-VN" sz="8800" b="1">
                <a:solidFill>
                  <a:schemeClr val="tx1"/>
                </a:solidFill>
                <a:latin typeface="Calibri" panose="020F0502020204030204" pitchFamily="34" charset="0"/>
                <a:ea typeface="Calibri" panose="020F0502020204030204" pitchFamily="34" charset="0"/>
                <a:cs typeface="Calibri" panose="020F0502020204030204" pitchFamily="34" charset="0"/>
              </a:rPr>
              <a:t>bên ngoài</a:t>
            </a:r>
            <a:r>
              <a:rPr lang="en-US" sz="8800" b="1">
                <a:solidFill>
                  <a:schemeClr val="tx1"/>
                </a:solidFill>
                <a:latin typeface="Calibri" panose="020F0502020204030204" pitchFamily="34" charset="0"/>
                <a:ea typeface="Calibri" panose="020F0502020204030204" pitchFamily="34" charset="0"/>
                <a:cs typeface="Calibri" panose="020F0502020204030204" pitchFamily="34" charset="0"/>
              </a:rPr>
              <a:t>.</a:t>
            </a:r>
            <a:endParaRPr lang="vi-VN" sz="88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71957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 xmlns:a16="http://schemas.microsoft.com/office/drawing/2014/main" id="{C4F78832-ED94-B88A-8ECA-92F90C402509}"/>
              </a:ext>
            </a:extLst>
          </p:cNvPr>
          <p:cNvSpPr/>
          <p:nvPr/>
        </p:nvSpPr>
        <p:spPr>
          <a:xfrm>
            <a:off x="272796" y="342900"/>
            <a:ext cx="17742408" cy="9279636"/>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9" name="Group 8">
            <a:extLst>
              <a:ext uri="{FF2B5EF4-FFF2-40B4-BE49-F238E27FC236}">
                <a16:creationId xmlns="" xmlns:a16="http://schemas.microsoft.com/office/drawing/2014/main" id="{9D4B5EE6-D1AA-C1AC-B899-3BB588C99675}"/>
              </a:ext>
            </a:extLst>
          </p:cNvPr>
          <p:cNvGrpSpPr/>
          <p:nvPr/>
        </p:nvGrpSpPr>
        <p:grpSpPr>
          <a:xfrm>
            <a:off x="196763" y="169690"/>
            <a:ext cx="3558725" cy="2971800"/>
            <a:chOff x="196763" y="169690"/>
            <a:chExt cx="3558725" cy="2971800"/>
          </a:xfrm>
        </p:grpSpPr>
        <p:sp>
          <p:nvSpPr>
            <p:cNvPr id="4" name="Freeform 10">
              <a:extLst>
                <a:ext uri="{FF2B5EF4-FFF2-40B4-BE49-F238E27FC236}">
                  <a16:creationId xmlns="" xmlns:a16="http://schemas.microsoft.com/office/drawing/2014/main" id="{1CB20352-7EA8-641C-0182-E44DDF34AD6F}"/>
                </a:ext>
              </a:extLst>
            </p:cNvPr>
            <p:cNvSpPr/>
            <p:nvPr/>
          </p:nvSpPr>
          <p:spPr>
            <a:xfrm rot="20994778">
              <a:off x="196763" y="169690"/>
              <a:ext cx="3505200" cy="2971800"/>
            </a:xfrm>
            <a:custGeom>
              <a:avLst/>
              <a:gdLst/>
              <a:ahLst/>
              <a:cxnLst/>
              <a:rect l="l" t="t" r="r" b="b"/>
              <a:pathLst>
                <a:path w="2185817" h="2057400">
                  <a:moveTo>
                    <a:pt x="0" y="0"/>
                  </a:moveTo>
                  <a:lnTo>
                    <a:pt x="2185817" y="0"/>
                  </a:lnTo>
                  <a:lnTo>
                    <a:pt x="2185817" y="2057400"/>
                  </a:lnTo>
                  <a:lnTo>
                    <a:pt x="0" y="20574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 xmlns:a16="http://schemas.microsoft.com/office/drawing/2014/main" id="{D1555B92-03FF-9679-DA5D-8B376A93C5FB}"/>
                </a:ext>
              </a:extLst>
            </p:cNvPr>
            <p:cNvSpPr txBox="1"/>
            <p:nvPr/>
          </p:nvSpPr>
          <p:spPr>
            <a:xfrm rot="20989747">
              <a:off x="372831" y="1871648"/>
              <a:ext cx="338265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C00000"/>
                  </a:solidFill>
                  <a:effectLst/>
                  <a:uLnTx/>
                  <a:uFillTx/>
                  <a:latin typeface="#9Slide03 IcielUni Sans Heavy" panose="00000500000000000000" pitchFamily="2" charset="-93"/>
                  <a:ea typeface="+mn-ea"/>
                  <a:cs typeface="+mn-cs"/>
                </a:rPr>
                <a:t>Nhiệm vụ </a:t>
              </a:r>
              <a:r>
                <a:rPr kumimoji="0" lang="en-US" sz="5400" b="0" i="0" u="none" strike="noStrike" kern="1200" cap="none" spc="0" normalizeH="0" baseline="0" noProof="0" dirty="0">
                  <a:ln>
                    <a:noFill/>
                  </a:ln>
                  <a:solidFill>
                    <a:srgbClr val="C00000"/>
                  </a:solidFill>
                  <a:effectLst/>
                  <a:uLnTx/>
                  <a:uFillTx/>
                  <a:latin typeface="#9Slide03 IcielUni Sans Heavy" panose="00000500000000000000" pitchFamily="2" charset="-93"/>
                  <a:ea typeface="+mn-ea"/>
                  <a:cs typeface="+mn-cs"/>
                </a:rPr>
                <a:t>2</a:t>
              </a:r>
              <a:endParaRPr kumimoji="0" lang="vi-VN" sz="5400" b="0" i="0" u="none" strike="noStrike" kern="1200" cap="none" spc="0" normalizeH="0" baseline="0" noProof="0" dirty="0">
                <a:ln>
                  <a:noFill/>
                </a:ln>
                <a:solidFill>
                  <a:srgbClr val="C00000"/>
                </a:solidFill>
                <a:effectLst/>
                <a:uLnTx/>
                <a:uFillTx/>
                <a:latin typeface="#9Slide03 IcielUni Sans Heavy" panose="00000500000000000000" pitchFamily="2" charset="-93"/>
                <a:ea typeface="+mn-ea"/>
                <a:cs typeface="+mn-cs"/>
              </a:endParaRPr>
            </a:p>
          </p:txBody>
        </p:sp>
      </p:grpSp>
      <p:sp>
        <p:nvSpPr>
          <p:cNvPr id="5" name="Rectangle: Rounded Corners 4">
            <a:extLst>
              <a:ext uri="{FF2B5EF4-FFF2-40B4-BE49-F238E27FC236}">
                <a16:creationId xmlns="" xmlns:a16="http://schemas.microsoft.com/office/drawing/2014/main" id="{1F366540-FE71-6D58-E750-92E4FDB3115F}"/>
              </a:ext>
            </a:extLst>
          </p:cNvPr>
          <p:cNvSpPr/>
          <p:nvPr/>
        </p:nvSpPr>
        <p:spPr>
          <a:xfrm>
            <a:off x="3652266" y="952500"/>
            <a:ext cx="13264134" cy="2353690"/>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defRPr/>
            </a:pPr>
            <a:r>
              <a:rPr lang="vi-VN" sz="8000" b="1">
                <a:solidFill>
                  <a:prstClr val="black"/>
                </a:solidFill>
                <a:latin typeface="Calibri" panose="020F0502020204030204" pitchFamily="34" charset="0"/>
                <a:ea typeface="Calibri" panose="020F0502020204030204" pitchFamily="34" charset="0"/>
                <a:cs typeface="Calibri" panose="020F0502020204030204" pitchFamily="34" charset="0"/>
              </a:rPr>
              <a:t>Chia sẻ thành tích của cá nhân và tập thể lớp. </a:t>
            </a:r>
            <a:endParaRPr kumimoji="0" lang="vi-VN" sz="8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11">
            <a:extLst>
              <a:ext uri="{FF2B5EF4-FFF2-40B4-BE49-F238E27FC236}">
                <a16:creationId xmlns="" xmlns:a16="http://schemas.microsoft.com/office/drawing/2014/main" id="{5AFD9523-0425-80DD-CD12-C62A5C2EA10C}"/>
              </a:ext>
            </a:extLst>
          </p:cNvPr>
          <p:cNvPicPr>
            <a:picLocks noChangeAspect="1"/>
          </p:cNvPicPr>
          <p:nvPr/>
        </p:nvPicPr>
        <p:blipFill>
          <a:blip r:embed="rId5"/>
          <a:stretch>
            <a:fillRect/>
          </a:stretch>
        </p:blipFill>
        <p:spPr>
          <a:xfrm>
            <a:off x="3124200" y="3420490"/>
            <a:ext cx="12336516" cy="5754476"/>
          </a:xfrm>
          <a:prstGeom prst="rect">
            <a:avLst/>
          </a:prstGeom>
        </p:spPr>
      </p:pic>
    </p:spTree>
    <p:extLst>
      <p:ext uri="{BB962C8B-B14F-4D97-AF65-F5344CB8AC3E}">
        <p14:creationId xmlns:p14="http://schemas.microsoft.com/office/powerpoint/2010/main" val="11076318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06" y="-190500"/>
            <a:ext cx="18288000" cy="10287000"/>
          </a:xfrm>
          <a:prstGeom prst="rect">
            <a:avLst/>
          </a:prstGeom>
        </p:spPr>
      </p:pic>
      <p:grpSp>
        <p:nvGrpSpPr>
          <p:cNvPr id="15" name="Group 14">
            <a:extLst>
              <a:ext uri="{FF2B5EF4-FFF2-40B4-BE49-F238E27FC236}">
                <a16:creationId xmlns="" xmlns:a16="http://schemas.microsoft.com/office/drawing/2014/main" id="{19E9CDDB-0EB8-5FBE-30FB-3C7EA05F7850}"/>
              </a:ext>
            </a:extLst>
          </p:cNvPr>
          <p:cNvGrpSpPr/>
          <p:nvPr/>
        </p:nvGrpSpPr>
        <p:grpSpPr>
          <a:xfrm>
            <a:off x="152400" y="167561"/>
            <a:ext cx="17743302" cy="9899720"/>
            <a:chOff x="-38100" y="1084428"/>
            <a:chExt cx="17131385" cy="9187352"/>
          </a:xfrm>
        </p:grpSpPr>
        <p:sp>
          <p:nvSpPr>
            <p:cNvPr id="5" name="Freeform 23">
              <a:extLst>
                <a:ext uri="{FF2B5EF4-FFF2-40B4-BE49-F238E27FC236}">
                  <a16:creationId xmlns="" xmlns:a16="http://schemas.microsoft.com/office/drawing/2014/main" id="{FE3A01F9-DE08-0356-EBFC-771666E1D5B1}"/>
                </a:ext>
              </a:extLst>
            </p:cNvPr>
            <p:cNvSpPr/>
            <p:nvPr/>
          </p:nvSpPr>
          <p:spPr>
            <a:xfrm>
              <a:off x="-38100" y="1084428"/>
              <a:ext cx="14706600" cy="7162800"/>
            </a:xfrm>
            <a:custGeom>
              <a:avLst/>
              <a:gdLst/>
              <a:ahLst/>
              <a:cxnLst/>
              <a:rect l="l" t="t" r="r" b="b"/>
              <a:pathLst>
                <a:path w="2788501" h="1286196">
                  <a:moveTo>
                    <a:pt x="0" y="0"/>
                  </a:moveTo>
                  <a:lnTo>
                    <a:pt x="2788501" y="0"/>
                  </a:lnTo>
                  <a:lnTo>
                    <a:pt x="2788501" y="1286196"/>
                  </a:lnTo>
                  <a:lnTo>
                    <a:pt x="0" y="128619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21">
              <a:extLst>
                <a:ext uri="{FF2B5EF4-FFF2-40B4-BE49-F238E27FC236}">
                  <a16:creationId xmlns="" xmlns:a16="http://schemas.microsoft.com/office/drawing/2014/main" id="{C70E95F6-15B1-BDF8-C28A-6874DDC71402}"/>
                </a:ext>
              </a:extLst>
            </p:cNvPr>
            <p:cNvSpPr/>
            <p:nvPr/>
          </p:nvSpPr>
          <p:spPr>
            <a:xfrm>
              <a:off x="14319362" y="5857096"/>
              <a:ext cx="2773923" cy="4414684"/>
            </a:xfrm>
            <a:custGeom>
              <a:avLst/>
              <a:gdLst/>
              <a:ahLst/>
              <a:cxnLst/>
              <a:rect l="l" t="t" r="r" b="b"/>
              <a:pathLst>
                <a:path w="1415097" h="1638318">
                  <a:moveTo>
                    <a:pt x="0" y="0"/>
                  </a:moveTo>
                  <a:lnTo>
                    <a:pt x="1415097" y="0"/>
                  </a:lnTo>
                  <a:lnTo>
                    <a:pt x="1415097" y="1638318"/>
                  </a:lnTo>
                  <a:lnTo>
                    <a:pt x="0" y="1638318"/>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8" name="TextBox 7">
            <a:extLst>
              <a:ext uri="{FF2B5EF4-FFF2-40B4-BE49-F238E27FC236}">
                <a16:creationId xmlns="" xmlns:a16="http://schemas.microsoft.com/office/drawing/2014/main" id="{0D9E0801-D236-53D3-CFA4-8AAB2122CA99}"/>
              </a:ext>
            </a:extLst>
          </p:cNvPr>
          <p:cNvSpPr txBox="1"/>
          <p:nvPr/>
        </p:nvSpPr>
        <p:spPr>
          <a:xfrm>
            <a:off x="1828800" y="1485900"/>
            <a:ext cx="11963400" cy="5632311"/>
          </a:xfrm>
          <a:prstGeom prst="rect">
            <a:avLst/>
          </a:prstGeom>
          <a:noFill/>
        </p:spPr>
        <p:txBody>
          <a:bodyPr wrap="square">
            <a:spAutoFit/>
          </a:bodyPr>
          <a:lstStyle/>
          <a:p>
            <a:r>
              <a:rPr lang="vi-VN" sz="6000" b="1">
                <a:latin typeface="Calibri" panose="020F0502020204030204" pitchFamily="34" charset="0"/>
                <a:ea typeface="Calibri" panose="020F0502020204030204" pitchFamily="34" charset="0"/>
                <a:cs typeface="Calibri" panose="020F0502020204030204" pitchFamily="34" charset="0"/>
              </a:rPr>
              <a:t>Sự tiến bộ của từng cá nhân sẽ làm nên sự lớn lên của tập thể. Ngược lại, việc tham gia các hoạt động tập thể khiến cho cá nhân có cơ hội rèn luyện, thể hiện bản thân, bộc lộ được sự tiến bộ của mình.</a:t>
            </a:r>
            <a:endParaRPr lang="vi-VN" sz="6000" b="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19512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5" name="TextBox 4">
            <a:extLst>
              <a:ext uri="{FF2B5EF4-FFF2-40B4-BE49-F238E27FC236}">
                <a16:creationId xmlns="" xmlns:a16="http://schemas.microsoft.com/office/drawing/2014/main" id="{8C3B8D9D-897D-CD46-7B0E-38CAAA0C6B27}"/>
              </a:ext>
            </a:extLst>
          </p:cNvPr>
          <p:cNvSpPr txBox="1"/>
          <p:nvPr/>
        </p:nvSpPr>
        <p:spPr>
          <a:xfrm>
            <a:off x="1361837" y="3679209"/>
            <a:ext cx="14239083"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8000" b="0" i="0" u="none" strike="noStrike" kern="1200" cap="none" spc="0" normalizeH="0" baseline="0" noProof="0" dirty="0">
              <a:ln>
                <a:noFill/>
              </a:ln>
              <a:solidFill>
                <a:srgbClr val="50A793"/>
              </a:solidFill>
              <a:effectLst/>
              <a:uLnTx/>
              <a:uFillTx/>
              <a:latin typeface="#9Slide07 SFU Jamaica" panose="00000400000000000000" pitchFamily="2" charset="-93"/>
              <a:ea typeface="+mn-ea"/>
              <a:cs typeface="+mn-cs"/>
            </a:endParaRPr>
          </a:p>
        </p:txBody>
      </p:sp>
      <p:sp>
        <p:nvSpPr>
          <p:cNvPr id="7" name="Freeform 19">
            <a:extLst>
              <a:ext uri="{FF2B5EF4-FFF2-40B4-BE49-F238E27FC236}">
                <a16:creationId xmlns="" xmlns:a16="http://schemas.microsoft.com/office/drawing/2014/main" id="{96ED07DB-DFE8-F55A-53E8-3E68B05936DB}"/>
              </a:ext>
            </a:extLst>
          </p:cNvPr>
          <p:cNvSpPr/>
          <p:nvPr/>
        </p:nvSpPr>
        <p:spPr>
          <a:xfrm>
            <a:off x="5943600" y="6233754"/>
            <a:ext cx="5861634" cy="6261530"/>
          </a:xfrm>
          <a:custGeom>
            <a:avLst/>
            <a:gdLst/>
            <a:ahLst/>
            <a:cxnLst/>
            <a:rect l="l" t="t" r="r" b="b"/>
            <a:pathLst>
              <a:path w="2612615" h="2599551">
                <a:moveTo>
                  <a:pt x="0" y="0"/>
                </a:moveTo>
                <a:lnTo>
                  <a:pt x="2612615" y="0"/>
                </a:lnTo>
                <a:lnTo>
                  <a:pt x="2612615" y="2599552"/>
                </a:lnTo>
                <a:lnTo>
                  <a:pt x="0" y="259955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4" name="Group 3">
            <a:extLst>
              <a:ext uri="{FF2B5EF4-FFF2-40B4-BE49-F238E27FC236}">
                <a16:creationId xmlns="" xmlns:a16="http://schemas.microsoft.com/office/drawing/2014/main" id="{8067B69D-C557-6553-58C0-9F4B84DBA8E6}"/>
              </a:ext>
            </a:extLst>
          </p:cNvPr>
          <p:cNvGrpSpPr/>
          <p:nvPr/>
        </p:nvGrpSpPr>
        <p:grpSpPr>
          <a:xfrm>
            <a:off x="4724400" y="3580095"/>
            <a:ext cx="7941598" cy="1569660"/>
            <a:chOff x="4678717" y="495300"/>
            <a:chExt cx="7941598" cy="1569660"/>
          </a:xfrm>
        </p:grpSpPr>
        <p:sp>
          <p:nvSpPr>
            <p:cNvPr id="6" name="TextBox 5">
              <a:extLst>
                <a:ext uri="{FF2B5EF4-FFF2-40B4-BE49-F238E27FC236}">
                  <a16:creationId xmlns="" xmlns:a16="http://schemas.microsoft.com/office/drawing/2014/main" id="{4286288A-64DB-0169-A574-2473F966B070}"/>
                </a:ext>
              </a:extLst>
            </p:cNvPr>
            <p:cNvSpPr txBox="1"/>
            <p:nvPr/>
          </p:nvSpPr>
          <p:spPr>
            <a:xfrm>
              <a:off x="4678717" y="495300"/>
              <a:ext cx="7941598" cy="1569660"/>
            </a:xfrm>
            <a:prstGeom prst="rect">
              <a:avLst/>
            </a:prstGeom>
            <a:noFill/>
          </p:spPr>
          <p:txBody>
            <a:bodyPr wrap="none" rtlCol="0">
              <a:spAutoFit/>
            </a:bodyPr>
            <a:lstStyle/>
            <a:p>
              <a:pPr algn="ctr"/>
              <a:r>
                <a:rPr lang="en-US" sz="9600" dirty="0">
                  <a:ln w="514350">
                    <a:solidFill>
                      <a:schemeClr val="bg1"/>
                    </a:solidFill>
                  </a:ln>
                  <a:effectLst>
                    <a:outerShdw blurRad="38100" dist="38100" dir="2700000" algn="tl">
                      <a:srgbClr val="000000">
                        <a:alpha val="43137"/>
                      </a:srgbClr>
                    </a:outerShdw>
                  </a:effectLst>
                  <a:latin typeface="SVN-Gretoon" panose="02040603050506020204" pitchFamily="18" charset="0"/>
                </a:rPr>
                <a:t>TẠM BIỆT!</a:t>
              </a:r>
              <a:endParaRPr lang="vi-VN" sz="9600" dirty="0">
                <a:ln w="514350">
                  <a:solidFill>
                    <a:schemeClr val="bg1"/>
                  </a:solidFill>
                </a:ln>
                <a:effectLst>
                  <a:outerShdw blurRad="38100" dist="38100" dir="2700000" algn="tl">
                    <a:srgbClr val="000000">
                      <a:alpha val="43137"/>
                    </a:srgbClr>
                  </a:outerShdw>
                </a:effectLst>
              </a:endParaRPr>
            </a:p>
          </p:txBody>
        </p:sp>
        <p:sp>
          <p:nvSpPr>
            <p:cNvPr id="8" name="TextBox 7">
              <a:extLst>
                <a:ext uri="{FF2B5EF4-FFF2-40B4-BE49-F238E27FC236}">
                  <a16:creationId xmlns="" xmlns:a16="http://schemas.microsoft.com/office/drawing/2014/main" id="{C08FE76C-1639-E05D-1572-7E0B07D516DB}"/>
                </a:ext>
              </a:extLst>
            </p:cNvPr>
            <p:cNvSpPr txBox="1"/>
            <p:nvPr/>
          </p:nvSpPr>
          <p:spPr>
            <a:xfrm>
              <a:off x="4678717" y="495300"/>
              <a:ext cx="7941598" cy="1569660"/>
            </a:xfrm>
            <a:prstGeom prst="rect">
              <a:avLst/>
            </a:prstGeom>
            <a:noFill/>
          </p:spPr>
          <p:txBody>
            <a:bodyPr wrap="none" rtlCol="0">
              <a:spAutoFit/>
            </a:bodyPr>
            <a:lstStyle/>
            <a:p>
              <a:pPr algn="ctr"/>
              <a:r>
                <a:rPr lang="en-US" sz="9600" dirty="0">
                  <a:ln w="31750">
                    <a:solidFill>
                      <a:schemeClr val="tx1"/>
                    </a:solidFill>
                  </a:ln>
                  <a:solidFill>
                    <a:srgbClr val="FF99C8"/>
                  </a:solidFill>
                  <a:latin typeface="SVN-Gretoon" panose="02040603050506020204" pitchFamily="18" charset="0"/>
                </a:rPr>
                <a:t>T</a:t>
              </a:r>
              <a:r>
                <a:rPr lang="en-US" sz="9600" dirty="0">
                  <a:ln w="31750">
                    <a:solidFill>
                      <a:schemeClr val="tx1"/>
                    </a:solidFill>
                  </a:ln>
                  <a:solidFill>
                    <a:srgbClr val="FCF6BD"/>
                  </a:solidFill>
                  <a:latin typeface="SVN-Gretoon" panose="02040603050506020204" pitchFamily="18" charset="0"/>
                </a:rPr>
                <a:t>Ạ</a:t>
              </a:r>
              <a:r>
                <a:rPr lang="en-US" sz="9600" dirty="0">
                  <a:ln w="31750">
                    <a:solidFill>
                      <a:schemeClr val="tx1"/>
                    </a:solidFill>
                  </a:ln>
                  <a:solidFill>
                    <a:srgbClr val="D0F4DE"/>
                  </a:solidFill>
                  <a:latin typeface="SVN-Gretoon" panose="02040603050506020204" pitchFamily="18" charset="0"/>
                </a:rPr>
                <a:t>M</a:t>
              </a:r>
              <a:r>
                <a:rPr lang="en-US" sz="9600" dirty="0">
                  <a:ln w="31750">
                    <a:solidFill>
                      <a:schemeClr val="tx1"/>
                    </a:solidFill>
                  </a:ln>
                  <a:solidFill>
                    <a:srgbClr val="FF99C8"/>
                  </a:solidFill>
                  <a:latin typeface="SVN-Gretoon" panose="02040603050506020204" pitchFamily="18" charset="0"/>
                </a:rPr>
                <a:t> </a:t>
              </a:r>
              <a:r>
                <a:rPr lang="en-US" sz="9600" dirty="0">
                  <a:ln w="31750">
                    <a:solidFill>
                      <a:schemeClr val="tx1"/>
                    </a:solidFill>
                  </a:ln>
                  <a:solidFill>
                    <a:srgbClr val="A9DEF9"/>
                  </a:solidFill>
                  <a:latin typeface="SVN-Gretoon" panose="02040603050506020204" pitchFamily="18" charset="0"/>
                </a:rPr>
                <a:t>B</a:t>
              </a:r>
              <a:r>
                <a:rPr lang="en-US" sz="9600" dirty="0">
                  <a:ln w="31750">
                    <a:solidFill>
                      <a:schemeClr val="tx1"/>
                    </a:solidFill>
                  </a:ln>
                  <a:solidFill>
                    <a:srgbClr val="E4C1F9"/>
                  </a:solidFill>
                  <a:latin typeface="SVN-Gretoon" panose="02040603050506020204" pitchFamily="18" charset="0"/>
                </a:rPr>
                <a:t>I</a:t>
              </a:r>
              <a:r>
                <a:rPr lang="en-US" sz="9600" dirty="0">
                  <a:ln w="31750">
                    <a:solidFill>
                      <a:schemeClr val="tx1"/>
                    </a:solidFill>
                  </a:ln>
                  <a:solidFill>
                    <a:srgbClr val="FADAE9"/>
                  </a:solidFill>
                  <a:latin typeface="SVN-Gretoon" panose="02040603050506020204" pitchFamily="18" charset="0"/>
                </a:rPr>
                <a:t>Ệ</a:t>
              </a:r>
              <a:r>
                <a:rPr lang="en-US" sz="9600" dirty="0">
                  <a:ln w="31750">
                    <a:solidFill>
                      <a:schemeClr val="tx1"/>
                    </a:solidFill>
                  </a:ln>
                  <a:solidFill>
                    <a:srgbClr val="B5EAD7"/>
                  </a:solidFill>
                  <a:latin typeface="SVN-Gretoon" panose="02040603050506020204" pitchFamily="18" charset="0"/>
                </a:rPr>
                <a:t>T</a:t>
              </a:r>
              <a:r>
                <a:rPr lang="en-US" sz="9600" dirty="0">
                  <a:ln w="31750">
                    <a:solidFill>
                      <a:schemeClr val="tx1"/>
                    </a:solidFill>
                  </a:ln>
                  <a:solidFill>
                    <a:srgbClr val="FF99C8"/>
                  </a:solidFill>
                  <a:latin typeface="SVN-Gretoon" panose="02040603050506020204" pitchFamily="18" charset="0"/>
                </a:rPr>
                <a:t>!</a:t>
              </a:r>
              <a:endParaRPr lang="vi-VN" sz="9600" dirty="0">
                <a:ln w="31750">
                  <a:solidFill>
                    <a:schemeClr val="tx1"/>
                  </a:solidFill>
                </a:ln>
                <a:solidFill>
                  <a:srgbClr val="80FFDB"/>
                </a:solidFill>
              </a:endParaRPr>
            </a:p>
          </p:txBody>
        </p:sp>
      </p:grpSp>
    </p:spTree>
    <p:extLst>
      <p:ext uri="{BB962C8B-B14F-4D97-AF65-F5344CB8AC3E}">
        <p14:creationId xmlns:p14="http://schemas.microsoft.com/office/powerpoint/2010/main" val="2314059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ÙA HÈ TUYỆT VỜI - Đức Phúc - Dance cover - MK Dance Studi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472996400"/>
      </p:ext>
    </p:extLst>
  </p:cSld>
  <p:clrMapOvr>
    <a:masterClrMapping/>
  </p:clrMapOvr>
  <mc:AlternateContent xmlns:mc="http://schemas.openxmlformats.org/markup-compatibility/2006" xmlns:p14="http://schemas.microsoft.com/office/powerpoint/2010/main">
    <mc:Choice Requires="p14">
      <p:transition spd="slow" p14:dur="590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fullScrn="1">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5" name="TextBox 4">
            <a:extLst>
              <a:ext uri="{FF2B5EF4-FFF2-40B4-BE49-F238E27FC236}">
                <a16:creationId xmlns="" xmlns:a16="http://schemas.microsoft.com/office/drawing/2014/main" id="{8C3B8D9D-897D-CD46-7B0E-38CAAA0C6B27}"/>
              </a:ext>
            </a:extLst>
          </p:cNvPr>
          <p:cNvSpPr txBox="1"/>
          <p:nvPr/>
        </p:nvSpPr>
        <p:spPr>
          <a:xfrm>
            <a:off x="1361837" y="3679209"/>
            <a:ext cx="14239083" cy="2554545"/>
          </a:xfrm>
          <a:prstGeom prst="rect">
            <a:avLst/>
          </a:prstGeom>
          <a:noFill/>
        </p:spPr>
        <p:txBody>
          <a:bodyPr wrap="square">
            <a:spAutoFit/>
          </a:bodyPr>
          <a:lstStyle/>
          <a:p>
            <a:pPr algn="ctr"/>
            <a:r>
              <a:rPr lang="en-US" sz="8000" dirty="0">
                <a:solidFill>
                  <a:srgbClr val="50A793"/>
                </a:solidFill>
                <a:latin typeface="#9Slide07 SFU Jamaica" panose="00000400000000000000" pitchFamily="2" charset="-93"/>
              </a:rPr>
              <a:t>1. </a:t>
            </a:r>
            <a:r>
              <a:rPr lang="vi-VN" sz="8000" i="0" dirty="0">
                <a:solidFill>
                  <a:srgbClr val="50A793"/>
                </a:solidFill>
                <a:effectLst/>
                <a:latin typeface="#9Slide07 SFU Jamaica" panose="00000400000000000000" pitchFamily="2" charset="-93"/>
              </a:rPr>
              <a:t>Tìm hiểu sự lớn lên về thể chất của em</a:t>
            </a:r>
            <a:endParaRPr lang="vi-VN" sz="8000" dirty="0">
              <a:solidFill>
                <a:srgbClr val="50A793"/>
              </a:solidFill>
              <a:latin typeface="#9Slide07 SFU Jamaica" panose="00000400000000000000" pitchFamily="2" charset="-93"/>
            </a:endParaRPr>
          </a:p>
        </p:txBody>
      </p:sp>
      <p:sp>
        <p:nvSpPr>
          <p:cNvPr id="7" name="Freeform 19">
            <a:extLst>
              <a:ext uri="{FF2B5EF4-FFF2-40B4-BE49-F238E27FC236}">
                <a16:creationId xmlns="" xmlns:a16="http://schemas.microsoft.com/office/drawing/2014/main" id="{96ED07DB-DFE8-F55A-53E8-3E68B05936DB}"/>
              </a:ext>
            </a:extLst>
          </p:cNvPr>
          <p:cNvSpPr/>
          <p:nvPr/>
        </p:nvSpPr>
        <p:spPr>
          <a:xfrm>
            <a:off x="5943600" y="6233754"/>
            <a:ext cx="5861634" cy="6261530"/>
          </a:xfrm>
          <a:custGeom>
            <a:avLst/>
            <a:gdLst/>
            <a:ahLst/>
            <a:cxnLst/>
            <a:rect l="l" t="t" r="r" b="b"/>
            <a:pathLst>
              <a:path w="2612615" h="2599551">
                <a:moveTo>
                  <a:pt x="0" y="0"/>
                </a:moveTo>
                <a:lnTo>
                  <a:pt x="2612615" y="0"/>
                </a:lnTo>
                <a:lnTo>
                  <a:pt x="2612615" y="2599552"/>
                </a:lnTo>
                <a:lnTo>
                  <a:pt x="0" y="259955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842004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5715746648114">
            <a:hlinkClick r:id="" action="ppaction://media"/>
            <a:extLst>
              <a:ext uri="{FF2B5EF4-FFF2-40B4-BE49-F238E27FC236}">
                <a16:creationId xmlns="" xmlns:a16="http://schemas.microsoft.com/office/drawing/2014/main" id="{B9B45655-4FDB-4DDB-AAB8-03E27C8B3EF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10000" y="1406012"/>
            <a:ext cx="10266516" cy="7699887"/>
          </a:xfrm>
          <a:prstGeom prst="rect">
            <a:avLst/>
          </a:prstGeom>
        </p:spPr>
      </p:pic>
      <p:sp>
        <p:nvSpPr>
          <p:cNvPr id="3" name="Rectangle 2">
            <a:extLst>
              <a:ext uri="{FF2B5EF4-FFF2-40B4-BE49-F238E27FC236}">
                <a16:creationId xmlns="" xmlns:a16="http://schemas.microsoft.com/office/drawing/2014/main" id="{6B6B4FD7-5FF6-4B10-A37E-FA36964C85E8}"/>
              </a:ext>
            </a:extLst>
          </p:cNvPr>
          <p:cNvSpPr/>
          <p:nvPr/>
        </p:nvSpPr>
        <p:spPr>
          <a:xfrm>
            <a:off x="3581400" y="-190500"/>
            <a:ext cx="10820400" cy="160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rgbClr val="00B050"/>
                </a:solidFill>
              </a:rPr>
              <a:t>VÒNG ĐỜI CON NGƯỜI</a:t>
            </a:r>
          </a:p>
        </p:txBody>
      </p:sp>
      <p:sp>
        <p:nvSpPr>
          <p:cNvPr id="4" name="TextBox 3">
            <a:extLst>
              <a:ext uri="{FF2B5EF4-FFF2-40B4-BE49-F238E27FC236}">
                <a16:creationId xmlns="" xmlns:a16="http://schemas.microsoft.com/office/drawing/2014/main" id="{0BFF5959-3BAE-4B28-9609-E1A15E074C7E}"/>
              </a:ext>
            </a:extLst>
          </p:cNvPr>
          <p:cNvSpPr txBox="1"/>
          <p:nvPr/>
        </p:nvSpPr>
        <p:spPr>
          <a:xfrm>
            <a:off x="5105400" y="9334500"/>
            <a:ext cx="2057400" cy="830997"/>
          </a:xfrm>
          <a:prstGeom prst="rect">
            <a:avLst/>
          </a:prstGeom>
          <a:noFill/>
        </p:spPr>
        <p:txBody>
          <a:bodyPr wrap="square" rtlCol="0">
            <a:spAutoFit/>
          </a:bodyPr>
          <a:lstStyle/>
          <a:p>
            <a:r>
              <a:rPr lang="en-US" sz="4800" b="1"/>
              <a:t>NAM</a:t>
            </a:r>
          </a:p>
        </p:txBody>
      </p:sp>
      <p:sp>
        <p:nvSpPr>
          <p:cNvPr id="5" name="TextBox 4">
            <a:extLst>
              <a:ext uri="{FF2B5EF4-FFF2-40B4-BE49-F238E27FC236}">
                <a16:creationId xmlns="" xmlns:a16="http://schemas.microsoft.com/office/drawing/2014/main" id="{E84C3F1F-2915-4563-964C-955CF3981BDC}"/>
              </a:ext>
            </a:extLst>
          </p:cNvPr>
          <p:cNvSpPr txBox="1"/>
          <p:nvPr/>
        </p:nvSpPr>
        <p:spPr>
          <a:xfrm>
            <a:off x="11049000" y="9334500"/>
            <a:ext cx="2057400" cy="830997"/>
          </a:xfrm>
          <a:prstGeom prst="rect">
            <a:avLst/>
          </a:prstGeom>
          <a:noFill/>
        </p:spPr>
        <p:txBody>
          <a:bodyPr wrap="square" rtlCol="0">
            <a:spAutoFit/>
          </a:bodyPr>
          <a:lstStyle/>
          <a:p>
            <a:r>
              <a:rPr lang="en-US" sz="4800" b="1"/>
              <a:t>NỮ</a:t>
            </a:r>
          </a:p>
        </p:txBody>
      </p:sp>
    </p:spTree>
    <p:extLst>
      <p:ext uri="{BB962C8B-B14F-4D97-AF65-F5344CB8AC3E}">
        <p14:creationId xmlns:p14="http://schemas.microsoft.com/office/powerpoint/2010/main" val="14791617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0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 xmlns:a16="http://schemas.microsoft.com/office/drawing/2014/main" id="{C4F78832-ED94-B88A-8ECA-92F90C402509}"/>
              </a:ext>
            </a:extLst>
          </p:cNvPr>
          <p:cNvSpPr/>
          <p:nvPr/>
        </p:nvSpPr>
        <p:spPr>
          <a:xfrm>
            <a:off x="272796" y="342900"/>
            <a:ext cx="17742408" cy="9279636"/>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9" name="Group 8">
            <a:extLst>
              <a:ext uri="{FF2B5EF4-FFF2-40B4-BE49-F238E27FC236}">
                <a16:creationId xmlns="" xmlns:a16="http://schemas.microsoft.com/office/drawing/2014/main" id="{9D4B5EE6-D1AA-C1AC-B899-3BB588C99675}"/>
              </a:ext>
            </a:extLst>
          </p:cNvPr>
          <p:cNvGrpSpPr/>
          <p:nvPr/>
        </p:nvGrpSpPr>
        <p:grpSpPr>
          <a:xfrm>
            <a:off x="587912" y="2630821"/>
            <a:ext cx="4171113" cy="2971800"/>
            <a:chOff x="587913" y="2630821"/>
            <a:chExt cx="3741302" cy="2971800"/>
          </a:xfrm>
        </p:grpSpPr>
        <p:sp>
          <p:nvSpPr>
            <p:cNvPr id="4" name="Freeform 10">
              <a:extLst>
                <a:ext uri="{FF2B5EF4-FFF2-40B4-BE49-F238E27FC236}">
                  <a16:creationId xmlns="" xmlns:a16="http://schemas.microsoft.com/office/drawing/2014/main" id="{1CB20352-7EA8-641C-0182-E44DDF34AD6F}"/>
                </a:ext>
              </a:extLst>
            </p:cNvPr>
            <p:cNvSpPr/>
            <p:nvPr/>
          </p:nvSpPr>
          <p:spPr>
            <a:xfrm rot="20994778">
              <a:off x="587913" y="2630821"/>
              <a:ext cx="3505200" cy="2971800"/>
            </a:xfrm>
            <a:custGeom>
              <a:avLst/>
              <a:gdLst/>
              <a:ahLst/>
              <a:cxnLst/>
              <a:rect l="l" t="t" r="r" b="b"/>
              <a:pathLst>
                <a:path w="2185817" h="2057400">
                  <a:moveTo>
                    <a:pt x="0" y="0"/>
                  </a:moveTo>
                  <a:lnTo>
                    <a:pt x="2185817" y="0"/>
                  </a:lnTo>
                  <a:lnTo>
                    <a:pt x="2185817" y="2057400"/>
                  </a:lnTo>
                  <a:lnTo>
                    <a:pt x="0" y="20574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 xmlns:a16="http://schemas.microsoft.com/office/drawing/2014/main" id="{D1555B92-03FF-9679-DA5D-8B376A93C5FB}"/>
                </a:ext>
              </a:extLst>
            </p:cNvPr>
            <p:cNvSpPr txBox="1"/>
            <p:nvPr/>
          </p:nvSpPr>
          <p:spPr>
            <a:xfrm rot="20989747">
              <a:off x="946558" y="4217674"/>
              <a:ext cx="3382657" cy="923330"/>
            </a:xfrm>
            <a:prstGeom prst="rect">
              <a:avLst/>
            </a:prstGeom>
            <a:noFill/>
          </p:spPr>
          <p:txBody>
            <a:bodyPr wrap="none" rtlCol="0">
              <a:spAutoFit/>
            </a:bodyPr>
            <a:lstStyle/>
            <a:p>
              <a:r>
                <a:rPr lang="vi-VN" sz="5400" dirty="0">
                  <a:solidFill>
                    <a:srgbClr val="C00000"/>
                  </a:solidFill>
                  <a:latin typeface="#9Slide03 IcielUni Sans Heavy" panose="00000500000000000000" pitchFamily="2" charset="-93"/>
                </a:rPr>
                <a:t>Nhiệm </a:t>
              </a:r>
              <a:r>
                <a:rPr lang="vi-VN" sz="5400">
                  <a:solidFill>
                    <a:srgbClr val="C00000"/>
                  </a:solidFill>
                  <a:latin typeface="#9Slide03 IcielUni Sans Heavy" panose="00000500000000000000" pitchFamily="2" charset="-93"/>
                </a:rPr>
                <a:t>vụ </a:t>
              </a:r>
              <a:r>
                <a:rPr lang="en-US" sz="5400" dirty="0">
                  <a:solidFill>
                    <a:srgbClr val="C00000"/>
                  </a:solidFill>
                  <a:latin typeface="#9Slide03 IcielUni Sans Heavy" panose="00000500000000000000" pitchFamily="2" charset="-93"/>
                </a:rPr>
                <a:t>2</a:t>
              </a:r>
              <a:endParaRPr lang="vi-VN" sz="5400" dirty="0">
                <a:solidFill>
                  <a:srgbClr val="C00000"/>
                </a:solidFill>
                <a:latin typeface="#9Slide03 IcielUni Sans Heavy" panose="00000500000000000000" pitchFamily="2" charset="-93"/>
              </a:endParaRPr>
            </a:p>
          </p:txBody>
        </p:sp>
      </p:grpSp>
      <p:sp>
        <p:nvSpPr>
          <p:cNvPr id="10" name="Rectangle: Top Corners Rounded 9">
            <a:extLst>
              <a:ext uri="{FF2B5EF4-FFF2-40B4-BE49-F238E27FC236}">
                <a16:creationId xmlns="" xmlns:a16="http://schemas.microsoft.com/office/drawing/2014/main" id="{9753FABA-8AD6-9DD2-B7DA-990A184BDDAB}"/>
              </a:ext>
            </a:extLst>
          </p:cNvPr>
          <p:cNvSpPr/>
          <p:nvPr/>
        </p:nvSpPr>
        <p:spPr>
          <a:xfrm>
            <a:off x="4876800" y="2933700"/>
            <a:ext cx="10972800" cy="3275930"/>
          </a:xfrm>
          <a:prstGeom prst="round2SameRect">
            <a:avLst/>
          </a:prstGeom>
          <a:solidFill>
            <a:srgbClr val="FEFBAC"/>
          </a:solidFill>
          <a:ln w="571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685800" indent="-685800">
              <a:buFontTx/>
              <a:buChar char="-"/>
            </a:pPr>
            <a:r>
              <a:rPr lang="en-US" sz="8800" b="1">
                <a:solidFill>
                  <a:schemeClr val="tx1"/>
                </a:solidFill>
                <a:latin typeface="Calibri" panose="020F0502020204030204" pitchFamily="34" charset="0"/>
                <a:ea typeface="Calibri" panose="020F0502020204030204" pitchFamily="34" charset="0"/>
                <a:cs typeface="Calibri" panose="020F0502020204030204" pitchFamily="34" charset="0"/>
              </a:rPr>
              <a:t>Tìm hiểu </a:t>
            </a:r>
            <a:r>
              <a:rPr lang="vi-VN" sz="8800" b="1">
                <a:solidFill>
                  <a:schemeClr val="tx1"/>
                </a:solidFill>
                <a:latin typeface="Calibri" panose="020F0502020204030204" pitchFamily="34" charset="0"/>
                <a:ea typeface="Calibri" panose="020F0502020204030204" pitchFamily="34" charset="0"/>
                <a:cs typeface="Calibri" panose="020F0502020204030204" pitchFamily="34" charset="0"/>
              </a:rPr>
              <a:t>các </a:t>
            </a:r>
            <a:r>
              <a:rPr lang="en-US" sz="8800" b="1">
                <a:solidFill>
                  <a:schemeClr val="tx1"/>
                </a:solidFill>
                <a:latin typeface="Calibri" panose="020F0502020204030204" pitchFamily="34" charset="0"/>
                <a:ea typeface="Calibri" panose="020F0502020204030204" pitchFamily="34" charset="0"/>
                <a:cs typeface="Calibri" panose="020F0502020204030204" pitchFamily="34" charset="0"/>
              </a:rPr>
              <a:t>cách </a:t>
            </a:r>
            <a:r>
              <a:rPr lang="vi-VN" sz="8800" b="1">
                <a:solidFill>
                  <a:schemeClr val="tx1"/>
                </a:solidFill>
                <a:latin typeface="Calibri" panose="020F0502020204030204" pitchFamily="34" charset="0"/>
                <a:ea typeface="Calibri" panose="020F0502020204030204" pitchFamily="34" charset="0"/>
                <a:cs typeface="Calibri" panose="020F0502020204030204" pitchFamily="34" charset="0"/>
              </a:rPr>
              <a:t>để </a:t>
            </a:r>
            <a:endParaRPr lang="en-US" sz="8800" b="1">
              <a:solidFill>
                <a:schemeClr val="tx1"/>
              </a:solidFill>
              <a:latin typeface="Calibri" panose="020F0502020204030204" pitchFamily="34" charset="0"/>
              <a:ea typeface="Calibri" panose="020F0502020204030204" pitchFamily="34" charset="0"/>
              <a:cs typeface="Calibri" panose="020F0502020204030204" pitchFamily="34" charset="0"/>
            </a:endParaRPr>
          </a:p>
          <a:p>
            <a:r>
              <a:rPr lang="vi-VN" sz="8800" b="1">
                <a:solidFill>
                  <a:schemeClr val="tx1"/>
                </a:solidFill>
                <a:latin typeface="Calibri" panose="020F0502020204030204" pitchFamily="34" charset="0"/>
                <a:ea typeface="Calibri" panose="020F0502020204030204" pitchFamily="34" charset="0"/>
                <a:cs typeface="Calibri" panose="020F0502020204030204" pitchFamily="34" charset="0"/>
              </a:rPr>
              <a:t>cao </a:t>
            </a:r>
            <a:r>
              <a:rPr lang="en-US" sz="8800" b="1">
                <a:solidFill>
                  <a:schemeClr val="tx1"/>
                </a:solidFill>
                <a:latin typeface="Calibri" panose="020F0502020204030204" pitchFamily="34" charset="0"/>
                <a:ea typeface="Calibri" panose="020F0502020204030204" pitchFamily="34" charset="0"/>
                <a:cs typeface="Calibri" panose="020F0502020204030204" pitchFamily="34" charset="0"/>
              </a:rPr>
              <a:t>hơn,</a:t>
            </a:r>
            <a:r>
              <a:rPr lang="vi-VN" sz="8800" b="1">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8800" b="1" dirty="0">
                <a:solidFill>
                  <a:schemeClr val="tx1"/>
                </a:solidFill>
                <a:latin typeface="Calibri" panose="020F0502020204030204" pitchFamily="34" charset="0"/>
                <a:ea typeface="Calibri" panose="020F0502020204030204" pitchFamily="34" charset="0"/>
                <a:cs typeface="Calibri" panose="020F0502020204030204" pitchFamily="34" charset="0"/>
              </a:rPr>
              <a:t>khỏe </a:t>
            </a:r>
            <a:r>
              <a:rPr lang="vi-VN" sz="8800" b="1">
                <a:solidFill>
                  <a:schemeClr val="tx1"/>
                </a:solidFill>
                <a:latin typeface="Calibri" panose="020F0502020204030204" pitchFamily="34" charset="0"/>
                <a:ea typeface="Calibri" panose="020F0502020204030204" pitchFamily="34" charset="0"/>
                <a:cs typeface="Calibri" panose="020F0502020204030204" pitchFamily="34" charset="0"/>
              </a:rPr>
              <a:t>hơn.</a:t>
            </a:r>
            <a:endParaRPr lang="vi-VN" sz="88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1" name="Freeform 21">
            <a:extLst>
              <a:ext uri="{FF2B5EF4-FFF2-40B4-BE49-F238E27FC236}">
                <a16:creationId xmlns="" xmlns:a16="http://schemas.microsoft.com/office/drawing/2014/main" id="{C70E95F6-15B1-BDF8-C28A-6874DDC71402}"/>
              </a:ext>
            </a:extLst>
          </p:cNvPr>
          <p:cNvSpPr/>
          <p:nvPr/>
        </p:nvSpPr>
        <p:spPr>
          <a:xfrm>
            <a:off x="14782800" y="7734300"/>
            <a:ext cx="2590800" cy="2555543"/>
          </a:xfrm>
          <a:custGeom>
            <a:avLst/>
            <a:gdLst/>
            <a:ahLst/>
            <a:cxnLst/>
            <a:rect l="l" t="t" r="r" b="b"/>
            <a:pathLst>
              <a:path w="1415097" h="1638318">
                <a:moveTo>
                  <a:pt x="0" y="0"/>
                </a:moveTo>
                <a:lnTo>
                  <a:pt x="1415097" y="0"/>
                </a:lnTo>
                <a:lnTo>
                  <a:pt x="1415097" y="1638318"/>
                </a:lnTo>
                <a:lnTo>
                  <a:pt x="0" y="1638318"/>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820523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8A0461DE-5855-44AB-9B8D-4742777261D5}"/>
              </a:ext>
            </a:extLst>
          </p:cNvPr>
          <p:cNvPicPr>
            <a:picLocks noChangeAspect="1"/>
          </p:cNvPicPr>
          <p:nvPr/>
        </p:nvPicPr>
        <p:blipFill>
          <a:blip r:embed="rId2"/>
          <a:stretch>
            <a:fillRect/>
          </a:stretch>
        </p:blipFill>
        <p:spPr>
          <a:xfrm>
            <a:off x="2362200" y="876300"/>
            <a:ext cx="13106400" cy="8744426"/>
          </a:xfrm>
          <a:prstGeom prst="rect">
            <a:avLst/>
          </a:prstGeom>
        </p:spPr>
      </p:pic>
    </p:spTree>
    <p:extLst>
      <p:ext uri="{BB962C8B-B14F-4D97-AF65-F5344CB8AC3E}">
        <p14:creationId xmlns:p14="http://schemas.microsoft.com/office/powerpoint/2010/main" val="28568903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6B69B2A8-860E-4D81-BC0A-4C65D73CEB82}"/>
              </a:ext>
            </a:extLst>
          </p:cNvPr>
          <p:cNvPicPr>
            <a:picLocks noChangeAspect="1"/>
          </p:cNvPicPr>
          <p:nvPr/>
        </p:nvPicPr>
        <p:blipFill>
          <a:blip r:embed="rId2"/>
          <a:stretch>
            <a:fillRect/>
          </a:stretch>
        </p:blipFill>
        <p:spPr>
          <a:xfrm>
            <a:off x="2514600" y="727224"/>
            <a:ext cx="12234313" cy="8150076"/>
          </a:xfrm>
          <a:prstGeom prst="rect">
            <a:avLst/>
          </a:prstGeom>
        </p:spPr>
      </p:pic>
    </p:spTree>
    <p:extLst>
      <p:ext uri="{BB962C8B-B14F-4D97-AF65-F5344CB8AC3E}">
        <p14:creationId xmlns:p14="http://schemas.microsoft.com/office/powerpoint/2010/main" val="29948576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B8F9CA9F-26F3-4CC5-8CB6-59A4FE452847}"/>
              </a:ext>
            </a:extLst>
          </p:cNvPr>
          <p:cNvPicPr>
            <a:picLocks noChangeAspect="1"/>
          </p:cNvPicPr>
          <p:nvPr/>
        </p:nvPicPr>
        <p:blipFill>
          <a:blip r:embed="rId2"/>
          <a:stretch>
            <a:fillRect/>
          </a:stretch>
        </p:blipFill>
        <p:spPr>
          <a:xfrm>
            <a:off x="2895600" y="495300"/>
            <a:ext cx="11201400" cy="8401050"/>
          </a:xfrm>
          <a:prstGeom prst="rect">
            <a:avLst/>
          </a:prstGeom>
        </p:spPr>
      </p:pic>
    </p:spTree>
    <p:extLst>
      <p:ext uri="{BB962C8B-B14F-4D97-AF65-F5344CB8AC3E}">
        <p14:creationId xmlns:p14="http://schemas.microsoft.com/office/powerpoint/2010/main" val="42831780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kids standing in a field with balloons and confetti&#10;&#10;Description automatically generated">
            <a:extLst>
              <a:ext uri="{FF2B5EF4-FFF2-40B4-BE49-F238E27FC236}">
                <a16:creationId xmlns="" xmlns:a16="http://schemas.microsoft.com/office/drawing/2014/main" id="{82F898CA-07F5-E273-CF94-AA2A8F5811D7}"/>
              </a:ext>
            </a:extLst>
          </p:cNvPr>
          <p:cNvPicPr>
            <a:picLocks noChangeAspect="1"/>
          </p:cNvPicPr>
          <p:nvPr/>
        </p:nvPicPr>
        <p:blipFill>
          <a:blip r:embed="rId2">
            <a:extLst>
              <a:ext uri="{28A0092B-C50C-407E-A947-70E740481C1C}">
                <a14:useLocalDpi xmlns:a14="http://schemas.microsoft.com/office/drawing/2010/main" val="0"/>
              </a:ext>
            </a:extLst>
          </a:blip>
          <a:srcRect t="15746"/>
          <a:stretch/>
        </p:blipFill>
        <p:spPr>
          <a:xfrm>
            <a:off x="20" y="1923"/>
            <a:ext cx="18287980" cy="10285077"/>
          </a:xfrm>
          <a:prstGeom prst="rect">
            <a:avLst/>
          </a:prstGeom>
        </p:spPr>
      </p:pic>
      <p:grpSp>
        <p:nvGrpSpPr>
          <p:cNvPr id="6" name="Group 5">
            <a:extLst>
              <a:ext uri="{FF2B5EF4-FFF2-40B4-BE49-F238E27FC236}">
                <a16:creationId xmlns="" xmlns:a16="http://schemas.microsoft.com/office/drawing/2014/main" id="{A72E6B2C-AC47-4897-980E-19F5B64C6988}"/>
              </a:ext>
            </a:extLst>
          </p:cNvPr>
          <p:cNvGrpSpPr/>
          <p:nvPr/>
        </p:nvGrpSpPr>
        <p:grpSpPr>
          <a:xfrm>
            <a:off x="2667000" y="0"/>
            <a:ext cx="12187429" cy="7117165"/>
            <a:chOff x="2667000" y="0"/>
            <a:chExt cx="12187429" cy="6698013"/>
          </a:xfrm>
        </p:grpSpPr>
        <p:sp>
          <p:nvSpPr>
            <p:cNvPr id="7" name="Freeform 16">
              <a:extLst>
                <a:ext uri="{FF2B5EF4-FFF2-40B4-BE49-F238E27FC236}">
                  <a16:creationId xmlns="" xmlns:a16="http://schemas.microsoft.com/office/drawing/2014/main" id="{BF75D518-4470-4CE5-9E5F-17D3F57DB658}"/>
                </a:ext>
              </a:extLst>
            </p:cNvPr>
            <p:cNvSpPr/>
            <p:nvPr/>
          </p:nvSpPr>
          <p:spPr>
            <a:xfrm>
              <a:off x="2667000" y="0"/>
              <a:ext cx="12187429" cy="4318717"/>
            </a:xfrm>
            <a:custGeom>
              <a:avLst/>
              <a:gdLst/>
              <a:ahLst/>
              <a:cxnLst/>
              <a:rect l="l" t="t" r="r" b="b"/>
              <a:pathLst>
                <a:path w="3968527" h="1218668">
                  <a:moveTo>
                    <a:pt x="0" y="0"/>
                  </a:moveTo>
                  <a:lnTo>
                    <a:pt x="3968527" y="0"/>
                  </a:lnTo>
                  <a:lnTo>
                    <a:pt x="3968527" y="1218668"/>
                  </a:lnTo>
                  <a:lnTo>
                    <a:pt x="0" y="121866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 xmlns:a16="http://schemas.microsoft.com/office/drawing/2014/main" id="{F1DA8A00-DCEE-4FBC-B658-019C6A1196E0}"/>
                </a:ext>
              </a:extLst>
            </p:cNvPr>
            <p:cNvSpPr txBox="1"/>
            <p:nvPr/>
          </p:nvSpPr>
          <p:spPr>
            <a:xfrm>
              <a:off x="3276600" y="4482022"/>
              <a:ext cx="11432938" cy="2215991"/>
            </a:xfrm>
            <a:prstGeom prst="rect">
              <a:avLst/>
            </a:prstGeom>
            <a:noFill/>
          </p:spPr>
          <p:txBody>
            <a:bodyPr wrap="none" rtlCol="0">
              <a:prstTxWarp prst="textArchUp">
                <a:avLst/>
              </a:prstTxWarp>
              <a:spAutoFit/>
            </a:bodyPr>
            <a:lstStyle/>
            <a:p>
              <a:pPr algn="ctr"/>
              <a:r>
                <a:rPr lang="en-US" sz="11500">
                  <a:solidFill>
                    <a:schemeClr val="accent1">
                      <a:lumMod val="75000"/>
                    </a:schemeClr>
                  </a:solidFill>
                  <a:latin typeface="#9Slide05 Pattaya" panose="00000500000000000000" pitchFamily="2" charset="-34"/>
                  <a:ea typeface="Calibri" panose="020F0502020204030204" pitchFamily="34" charset="0"/>
                  <a:cs typeface="#9Slide05 Pattaya" panose="00000500000000000000" pitchFamily="2" charset="-34"/>
                </a:rPr>
                <a:t>Điệu nhảy </a:t>
              </a:r>
            </a:p>
            <a:p>
              <a:pPr algn="ctr"/>
              <a:r>
                <a:rPr lang="en-US" sz="11500">
                  <a:solidFill>
                    <a:srgbClr val="FF0000"/>
                  </a:solidFill>
                  <a:latin typeface="#9Slide05 Pattaya" panose="00000500000000000000" pitchFamily="2" charset="-34"/>
                  <a:ea typeface="Calibri" panose="020F0502020204030204" pitchFamily="34" charset="0"/>
                  <a:cs typeface="#9Slide05 Pattaya" panose="00000500000000000000" pitchFamily="2" charset="-34"/>
                </a:rPr>
                <a:t>“Lớn lên mỗi ngày”</a:t>
              </a:r>
            </a:p>
            <a:p>
              <a:pPr algn="ctr"/>
              <a:endParaRPr lang="vi-VN" sz="11500" dirty="0">
                <a:solidFill>
                  <a:schemeClr val="accent1">
                    <a:lumMod val="75000"/>
                  </a:schemeClr>
                </a:solidFill>
                <a:latin typeface="#9Slide05 Pattaya" panose="00000500000000000000" pitchFamily="2" charset="-34"/>
                <a:ea typeface="Calibri" panose="020F0502020204030204" pitchFamily="34" charset="0"/>
                <a:cs typeface="#9Slide05 Pattaya" panose="00000500000000000000" pitchFamily="2" charset="-34"/>
              </a:endParaRPr>
            </a:p>
          </p:txBody>
        </p:sp>
      </p:grpSp>
    </p:spTree>
    <p:extLst>
      <p:ext uri="{BB962C8B-B14F-4D97-AF65-F5344CB8AC3E}">
        <p14:creationId xmlns:p14="http://schemas.microsoft.com/office/powerpoint/2010/main" val="39726739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1395</TotalTime>
  <Words>196</Words>
  <Application>Microsoft Office PowerPoint</Application>
  <PresentationFormat>Custom</PresentationFormat>
  <Paragraphs>21</Paragraphs>
  <Slides>17</Slides>
  <Notes>1</Notes>
  <HiddenSlides>0</HiddenSlides>
  <MMClips>3</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17</vt:i4>
      </vt:variant>
    </vt:vector>
  </HeadingPairs>
  <TitlesOfParts>
    <vt:vector size="30" baseType="lpstr">
      <vt:lpstr>Microsoft YaHei</vt:lpstr>
      <vt:lpstr>宋体</vt:lpstr>
      <vt:lpstr>#9Slide03 IcielUni Sans Heavy</vt:lpstr>
      <vt:lpstr>#9Slide05 Pattaya</vt:lpstr>
      <vt:lpstr>#9Slide07 SFU Jamaica</vt:lpstr>
      <vt:lpstr>Aptos</vt:lpstr>
      <vt:lpstr>Arial</vt:lpstr>
      <vt:lpstr>Calibri</vt:lpstr>
      <vt:lpstr>SVN-Gretoon</vt:lpstr>
      <vt:lpstr>Times New Roman</vt:lpstr>
      <vt:lpstr>等线</vt:lpstr>
      <vt:lpstr>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Monthly Academic Calendar in Colorful and Fun Style (Bài thuyết trình)</dc:title>
  <dc:creator>ADMIN</dc:creator>
  <cp:lastModifiedBy>Admin</cp:lastModifiedBy>
  <cp:revision>32</cp:revision>
  <dcterms:created xsi:type="dcterms:W3CDTF">2006-08-16T00:00:00Z</dcterms:created>
  <dcterms:modified xsi:type="dcterms:W3CDTF">2024-08-23T14:24:45Z</dcterms:modified>
  <dc:identifier>DAGHh34F4G4</dc:identifier>
</cp:coreProperties>
</file>