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7" r:id="rId2"/>
    <p:sldMasterId id="2147483701" r:id="rId3"/>
  </p:sldMasterIdLst>
  <p:notesMasterIdLst>
    <p:notesMasterId r:id="rId23"/>
  </p:notesMasterIdLst>
  <p:sldIdLst>
    <p:sldId id="380" r:id="rId4"/>
    <p:sldId id="382" r:id="rId5"/>
    <p:sldId id="322" r:id="rId6"/>
    <p:sldId id="399" r:id="rId7"/>
    <p:sldId id="401" r:id="rId8"/>
    <p:sldId id="389" r:id="rId9"/>
    <p:sldId id="300" r:id="rId10"/>
    <p:sldId id="346" r:id="rId11"/>
    <p:sldId id="384" r:id="rId12"/>
    <p:sldId id="397" r:id="rId13"/>
    <p:sldId id="390" r:id="rId14"/>
    <p:sldId id="303" r:id="rId15"/>
    <p:sldId id="385" r:id="rId16"/>
    <p:sldId id="308" r:id="rId17"/>
    <p:sldId id="400" r:id="rId18"/>
    <p:sldId id="398" r:id="rId19"/>
    <p:sldId id="395" r:id="rId20"/>
    <p:sldId id="377" r:id="rId21"/>
    <p:sldId id="387" r:id="rId22"/>
  </p:sldIdLst>
  <p:sldSz cx="9144000" cy="5143500" type="screen16x9"/>
  <p:notesSz cx="6858000" cy="9144000"/>
  <p:embeddedFontLst>
    <p:embeddedFont>
      <p:font typeface="AvantGarde" panose="000004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思源黑体 CN Bold" panose="020B0604020202020204" charset="0"/>
      <p:bold r:id="rId35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1C1C"/>
    <a:srgbClr val="EF86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6F11-BC89-4AAB-A063-12B9341974D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4C92A-ECB1-46C6-BAB7-7FC3E8BD5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TV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8050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4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HS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oẳn</a:t>
            </a:r>
            <a:r>
              <a:rPr lang="en-US" dirty="0"/>
              <a:t> </a:t>
            </a:r>
            <a:r>
              <a:rPr lang="en-US" dirty="0" err="1"/>
              <a:t>tù</a:t>
            </a:r>
            <a:r>
              <a:rPr lang="en-US" dirty="0"/>
              <a:t> </a:t>
            </a:r>
            <a:r>
              <a:rPr lang="en-US" dirty="0" err="1"/>
              <a:t>tì</a:t>
            </a:r>
            <a:r>
              <a:rPr lang="en-US" dirty="0"/>
              <a:t>)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bịt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HS </a:t>
            </a:r>
            <a:r>
              <a:rPr lang="en-US" dirty="0" err="1"/>
              <a:t>lại</a:t>
            </a:r>
            <a:r>
              <a:rPr lang="en-US" dirty="0"/>
              <a:t>.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1 – 2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HS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3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9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AE49F-BDB5-4E12-8EC1-DEA201E2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C0CF8-7C2E-47AA-98AE-A5F1FBD20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9FFE-59D1-4CE6-B38A-727C8D1C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DCD65-C7C3-46DC-900B-16C0DC45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18B19-96C2-4D35-8035-F5B8ED7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2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1625-0096-480B-B284-F79C4CDD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9DC9E-4AE8-4142-B2A3-1CBEE6398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A886-6C6F-42D2-B896-20157021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A85D1-95C5-4861-ACC5-EA287219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3B3B6-20DF-4606-B6A1-6AEA2886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685E5-2371-474E-841B-CC50888A2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02C0A-7D04-4E05-8BBD-93F904862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52D6B-7B98-48D8-9CF5-6D9D2C9F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89346-840E-4317-8736-A5645CDB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CFACD-5117-46E0-8249-F18D0653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711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66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562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2086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496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B127C-92B5-4FFA-837D-E04006F66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714375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75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387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0C9A-775C-4BCE-8AC4-58961674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B5DC5-22E4-44AA-A2C8-6F903F833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DE03E-8151-4587-AA45-83CFB5F8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DE2FD-E75B-4A88-B8DF-09822548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87C01-80F5-4C3D-A769-686C4675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70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363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558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1928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194193"/>
            <a:ext cx="8539315" cy="859366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030041"/>
            <a:ext cx="8582414" cy="3903573"/>
            <a:chOff x="220782" y="1309284"/>
            <a:chExt cx="6436810" cy="3624331"/>
          </a:xfrm>
        </p:grpSpPr>
        <p:sp>
          <p:nvSpPr>
            <p:cNvPr id="17" name="Freeform 16"/>
            <p:cNvSpPr/>
            <p:nvPr/>
          </p:nvSpPr>
          <p:spPr>
            <a:xfrm>
              <a:off x="1344141" y="1309284"/>
              <a:ext cx="5254779" cy="31836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DFC95A-4495-4C37-B4AD-CB0303C12685}"/>
              </a:ext>
            </a:extLst>
          </p:cNvPr>
          <p:cNvGrpSpPr/>
          <p:nvPr userDrawn="1"/>
        </p:nvGrpSpPr>
        <p:grpSpPr>
          <a:xfrm>
            <a:off x="378397" y="374736"/>
            <a:ext cx="1175657" cy="1076447"/>
            <a:chOff x="1856085" y="3027724"/>
            <a:chExt cx="1567543" cy="1435263"/>
          </a:xfrm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926F64AC-DBB4-41FC-9D8B-59D4EC30789A}"/>
                </a:ext>
              </a:extLst>
            </p:cNvPr>
            <p:cNvSpPr/>
            <p:nvPr userDrawn="1"/>
          </p:nvSpPr>
          <p:spPr>
            <a:xfrm>
              <a:off x="1856085" y="3027724"/>
              <a:ext cx="1567543" cy="1435263"/>
            </a:xfrm>
            <a:prstGeom prst="hexagon">
              <a:avLst/>
            </a:prstGeom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A603415-0853-49C9-BB28-27C3950AE19D}"/>
                </a:ext>
              </a:extLst>
            </p:cNvPr>
            <p:cNvSpPr/>
            <p:nvPr userDrawn="1"/>
          </p:nvSpPr>
          <p:spPr>
            <a:xfrm>
              <a:off x="1884660" y="3061355"/>
              <a:ext cx="1512000" cy="1368000"/>
            </a:xfrm>
            <a:prstGeom prst="hexagon">
              <a:avLst/>
            </a:prstGeom>
            <a:solidFill>
              <a:schemeClr val="accent2"/>
            </a:solidFill>
            <a:ln w="19050">
              <a:solidFill>
                <a:srgbClr val="1C1C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20E53BC-1B4F-4842-B6FD-84426DC20C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75" y="447474"/>
            <a:ext cx="782712" cy="96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3CF5FC4-2838-452E-803C-E2A308E186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4760100"/>
            <a:ext cx="840922" cy="3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214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2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" y="0"/>
            <a:ext cx="91436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67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7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92D7-DBE1-430E-8B88-CCD58CC5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FC13D-4807-40C2-88D3-78524A53B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10F2-360D-4A61-95AE-9E8D3A2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49B2-38B1-4C21-8065-54669DFE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50840-AA79-4351-BC5D-F49901D6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93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32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4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05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3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24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0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03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90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462A-663C-4C83-9111-CEF4A545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CFF1-1493-42A4-95E7-4FBD227F2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4DB49-A75F-4CAA-89AC-5ADD4B760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293C-F452-4FBE-82F7-2477D50A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F2345-054D-48D3-9814-C4E5DEC4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7DC0-87D3-4936-8179-5E8878B5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DBA1-4B2E-475F-8A0F-99B91047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93052-F49C-403D-BBB6-4EC478D8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BD713-4359-41C3-9BBC-CD21F01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649F2-A614-4078-9C6E-320ECA52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3BF91-D0A1-4F2D-801D-1D55BA13C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18A61-A2D8-4B2F-AAFE-B7DD41E2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B9B81-5783-4C9A-BAC8-BB9F0C8E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744AB-F5F0-4E98-A85C-93454763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DAC4-9D73-494C-A8D3-28DD6DE2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D4258-EEEA-40F7-80F1-08F04E47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B3E4F-A6B1-4154-9D4F-905E06C8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7C7B4-E6E1-4067-AAFD-2B1C624C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524CD2-FCC8-44B6-AB2A-FB1D05FD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919D1-42E8-45FD-8CF6-D3FD9F93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937A6-78D9-40EF-88F0-5E5A7DF8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4442-C5B6-46D5-B0E9-0B320F90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610B9-BD97-4EDF-981B-7165528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481EA-EA53-4CB5-B456-45EE14DA3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338B1-383D-47D1-9C16-F6ABC211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340D1-4592-4D90-B935-84D4E4D0D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48677-2489-4E53-A88D-7F842DE2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3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38A0-F07F-42FB-9507-4F6AC594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74095-64FC-43F6-8522-E762B516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E6DB7-0923-40CB-AC29-F3AA52906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C9F2-BAAE-4699-86D2-3AA9C6CA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C1E8D-F26C-46CD-9A67-D757A677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5E07-7F4F-4E01-86EC-970FCD60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F393A-8BA3-42E4-AD95-91E8B1A6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5707D-6FC4-427C-A171-E131817AC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D700-7057-49F6-9C8A-207048D3D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69BD-26AA-487A-8FBE-C0A271FD9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8260F-2D3A-40B7-B1E8-F4A0AC64C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5F66-04D4-498F-A747-5DC84AA113D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67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572" y="360930"/>
            <a:ext cx="2503715" cy="29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NhacDo\Co%20gai%20mo%20duong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2416764" y="2130432"/>
            <a:ext cx="37338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en-US" altLang="vi-VN" sz="27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altLang="vi-VN" sz="27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 4</a:t>
            </a:r>
            <a:endParaRPr lang="en-US" altLang="vi-VN" sz="2700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Co gai mo d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80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图片 39940" descr="1-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49" y="3197424"/>
            <a:ext cx="3695700" cy="215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" y="3086101"/>
            <a:ext cx="1803797" cy="19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23" y="66676"/>
            <a:ext cx="1069181" cy="149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5208" y="150750"/>
            <a:ext cx="6304932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Time nes New Roman"/>
              </a:rPr>
              <a:t>TRƯỜNG TIỂU HỌC QUỐC TUẤN</a:t>
            </a:r>
            <a:endParaRPr lang="en-US" sz="3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6902" y="1046010"/>
            <a:ext cx="7396287" cy="370404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GIÁO, CÔ GIÁO VỀ DỰ GIỜ</a:t>
            </a:r>
            <a:endParaRPr lang="en-US" sz="3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1515" y="4084857"/>
            <a:ext cx="4614125" cy="495300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9057" y="4089918"/>
            <a:ext cx="4486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GIÁO VIÊN: Nguyễn </a:t>
            </a:r>
            <a:r>
              <a:rPr lang="en-US" sz="2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Thị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 Linh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9555" y="2726995"/>
            <a:ext cx="3545698" cy="7155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50" b="1" dirty="0">
                <a:ln/>
                <a:latin typeface="Time nes New Roman"/>
              </a:rPr>
              <a:t>ĐIỀU KÌ DIỆU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5208" y="155976"/>
            <a:ext cx="6304932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Time nes New Roman"/>
              </a:rPr>
              <a:t>TRƯỜNG TIỂU HỌC QUỐC TUẤN</a:t>
            </a:r>
            <a:endParaRPr lang="en-US" sz="3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" y="-27797"/>
            <a:ext cx="1525491" cy="134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7"/>
    </mc:Choice>
    <mc:Fallback xmlns="">
      <p:transition spd="slow" advTm="2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</p:childTnLst>
        </p:cTn>
      </p:par>
    </p:tnLst>
    <p:bldLst>
      <p:bldP spid="2050" grpId="0"/>
      <p:bldP spid="4" grpId="0"/>
      <p:bldP spid="8" grpId="0"/>
      <p:bldP spid="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191729" y="121444"/>
            <a:ext cx="8811389" cy="4915130"/>
          </a:xfrm>
          <a:custGeom>
            <a:avLst/>
            <a:gdLst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1389" h="4915130" fill="none" extrusionOk="0">
                <a:moveTo>
                  <a:pt x="819205" y="0"/>
                </a:moveTo>
                <a:cubicBezTo>
                  <a:pt x="2819781" y="247990"/>
                  <a:pt x="6906998" y="-89739"/>
                  <a:pt x="8811389" y="0"/>
                </a:cubicBezTo>
                <a:lnTo>
                  <a:pt x="8811389" y="0"/>
                </a:lnTo>
                <a:cubicBezTo>
                  <a:pt x="8954835" y="2012419"/>
                  <a:pt x="8985330" y="2275677"/>
                  <a:pt x="8811389" y="4095925"/>
                </a:cubicBezTo>
                <a:cubicBezTo>
                  <a:pt x="8858135" y="4490203"/>
                  <a:pt x="8367971" y="4909383"/>
                  <a:pt x="7992184" y="4915130"/>
                </a:cubicBezTo>
                <a:cubicBezTo>
                  <a:pt x="4732915" y="4727955"/>
                  <a:pt x="995842" y="4897234"/>
                  <a:pt x="0" y="4915130"/>
                </a:cubicBezTo>
                <a:lnTo>
                  <a:pt x="0" y="4915130"/>
                </a:lnTo>
                <a:cubicBezTo>
                  <a:pt x="-114836" y="3964556"/>
                  <a:pt x="255834" y="2782467"/>
                  <a:pt x="0" y="819205"/>
                </a:cubicBezTo>
                <a:cubicBezTo>
                  <a:pt x="172257" y="388769"/>
                  <a:pt x="376739" y="120645"/>
                  <a:pt x="819205" y="0"/>
                </a:cubicBezTo>
                <a:close/>
              </a:path>
              <a:path w="8811389" h="4915130" stroke="0" extrusionOk="0">
                <a:moveTo>
                  <a:pt x="819205" y="0"/>
                </a:moveTo>
                <a:cubicBezTo>
                  <a:pt x="1921588" y="-158996"/>
                  <a:pt x="5280952" y="-222624"/>
                  <a:pt x="8811389" y="0"/>
                </a:cubicBezTo>
                <a:lnTo>
                  <a:pt x="8811389" y="0"/>
                </a:lnTo>
                <a:cubicBezTo>
                  <a:pt x="9064801" y="654606"/>
                  <a:pt x="8763001" y="2248947"/>
                  <a:pt x="8811389" y="4095925"/>
                </a:cubicBezTo>
                <a:cubicBezTo>
                  <a:pt x="8798146" y="4674187"/>
                  <a:pt x="8510325" y="4982136"/>
                  <a:pt x="7992184" y="4915130"/>
                </a:cubicBezTo>
                <a:cubicBezTo>
                  <a:pt x="5727078" y="4853653"/>
                  <a:pt x="2534382" y="4900772"/>
                  <a:pt x="0" y="4915130"/>
                </a:cubicBezTo>
                <a:lnTo>
                  <a:pt x="0" y="4915130"/>
                </a:lnTo>
                <a:cubicBezTo>
                  <a:pt x="-11477" y="3579191"/>
                  <a:pt x="217183" y="2012979"/>
                  <a:pt x="0" y="819205"/>
                </a:cubicBezTo>
                <a:cubicBezTo>
                  <a:pt x="-43433" y="293994"/>
                  <a:pt x="346729" y="-64333"/>
                  <a:pt x="819205" y="0"/>
                </a:cubicBezTo>
                <a:close/>
              </a:path>
              <a:path w="8811389" h="4915130" fill="none" stroke="0" extrusionOk="0">
                <a:moveTo>
                  <a:pt x="819205" y="0"/>
                </a:moveTo>
                <a:cubicBezTo>
                  <a:pt x="2915335" y="110883"/>
                  <a:pt x="6856326" y="-193664"/>
                  <a:pt x="8811389" y="0"/>
                </a:cubicBezTo>
                <a:lnTo>
                  <a:pt x="8811389" y="0"/>
                </a:lnTo>
                <a:cubicBezTo>
                  <a:pt x="8922987" y="2027764"/>
                  <a:pt x="8966587" y="2305109"/>
                  <a:pt x="8811389" y="4095925"/>
                </a:cubicBezTo>
                <a:cubicBezTo>
                  <a:pt x="8810883" y="4583939"/>
                  <a:pt x="8433659" y="4944522"/>
                  <a:pt x="7992184" y="4915130"/>
                </a:cubicBezTo>
                <a:cubicBezTo>
                  <a:pt x="4729559" y="4788332"/>
                  <a:pt x="971512" y="4982420"/>
                  <a:pt x="0" y="4915130"/>
                </a:cubicBezTo>
                <a:lnTo>
                  <a:pt x="0" y="4915130"/>
                </a:lnTo>
                <a:cubicBezTo>
                  <a:pt x="-60777" y="4007078"/>
                  <a:pt x="331791" y="2874632"/>
                  <a:pt x="0" y="819205"/>
                </a:cubicBezTo>
                <a:cubicBezTo>
                  <a:pt x="105364" y="354000"/>
                  <a:pt x="394628" y="34612"/>
                  <a:pt x="819205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819205 w 8811389"/>
                      <a:gd name="connsiteY0" fmla="*/ 0 h 4915130"/>
                      <a:gd name="connsiteX1" fmla="*/ 8811389 w 8811389"/>
                      <a:gd name="connsiteY1" fmla="*/ 0 h 4915130"/>
                      <a:gd name="connsiteX2" fmla="*/ 8811389 w 8811389"/>
                      <a:gd name="connsiteY2" fmla="*/ 0 h 4915130"/>
                      <a:gd name="connsiteX3" fmla="*/ 8811389 w 8811389"/>
                      <a:gd name="connsiteY3" fmla="*/ 4095925 h 4915130"/>
                      <a:gd name="connsiteX4" fmla="*/ 7992184 w 8811389"/>
                      <a:gd name="connsiteY4" fmla="*/ 4915130 h 4915130"/>
                      <a:gd name="connsiteX5" fmla="*/ 0 w 8811389"/>
                      <a:gd name="connsiteY5" fmla="*/ 4915130 h 4915130"/>
                      <a:gd name="connsiteX6" fmla="*/ 0 w 8811389"/>
                      <a:gd name="connsiteY6" fmla="*/ 4915130 h 4915130"/>
                      <a:gd name="connsiteX7" fmla="*/ 0 w 8811389"/>
                      <a:gd name="connsiteY7" fmla="*/ 819205 h 4915130"/>
                      <a:gd name="connsiteX8" fmla="*/ 819205 w 8811389"/>
                      <a:gd name="connsiteY8" fmla="*/ 0 h 4915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11389" h="4915130" fill="none" extrusionOk="0">
                        <a:moveTo>
                          <a:pt x="819205" y="0"/>
                        </a:moveTo>
                        <a:cubicBezTo>
                          <a:pt x="2638514" y="78011"/>
                          <a:pt x="7016573" y="21937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65861" y="2023254"/>
                          <a:pt x="8977015" y="2266072"/>
                          <a:pt x="8811389" y="4095925"/>
                        </a:cubicBezTo>
                        <a:cubicBezTo>
                          <a:pt x="8832010" y="4522704"/>
                          <a:pt x="8383658" y="4910559"/>
                          <a:pt x="7992184" y="4915130"/>
                        </a:cubicBezTo>
                        <a:cubicBezTo>
                          <a:pt x="4733646" y="4770046"/>
                          <a:pt x="1164731" y="4950209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42204" y="4048529"/>
                          <a:pt x="161297" y="2835678"/>
                          <a:pt x="0" y="819205"/>
                        </a:cubicBezTo>
                        <a:cubicBezTo>
                          <a:pt x="85625" y="377706"/>
                          <a:pt x="369436" y="32253"/>
                          <a:pt x="819205" y="0"/>
                        </a:cubicBezTo>
                        <a:close/>
                      </a:path>
                      <a:path w="8811389" h="4915130" stroke="0" extrusionOk="0">
                        <a:moveTo>
                          <a:pt x="819205" y="0"/>
                        </a:moveTo>
                        <a:cubicBezTo>
                          <a:pt x="2255415" y="-16420"/>
                          <a:pt x="5174665" y="-157111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47479" y="546845"/>
                          <a:pt x="8694102" y="2275647"/>
                          <a:pt x="8811389" y="4095925"/>
                        </a:cubicBezTo>
                        <a:cubicBezTo>
                          <a:pt x="8799528" y="4582738"/>
                          <a:pt x="8449659" y="4918554"/>
                          <a:pt x="7992184" y="4915130"/>
                        </a:cubicBezTo>
                        <a:cubicBezTo>
                          <a:pt x="5782948" y="4797635"/>
                          <a:pt x="2188179" y="4996752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-46332" y="3756512"/>
                          <a:pt x="133940" y="1828768"/>
                          <a:pt x="0" y="819205"/>
                        </a:cubicBezTo>
                        <a:cubicBezTo>
                          <a:pt x="8985" y="355980"/>
                          <a:pt x="382972" y="1517"/>
                          <a:pt x="81920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564356" y="957262"/>
            <a:ext cx="7886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742" y="2336284"/>
            <a:ext cx="3507028" cy="24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535780" y="736759"/>
          <a:ext cx="7813436" cy="4314826"/>
        </p:xfrm>
        <a:graphic>
          <a:graphicData uri="http://schemas.openxmlformats.org/drawingml/2006/table">
            <a:tbl>
              <a:tblPr/>
              <a:tblGrid>
                <a:gridCol w="3317621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4495815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4208145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17" y="154842"/>
            <a:ext cx="3639628" cy="8047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FE73AF-2427-4C57-BF1A-3B223E1789E3}"/>
              </a:ext>
            </a:extLst>
          </p:cNvPr>
          <p:cNvCxnSpPr/>
          <p:nvPr/>
        </p:nvCxnSpPr>
        <p:spPr>
          <a:xfrm>
            <a:off x="1339702" y="1052623"/>
            <a:ext cx="68048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D583D4-ED34-4E4F-BBC4-4727033381F0}"/>
              </a:ext>
            </a:extLst>
          </p:cNvPr>
          <p:cNvCxnSpPr/>
          <p:nvPr/>
        </p:nvCxnSpPr>
        <p:spPr>
          <a:xfrm>
            <a:off x="1786270" y="2913321"/>
            <a:ext cx="81870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5FD15-45A2-4C38-8276-7D3396A61D74}"/>
              </a:ext>
            </a:extLst>
          </p:cNvPr>
          <p:cNvCxnSpPr/>
          <p:nvPr/>
        </p:nvCxnSpPr>
        <p:spPr>
          <a:xfrm>
            <a:off x="3902149" y="1669312"/>
            <a:ext cx="9462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567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DF842-8591-4A75-8354-4A582CA07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1040220"/>
            <a:ext cx="8572499" cy="392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45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191729" y="121444"/>
            <a:ext cx="8811389" cy="4915130"/>
          </a:xfrm>
          <a:custGeom>
            <a:avLst/>
            <a:gdLst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1389" h="4915130" fill="none" extrusionOk="0">
                <a:moveTo>
                  <a:pt x="819205" y="0"/>
                </a:moveTo>
                <a:cubicBezTo>
                  <a:pt x="2819781" y="247990"/>
                  <a:pt x="6906998" y="-89739"/>
                  <a:pt x="8811389" y="0"/>
                </a:cubicBezTo>
                <a:lnTo>
                  <a:pt x="8811389" y="0"/>
                </a:lnTo>
                <a:cubicBezTo>
                  <a:pt x="8954835" y="2012419"/>
                  <a:pt x="8985330" y="2275677"/>
                  <a:pt x="8811389" y="4095925"/>
                </a:cubicBezTo>
                <a:cubicBezTo>
                  <a:pt x="8858135" y="4490203"/>
                  <a:pt x="8367971" y="4909383"/>
                  <a:pt x="7992184" y="4915130"/>
                </a:cubicBezTo>
                <a:cubicBezTo>
                  <a:pt x="4732915" y="4727955"/>
                  <a:pt x="995842" y="4897234"/>
                  <a:pt x="0" y="4915130"/>
                </a:cubicBezTo>
                <a:lnTo>
                  <a:pt x="0" y="4915130"/>
                </a:lnTo>
                <a:cubicBezTo>
                  <a:pt x="-114836" y="3964556"/>
                  <a:pt x="255834" y="2782467"/>
                  <a:pt x="0" y="819205"/>
                </a:cubicBezTo>
                <a:cubicBezTo>
                  <a:pt x="172257" y="388769"/>
                  <a:pt x="376739" y="120645"/>
                  <a:pt x="819205" y="0"/>
                </a:cubicBezTo>
                <a:close/>
              </a:path>
              <a:path w="8811389" h="4915130" stroke="0" extrusionOk="0">
                <a:moveTo>
                  <a:pt x="819205" y="0"/>
                </a:moveTo>
                <a:cubicBezTo>
                  <a:pt x="1921588" y="-158996"/>
                  <a:pt x="5280952" y="-222624"/>
                  <a:pt x="8811389" y="0"/>
                </a:cubicBezTo>
                <a:lnTo>
                  <a:pt x="8811389" y="0"/>
                </a:lnTo>
                <a:cubicBezTo>
                  <a:pt x="9064801" y="654606"/>
                  <a:pt x="8763001" y="2248947"/>
                  <a:pt x="8811389" y="4095925"/>
                </a:cubicBezTo>
                <a:cubicBezTo>
                  <a:pt x="8798146" y="4674187"/>
                  <a:pt x="8510325" y="4982136"/>
                  <a:pt x="7992184" y="4915130"/>
                </a:cubicBezTo>
                <a:cubicBezTo>
                  <a:pt x="5727078" y="4853653"/>
                  <a:pt x="2534382" y="4900772"/>
                  <a:pt x="0" y="4915130"/>
                </a:cubicBezTo>
                <a:lnTo>
                  <a:pt x="0" y="4915130"/>
                </a:lnTo>
                <a:cubicBezTo>
                  <a:pt x="-11477" y="3579191"/>
                  <a:pt x="217183" y="2012979"/>
                  <a:pt x="0" y="819205"/>
                </a:cubicBezTo>
                <a:cubicBezTo>
                  <a:pt x="-43433" y="293994"/>
                  <a:pt x="346729" y="-64333"/>
                  <a:pt x="819205" y="0"/>
                </a:cubicBezTo>
                <a:close/>
              </a:path>
              <a:path w="8811389" h="4915130" fill="none" stroke="0" extrusionOk="0">
                <a:moveTo>
                  <a:pt x="819205" y="0"/>
                </a:moveTo>
                <a:cubicBezTo>
                  <a:pt x="2915335" y="110883"/>
                  <a:pt x="6856326" y="-193664"/>
                  <a:pt x="8811389" y="0"/>
                </a:cubicBezTo>
                <a:lnTo>
                  <a:pt x="8811389" y="0"/>
                </a:lnTo>
                <a:cubicBezTo>
                  <a:pt x="8922987" y="2027764"/>
                  <a:pt x="8966587" y="2305109"/>
                  <a:pt x="8811389" y="4095925"/>
                </a:cubicBezTo>
                <a:cubicBezTo>
                  <a:pt x="8810883" y="4583939"/>
                  <a:pt x="8433659" y="4944522"/>
                  <a:pt x="7992184" y="4915130"/>
                </a:cubicBezTo>
                <a:cubicBezTo>
                  <a:pt x="4729559" y="4788332"/>
                  <a:pt x="971512" y="4982420"/>
                  <a:pt x="0" y="4915130"/>
                </a:cubicBezTo>
                <a:lnTo>
                  <a:pt x="0" y="4915130"/>
                </a:lnTo>
                <a:cubicBezTo>
                  <a:pt x="-60777" y="4007078"/>
                  <a:pt x="331791" y="2874632"/>
                  <a:pt x="0" y="819205"/>
                </a:cubicBezTo>
                <a:cubicBezTo>
                  <a:pt x="105364" y="354000"/>
                  <a:pt x="394628" y="34612"/>
                  <a:pt x="819205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819205 w 8811389"/>
                      <a:gd name="connsiteY0" fmla="*/ 0 h 4915130"/>
                      <a:gd name="connsiteX1" fmla="*/ 8811389 w 8811389"/>
                      <a:gd name="connsiteY1" fmla="*/ 0 h 4915130"/>
                      <a:gd name="connsiteX2" fmla="*/ 8811389 w 8811389"/>
                      <a:gd name="connsiteY2" fmla="*/ 0 h 4915130"/>
                      <a:gd name="connsiteX3" fmla="*/ 8811389 w 8811389"/>
                      <a:gd name="connsiteY3" fmla="*/ 4095925 h 4915130"/>
                      <a:gd name="connsiteX4" fmla="*/ 7992184 w 8811389"/>
                      <a:gd name="connsiteY4" fmla="*/ 4915130 h 4915130"/>
                      <a:gd name="connsiteX5" fmla="*/ 0 w 8811389"/>
                      <a:gd name="connsiteY5" fmla="*/ 4915130 h 4915130"/>
                      <a:gd name="connsiteX6" fmla="*/ 0 w 8811389"/>
                      <a:gd name="connsiteY6" fmla="*/ 4915130 h 4915130"/>
                      <a:gd name="connsiteX7" fmla="*/ 0 w 8811389"/>
                      <a:gd name="connsiteY7" fmla="*/ 819205 h 4915130"/>
                      <a:gd name="connsiteX8" fmla="*/ 819205 w 8811389"/>
                      <a:gd name="connsiteY8" fmla="*/ 0 h 4915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11389" h="4915130" fill="none" extrusionOk="0">
                        <a:moveTo>
                          <a:pt x="819205" y="0"/>
                        </a:moveTo>
                        <a:cubicBezTo>
                          <a:pt x="2638514" y="78011"/>
                          <a:pt x="7016573" y="21937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65861" y="2023254"/>
                          <a:pt x="8977015" y="2266072"/>
                          <a:pt x="8811389" y="4095925"/>
                        </a:cubicBezTo>
                        <a:cubicBezTo>
                          <a:pt x="8832010" y="4522704"/>
                          <a:pt x="8383658" y="4910559"/>
                          <a:pt x="7992184" y="4915130"/>
                        </a:cubicBezTo>
                        <a:cubicBezTo>
                          <a:pt x="4733646" y="4770046"/>
                          <a:pt x="1164731" y="4950209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42204" y="4048529"/>
                          <a:pt x="161297" y="2835678"/>
                          <a:pt x="0" y="819205"/>
                        </a:cubicBezTo>
                        <a:cubicBezTo>
                          <a:pt x="85625" y="377706"/>
                          <a:pt x="369436" y="32253"/>
                          <a:pt x="819205" y="0"/>
                        </a:cubicBezTo>
                        <a:close/>
                      </a:path>
                      <a:path w="8811389" h="4915130" stroke="0" extrusionOk="0">
                        <a:moveTo>
                          <a:pt x="819205" y="0"/>
                        </a:moveTo>
                        <a:cubicBezTo>
                          <a:pt x="2255415" y="-16420"/>
                          <a:pt x="5174665" y="-157111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47479" y="546845"/>
                          <a:pt x="8694102" y="2275647"/>
                          <a:pt x="8811389" y="4095925"/>
                        </a:cubicBezTo>
                        <a:cubicBezTo>
                          <a:pt x="8799528" y="4582738"/>
                          <a:pt x="8449659" y="4918554"/>
                          <a:pt x="7992184" y="4915130"/>
                        </a:cubicBezTo>
                        <a:cubicBezTo>
                          <a:pt x="5782948" y="4797635"/>
                          <a:pt x="2188179" y="4996752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-46332" y="3756512"/>
                          <a:pt x="133940" y="1828768"/>
                          <a:pt x="0" y="819205"/>
                        </a:cubicBezTo>
                        <a:cubicBezTo>
                          <a:pt x="8985" y="355980"/>
                          <a:pt x="382972" y="1517"/>
                          <a:pt x="81920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564356" y="957262"/>
            <a:ext cx="7886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742" y="2336284"/>
            <a:ext cx="3507028" cy="24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535780" y="736759"/>
          <a:ext cx="7813436" cy="4314826"/>
        </p:xfrm>
        <a:graphic>
          <a:graphicData uri="http://schemas.openxmlformats.org/drawingml/2006/table">
            <a:tbl>
              <a:tblPr/>
              <a:tblGrid>
                <a:gridCol w="3317621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4495815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4208145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17" y="154842"/>
            <a:ext cx="36396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-3 Alpha Turbo 341921329, z5743459636585_c5458">
            <a:hlinkClick r:id="" action="ppaction://media"/>
            <a:extLst>
              <a:ext uri="{FF2B5EF4-FFF2-40B4-BE49-F238E27FC236}">
                <a16:creationId xmlns:a16="http://schemas.microsoft.com/office/drawing/2014/main" id="{9E0153CF-9E07-4C55-B14A-CBF7EFEA9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331342" y="138701"/>
            <a:ext cx="8568930" cy="4877656"/>
          </a:xfrm>
          <a:custGeom>
            <a:avLst/>
            <a:gdLst>
              <a:gd name="connsiteX0" fmla="*/ 0 w 8568930"/>
              <a:gd name="connsiteY0" fmla="*/ 812959 h 4877656"/>
              <a:gd name="connsiteX1" fmla="*/ 812959 w 8568930"/>
              <a:gd name="connsiteY1" fmla="*/ 0 h 4877656"/>
              <a:gd name="connsiteX2" fmla="*/ 7755971 w 8568930"/>
              <a:gd name="connsiteY2" fmla="*/ 0 h 4877656"/>
              <a:gd name="connsiteX3" fmla="*/ 8568930 w 8568930"/>
              <a:gd name="connsiteY3" fmla="*/ 812959 h 4877656"/>
              <a:gd name="connsiteX4" fmla="*/ 8568930 w 8568930"/>
              <a:gd name="connsiteY4" fmla="*/ 4064697 h 4877656"/>
              <a:gd name="connsiteX5" fmla="*/ 7755971 w 8568930"/>
              <a:gd name="connsiteY5" fmla="*/ 4877656 h 4877656"/>
              <a:gd name="connsiteX6" fmla="*/ 812959 w 8568930"/>
              <a:gd name="connsiteY6" fmla="*/ 4877656 h 4877656"/>
              <a:gd name="connsiteX7" fmla="*/ 0 w 8568930"/>
              <a:gd name="connsiteY7" fmla="*/ 4064697 h 4877656"/>
              <a:gd name="connsiteX8" fmla="*/ 0 w 8568930"/>
              <a:gd name="connsiteY8" fmla="*/ 812959 h 48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8930" h="4877656" fill="none" extrusionOk="0">
                <a:moveTo>
                  <a:pt x="0" y="812959"/>
                </a:moveTo>
                <a:cubicBezTo>
                  <a:pt x="2119" y="421328"/>
                  <a:pt x="400740" y="61705"/>
                  <a:pt x="812959" y="0"/>
                </a:cubicBezTo>
                <a:cubicBezTo>
                  <a:pt x="2344525" y="72427"/>
                  <a:pt x="4831369" y="61419"/>
                  <a:pt x="7755971" y="0"/>
                </a:cubicBezTo>
                <a:cubicBezTo>
                  <a:pt x="8195566" y="-64642"/>
                  <a:pt x="8531814" y="352747"/>
                  <a:pt x="8568930" y="812959"/>
                </a:cubicBezTo>
                <a:cubicBezTo>
                  <a:pt x="8669806" y="1515339"/>
                  <a:pt x="8461617" y="3551195"/>
                  <a:pt x="8568930" y="4064697"/>
                </a:cubicBezTo>
                <a:cubicBezTo>
                  <a:pt x="8586175" y="4426157"/>
                  <a:pt x="8151522" y="4817756"/>
                  <a:pt x="7755971" y="4877656"/>
                </a:cubicBezTo>
                <a:cubicBezTo>
                  <a:pt x="6187783" y="4907483"/>
                  <a:pt x="3482515" y="4798350"/>
                  <a:pt x="812959" y="4877656"/>
                </a:cubicBezTo>
                <a:cubicBezTo>
                  <a:pt x="387051" y="4875047"/>
                  <a:pt x="-76349" y="4528779"/>
                  <a:pt x="0" y="4064697"/>
                </a:cubicBezTo>
                <a:cubicBezTo>
                  <a:pt x="50037" y="2895556"/>
                  <a:pt x="770" y="2084583"/>
                  <a:pt x="0" y="812959"/>
                </a:cubicBezTo>
                <a:close/>
              </a:path>
              <a:path w="8568930" h="4877656" stroke="0" extrusionOk="0">
                <a:moveTo>
                  <a:pt x="0" y="812959"/>
                </a:moveTo>
                <a:cubicBezTo>
                  <a:pt x="51665" y="378057"/>
                  <a:pt x="397774" y="70421"/>
                  <a:pt x="812959" y="0"/>
                </a:cubicBezTo>
                <a:cubicBezTo>
                  <a:pt x="3912506" y="123000"/>
                  <a:pt x="5207918" y="-96860"/>
                  <a:pt x="7755971" y="0"/>
                </a:cubicBezTo>
                <a:cubicBezTo>
                  <a:pt x="8193023" y="-9094"/>
                  <a:pt x="8606096" y="289045"/>
                  <a:pt x="8568930" y="812959"/>
                </a:cubicBezTo>
                <a:cubicBezTo>
                  <a:pt x="8572103" y="2434783"/>
                  <a:pt x="8663197" y="3421607"/>
                  <a:pt x="8568930" y="4064697"/>
                </a:cubicBezTo>
                <a:cubicBezTo>
                  <a:pt x="8538095" y="4524853"/>
                  <a:pt x="8142788" y="4867482"/>
                  <a:pt x="7755971" y="4877656"/>
                </a:cubicBezTo>
                <a:cubicBezTo>
                  <a:pt x="4430420" y="4716949"/>
                  <a:pt x="1620885" y="4917323"/>
                  <a:pt x="812959" y="4877656"/>
                </a:cubicBezTo>
                <a:cubicBezTo>
                  <a:pt x="293609" y="4863444"/>
                  <a:pt x="-43240" y="4494093"/>
                  <a:pt x="0" y="4064697"/>
                </a:cubicBezTo>
                <a:cubicBezTo>
                  <a:pt x="32216" y="2866944"/>
                  <a:pt x="57206" y="1189562"/>
                  <a:pt x="0" y="812959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799099" y="127144"/>
            <a:ext cx="7921375" cy="897959"/>
          </a:xfrm>
          <a:custGeom>
            <a:avLst/>
            <a:gdLst>
              <a:gd name="connsiteX0" fmla="*/ 0 w 7921375"/>
              <a:gd name="connsiteY0" fmla="*/ 149663 h 897959"/>
              <a:gd name="connsiteX1" fmla="*/ 149663 w 7921375"/>
              <a:gd name="connsiteY1" fmla="*/ 0 h 897959"/>
              <a:gd name="connsiteX2" fmla="*/ 7771712 w 7921375"/>
              <a:gd name="connsiteY2" fmla="*/ 0 h 897959"/>
              <a:gd name="connsiteX3" fmla="*/ 7921375 w 7921375"/>
              <a:gd name="connsiteY3" fmla="*/ 149663 h 897959"/>
              <a:gd name="connsiteX4" fmla="*/ 7921375 w 7921375"/>
              <a:gd name="connsiteY4" fmla="*/ 748296 h 897959"/>
              <a:gd name="connsiteX5" fmla="*/ 7771712 w 7921375"/>
              <a:gd name="connsiteY5" fmla="*/ 897959 h 897959"/>
              <a:gd name="connsiteX6" fmla="*/ 149663 w 7921375"/>
              <a:gd name="connsiteY6" fmla="*/ 897959 h 897959"/>
              <a:gd name="connsiteX7" fmla="*/ 0 w 7921375"/>
              <a:gd name="connsiteY7" fmla="*/ 748296 h 897959"/>
              <a:gd name="connsiteX8" fmla="*/ 0 w 7921375"/>
              <a:gd name="connsiteY8" fmla="*/ 149663 h 89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1375" h="897959" fill="none" extrusionOk="0">
                <a:moveTo>
                  <a:pt x="0" y="149663"/>
                </a:moveTo>
                <a:cubicBezTo>
                  <a:pt x="82" y="69225"/>
                  <a:pt x="75446" y="14166"/>
                  <a:pt x="149663" y="0"/>
                </a:cubicBezTo>
                <a:cubicBezTo>
                  <a:pt x="3147171" y="72427"/>
                  <a:pt x="5720235" y="61419"/>
                  <a:pt x="7771712" y="0"/>
                </a:cubicBezTo>
                <a:cubicBezTo>
                  <a:pt x="7853829" y="-3715"/>
                  <a:pt x="7908034" y="62971"/>
                  <a:pt x="7921375" y="149663"/>
                </a:cubicBezTo>
                <a:cubicBezTo>
                  <a:pt x="7874474" y="371861"/>
                  <a:pt x="7893447" y="452160"/>
                  <a:pt x="7921375" y="748296"/>
                </a:cubicBezTo>
                <a:cubicBezTo>
                  <a:pt x="7923479" y="820273"/>
                  <a:pt x="7852354" y="895700"/>
                  <a:pt x="7771712" y="897959"/>
                </a:cubicBezTo>
                <a:cubicBezTo>
                  <a:pt x="5898052" y="927786"/>
                  <a:pt x="2868251" y="818653"/>
                  <a:pt x="149663" y="897959"/>
                </a:cubicBezTo>
                <a:cubicBezTo>
                  <a:pt x="73130" y="897267"/>
                  <a:pt x="-12920" y="833508"/>
                  <a:pt x="0" y="748296"/>
                </a:cubicBezTo>
                <a:cubicBezTo>
                  <a:pt x="-13966" y="656572"/>
                  <a:pt x="-42196" y="270950"/>
                  <a:pt x="0" y="149663"/>
                </a:cubicBezTo>
                <a:close/>
              </a:path>
              <a:path w="7921375" h="897959" stroke="0" extrusionOk="0">
                <a:moveTo>
                  <a:pt x="0" y="149663"/>
                </a:moveTo>
                <a:cubicBezTo>
                  <a:pt x="15690" y="71283"/>
                  <a:pt x="69962" y="6159"/>
                  <a:pt x="149663" y="0"/>
                </a:cubicBezTo>
                <a:cubicBezTo>
                  <a:pt x="3106556" y="123000"/>
                  <a:pt x="4205841" y="-96860"/>
                  <a:pt x="7771712" y="0"/>
                </a:cubicBezTo>
                <a:cubicBezTo>
                  <a:pt x="7849753" y="-3518"/>
                  <a:pt x="7927720" y="54215"/>
                  <a:pt x="7921375" y="149663"/>
                </a:cubicBezTo>
                <a:cubicBezTo>
                  <a:pt x="7947247" y="290517"/>
                  <a:pt x="7899100" y="639541"/>
                  <a:pt x="7921375" y="748296"/>
                </a:cubicBezTo>
                <a:cubicBezTo>
                  <a:pt x="7907235" y="836076"/>
                  <a:pt x="7850543" y="897333"/>
                  <a:pt x="7771712" y="897959"/>
                </a:cubicBezTo>
                <a:cubicBezTo>
                  <a:pt x="4462629" y="737252"/>
                  <a:pt x="1718222" y="937626"/>
                  <a:pt x="149663" y="897959"/>
                </a:cubicBezTo>
                <a:cubicBezTo>
                  <a:pt x="57151" y="895968"/>
                  <a:pt x="-11956" y="825537"/>
                  <a:pt x="0" y="748296"/>
                </a:cubicBezTo>
                <a:cubicBezTo>
                  <a:pt x="25004" y="506147"/>
                  <a:pt x="-50732" y="378438"/>
                  <a:pt x="0" y="149663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1342" y="258216"/>
            <a:ext cx="721658" cy="103835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156291" y="1198606"/>
            <a:ext cx="7384312" cy="2166599"/>
          </a:xfrm>
          <a:custGeom>
            <a:avLst/>
            <a:gdLst>
              <a:gd name="connsiteX0" fmla="*/ 0 w 7384312"/>
              <a:gd name="connsiteY0" fmla="*/ 271497 h 2166599"/>
              <a:gd name="connsiteX1" fmla="*/ 271497 w 7384312"/>
              <a:gd name="connsiteY1" fmla="*/ 0 h 2166599"/>
              <a:gd name="connsiteX2" fmla="*/ 887216 w 7384312"/>
              <a:gd name="connsiteY2" fmla="*/ 0 h 2166599"/>
              <a:gd name="connsiteX3" fmla="*/ 1366108 w 7384312"/>
              <a:gd name="connsiteY3" fmla="*/ 0 h 2166599"/>
              <a:gd name="connsiteX4" fmla="*/ 1845000 w 7384312"/>
              <a:gd name="connsiteY4" fmla="*/ 0 h 2166599"/>
              <a:gd name="connsiteX5" fmla="*/ 2323892 w 7384312"/>
              <a:gd name="connsiteY5" fmla="*/ 0 h 2166599"/>
              <a:gd name="connsiteX6" fmla="*/ 3008024 w 7384312"/>
              <a:gd name="connsiteY6" fmla="*/ 0 h 2166599"/>
              <a:gd name="connsiteX7" fmla="*/ 3692156 w 7384312"/>
              <a:gd name="connsiteY7" fmla="*/ 0 h 2166599"/>
              <a:gd name="connsiteX8" fmla="*/ 4376288 w 7384312"/>
              <a:gd name="connsiteY8" fmla="*/ 0 h 2166599"/>
              <a:gd name="connsiteX9" fmla="*/ 5197246 w 7384312"/>
              <a:gd name="connsiteY9" fmla="*/ 0 h 2166599"/>
              <a:gd name="connsiteX10" fmla="*/ 5881378 w 7384312"/>
              <a:gd name="connsiteY10" fmla="*/ 0 h 2166599"/>
              <a:gd name="connsiteX11" fmla="*/ 7112815 w 7384312"/>
              <a:gd name="connsiteY11" fmla="*/ 0 h 2166599"/>
              <a:gd name="connsiteX12" fmla="*/ 7384312 w 7384312"/>
              <a:gd name="connsiteY12" fmla="*/ 271497 h 2166599"/>
              <a:gd name="connsiteX13" fmla="*/ 7384312 w 7384312"/>
              <a:gd name="connsiteY13" fmla="*/ 812699 h 2166599"/>
              <a:gd name="connsiteX14" fmla="*/ 7384312 w 7384312"/>
              <a:gd name="connsiteY14" fmla="*/ 1337664 h 2166599"/>
              <a:gd name="connsiteX15" fmla="*/ 7384312 w 7384312"/>
              <a:gd name="connsiteY15" fmla="*/ 1895102 h 2166599"/>
              <a:gd name="connsiteX16" fmla="*/ 7112815 w 7384312"/>
              <a:gd name="connsiteY16" fmla="*/ 2166599 h 2166599"/>
              <a:gd name="connsiteX17" fmla="*/ 6428683 w 7384312"/>
              <a:gd name="connsiteY17" fmla="*/ 2166599 h 2166599"/>
              <a:gd name="connsiteX18" fmla="*/ 5607725 w 7384312"/>
              <a:gd name="connsiteY18" fmla="*/ 2166599 h 2166599"/>
              <a:gd name="connsiteX19" fmla="*/ 4923593 w 7384312"/>
              <a:gd name="connsiteY19" fmla="*/ 2166599 h 2166599"/>
              <a:gd name="connsiteX20" fmla="*/ 4307875 w 7384312"/>
              <a:gd name="connsiteY20" fmla="*/ 2166599 h 2166599"/>
              <a:gd name="connsiteX21" fmla="*/ 3555330 w 7384312"/>
              <a:gd name="connsiteY21" fmla="*/ 2166599 h 2166599"/>
              <a:gd name="connsiteX22" fmla="*/ 2871198 w 7384312"/>
              <a:gd name="connsiteY22" fmla="*/ 2166599 h 2166599"/>
              <a:gd name="connsiteX23" fmla="*/ 2255479 w 7384312"/>
              <a:gd name="connsiteY23" fmla="*/ 2166599 h 2166599"/>
              <a:gd name="connsiteX24" fmla="*/ 1776587 w 7384312"/>
              <a:gd name="connsiteY24" fmla="*/ 2166599 h 2166599"/>
              <a:gd name="connsiteX25" fmla="*/ 1160868 w 7384312"/>
              <a:gd name="connsiteY25" fmla="*/ 2166599 h 2166599"/>
              <a:gd name="connsiteX26" fmla="*/ 271497 w 7384312"/>
              <a:gd name="connsiteY26" fmla="*/ 2166599 h 2166599"/>
              <a:gd name="connsiteX27" fmla="*/ 0 w 7384312"/>
              <a:gd name="connsiteY27" fmla="*/ 1895102 h 2166599"/>
              <a:gd name="connsiteX28" fmla="*/ 0 w 7384312"/>
              <a:gd name="connsiteY28" fmla="*/ 1402608 h 2166599"/>
              <a:gd name="connsiteX29" fmla="*/ 0 w 7384312"/>
              <a:gd name="connsiteY29" fmla="*/ 828935 h 2166599"/>
              <a:gd name="connsiteX30" fmla="*/ 0 w 7384312"/>
              <a:gd name="connsiteY30" fmla="*/ 271497 h 216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84312" h="2166599" fill="none" extrusionOk="0">
                <a:moveTo>
                  <a:pt x="0" y="271497"/>
                </a:moveTo>
                <a:cubicBezTo>
                  <a:pt x="13929" y="137609"/>
                  <a:pt x="138311" y="-19760"/>
                  <a:pt x="271497" y="0"/>
                </a:cubicBezTo>
                <a:cubicBezTo>
                  <a:pt x="417532" y="28673"/>
                  <a:pt x="596866" y="28963"/>
                  <a:pt x="887216" y="0"/>
                </a:cubicBezTo>
                <a:cubicBezTo>
                  <a:pt x="1177566" y="-28963"/>
                  <a:pt x="1199648" y="-77"/>
                  <a:pt x="1366108" y="0"/>
                </a:cubicBezTo>
                <a:cubicBezTo>
                  <a:pt x="1532568" y="77"/>
                  <a:pt x="1709859" y="12220"/>
                  <a:pt x="1845000" y="0"/>
                </a:cubicBezTo>
                <a:cubicBezTo>
                  <a:pt x="1980141" y="-12220"/>
                  <a:pt x="2169432" y="22839"/>
                  <a:pt x="2323892" y="0"/>
                </a:cubicBezTo>
                <a:cubicBezTo>
                  <a:pt x="2478352" y="-22839"/>
                  <a:pt x="2740802" y="-23348"/>
                  <a:pt x="3008024" y="0"/>
                </a:cubicBezTo>
                <a:cubicBezTo>
                  <a:pt x="3275246" y="23348"/>
                  <a:pt x="3496578" y="28012"/>
                  <a:pt x="3692156" y="0"/>
                </a:cubicBezTo>
                <a:cubicBezTo>
                  <a:pt x="3887734" y="-28012"/>
                  <a:pt x="4226782" y="29436"/>
                  <a:pt x="4376288" y="0"/>
                </a:cubicBezTo>
                <a:cubicBezTo>
                  <a:pt x="4525794" y="-29436"/>
                  <a:pt x="5028570" y="24283"/>
                  <a:pt x="5197246" y="0"/>
                </a:cubicBezTo>
                <a:cubicBezTo>
                  <a:pt x="5365922" y="-24283"/>
                  <a:pt x="5660564" y="12305"/>
                  <a:pt x="5881378" y="0"/>
                </a:cubicBezTo>
                <a:cubicBezTo>
                  <a:pt x="6102192" y="-12305"/>
                  <a:pt x="6636797" y="-57455"/>
                  <a:pt x="7112815" y="0"/>
                </a:cubicBezTo>
                <a:cubicBezTo>
                  <a:pt x="7259996" y="-5836"/>
                  <a:pt x="7361796" y="139269"/>
                  <a:pt x="7384312" y="271497"/>
                </a:cubicBezTo>
                <a:cubicBezTo>
                  <a:pt x="7373286" y="470452"/>
                  <a:pt x="7362891" y="555527"/>
                  <a:pt x="7384312" y="812699"/>
                </a:cubicBezTo>
                <a:cubicBezTo>
                  <a:pt x="7405733" y="1069871"/>
                  <a:pt x="7387413" y="1101508"/>
                  <a:pt x="7384312" y="1337664"/>
                </a:cubicBezTo>
                <a:cubicBezTo>
                  <a:pt x="7381211" y="1573820"/>
                  <a:pt x="7396544" y="1629310"/>
                  <a:pt x="7384312" y="1895102"/>
                </a:cubicBezTo>
                <a:cubicBezTo>
                  <a:pt x="7407644" y="2070472"/>
                  <a:pt x="7292923" y="2173321"/>
                  <a:pt x="7112815" y="2166599"/>
                </a:cubicBezTo>
                <a:cubicBezTo>
                  <a:pt x="6786360" y="2145224"/>
                  <a:pt x="6688654" y="2155157"/>
                  <a:pt x="6428683" y="2166599"/>
                </a:cubicBezTo>
                <a:cubicBezTo>
                  <a:pt x="6168712" y="2178041"/>
                  <a:pt x="5987392" y="2150477"/>
                  <a:pt x="5607725" y="2166599"/>
                </a:cubicBezTo>
                <a:cubicBezTo>
                  <a:pt x="5228058" y="2182721"/>
                  <a:pt x="5238274" y="2168359"/>
                  <a:pt x="4923593" y="2166599"/>
                </a:cubicBezTo>
                <a:cubicBezTo>
                  <a:pt x="4608912" y="2164839"/>
                  <a:pt x="4498422" y="2190304"/>
                  <a:pt x="4307875" y="2166599"/>
                </a:cubicBezTo>
                <a:cubicBezTo>
                  <a:pt x="4117328" y="2142894"/>
                  <a:pt x="3790405" y="2200577"/>
                  <a:pt x="3555330" y="2166599"/>
                </a:cubicBezTo>
                <a:cubicBezTo>
                  <a:pt x="3320256" y="2132621"/>
                  <a:pt x="3029100" y="2152027"/>
                  <a:pt x="2871198" y="2166599"/>
                </a:cubicBezTo>
                <a:cubicBezTo>
                  <a:pt x="2713296" y="2181171"/>
                  <a:pt x="2548475" y="2168695"/>
                  <a:pt x="2255479" y="2166599"/>
                </a:cubicBezTo>
                <a:cubicBezTo>
                  <a:pt x="1962483" y="2164503"/>
                  <a:pt x="1919996" y="2171285"/>
                  <a:pt x="1776587" y="2166599"/>
                </a:cubicBezTo>
                <a:cubicBezTo>
                  <a:pt x="1633178" y="2161913"/>
                  <a:pt x="1447225" y="2163989"/>
                  <a:pt x="1160868" y="2166599"/>
                </a:cubicBezTo>
                <a:cubicBezTo>
                  <a:pt x="874511" y="2169209"/>
                  <a:pt x="622259" y="2146347"/>
                  <a:pt x="271497" y="2166599"/>
                </a:cubicBezTo>
                <a:cubicBezTo>
                  <a:pt x="115319" y="2158321"/>
                  <a:pt x="24899" y="2068745"/>
                  <a:pt x="0" y="1895102"/>
                </a:cubicBezTo>
                <a:cubicBezTo>
                  <a:pt x="6552" y="1739023"/>
                  <a:pt x="4287" y="1561660"/>
                  <a:pt x="0" y="1402608"/>
                </a:cubicBezTo>
                <a:cubicBezTo>
                  <a:pt x="-4287" y="1243556"/>
                  <a:pt x="20220" y="1070819"/>
                  <a:pt x="0" y="828935"/>
                </a:cubicBezTo>
                <a:cubicBezTo>
                  <a:pt x="-20220" y="587051"/>
                  <a:pt x="-22073" y="388654"/>
                  <a:pt x="0" y="271497"/>
                </a:cubicBezTo>
                <a:close/>
              </a:path>
              <a:path w="7384312" h="2166599" stroke="0" extrusionOk="0">
                <a:moveTo>
                  <a:pt x="0" y="271497"/>
                </a:moveTo>
                <a:cubicBezTo>
                  <a:pt x="1156" y="156888"/>
                  <a:pt x="123344" y="3199"/>
                  <a:pt x="271497" y="0"/>
                </a:cubicBezTo>
                <a:cubicBezTo>
                  <a:pt x="525664" y="36456"/>
                  <a:pt x="772770" y="-34370"/>
                  <a:pt x="1024042" y="0"/>
                </a:cubicBezTo>
                <a:cubicBezTo>
                  <a:pt x="1275314" y="34370"/>
                  <a:pt x="1369163" y="14212"/>
                  <a:pt x="1571347" y="0"/>
                </a:cubicBezTo>
                <a:cubicBezTo>
                  <a:pt x="1773531" y="-14212"/>
                  <a:pt x="1873915" y="19891"/>
                  <a:pt x="2118653" y="0"/>
                </a:cubicBezTo>
                <a:cubicBezTo>
                  <a:pt x="2363391" y="-19891"/>
                  <a:pt x="2524250" y="29251"/>
                  <a:pt x="2871198" y="0"/>
                </a:cubicBezTo>
                <a:cubicBezTo>
                  <a:pt x="3218147" y="-29251"/>
                  <a:pt x="3267749" y="30613"/>
                  <a:pt x="3486916" y="0"/>
                </a:cubicBezTo>
                <a:cubicBezTo>
                  <a:pt x="3706083" y="-30613"/>
                  <a:pt x="3982566" y="-24397"/>
                  <a:pt x="4307875" y="0"/>
                </a:cubicBezTo>
                <a:cubicBezTo>
                  <a:pt x="4633184" y="24397"/>
                  <a:pt x="4793999" y="-27363"/>
                  <a:pt x="5128833" y="0"/>
                </a:cubicBezTo>
                <a:cubicBezTo>
                  <a:pt x="5463667" y="27363"/>
                  <a:pt x="5555808" y="-14877"/>
                  <a:pt x="5881378" y="0"/>
                </a:cubicBezTo>
                <a:cubicBezTo>
                  <a:pt x="6206949" y="14877"/>
                  <a:pt x="6204755" y="-11990"/>
                  <a:pt x="6428683" y="0"/>
                </a:cubicBezTo>
                <a:cubicBezTo>
                  <a:pt x="6652611" y="11990"/>
                  <a:pt x="6775087" y="-28003"/>
                  <a:pt x="7112815" y="0"/>
                </a:cubicBezTo>
                <a:cubicBezTo>
                  <a:pt x="7265929" y="-20738"/>
                  <a:pt x="7390714" y="122891"/>
                  <a:pt x="7384312" y="271497"/>
                </a:cubicBezTo>
                <a:cubicBezTo>
                  <a:pt x="7402963" y="379116"/>
                  <a:pt x="7370228" y="676415"/>
                  <a:pt x="7384312" y="780227"/>
                </a:cubicBezTo>
                <a:cubicBezTo>
                  <a:pt x="7398397" y="884039"/>
                  <a:pt x="7387046" y="1180707"/>
                  <a:pt x="7384312" y="1288956"/>
                </a:cubicBezTo>
                <a:cubicBezTo>
                  <a:pt x="7381578" y="1397205"/>
                  <a:pt x="7404716" y="1642408"/>
                  <a:pt x="7384312" y="1895102"/>
                </a:cubicBezTo>
                <a:cubicBezTo>
                  <a:pt x="7403446" y="2049388"/>
                  <a:pt x="7240666" y="2159287"/>
                  <a:pt x="7112815" y="2166599"/>
                </a:cubicBezTo>
                <a:cubicBezTo>
                  <a:pt x="6885622" y="2184955"/>
                  <a:pt x="6805278" y="2188697"/>
                  <a:pt x="6565510" y="2166599"/>
                </a:cubicBezTo>
                <a:cubicBezTo>
                  <a:pt x="6325742" y="2144501"/>
                  <a:pt x="5915041" y="2130382"/>
                  <a:pt x="5744551" y="2166599"/>
                </a:cubicBezTo>
                <a:cubicBezTo>
                  <a:pt x="5574061" y="2202816"/>
                  <a:pt x="5232703" y="2169906"/>
                  <a:pt x="4992006" y="2166599"/>
                </a:cubicBezTo>
                <a:cubicBezTo>
                  <a:pt x="4751310" y="2163292"/>
                  <a:pt x="4642021" y="2163536"/>
                  <a:pt x="4376288" y="2166599"/>
                </a:cubicBezTo>
                <a:cubicBezTo>
                  <a:pt x="4110555" y="2169662"/>
                  <a:pt x="3998866" y="2156803"/>
                  <a:pt x="3828982" y="2166599"/>
                </a:cubicBezTo>
                <a:cubicBezTo>
                  <a:pt x="3659098" y="2176395"/>
                  <a:pt x="3505410" y="2149003"/>
                  <a:pt x="3281677" y="2166599"/>
                </a:cubicBezTo>
                <a:cubicBezTo>
                  <a:pt x="3057944" y="2184195"/>
                  <a:pt x="2833665" y="2195851"/>
                  <a:pt x="2460719" y="2166599"/>
                </a:cubicBezTo>
                <a:cubicBezTo>
                  <a:pt x="2087773" y="2137347"/>
                  <a:pt x="2094980" y="2194871"/>
                  <a:pt x="1845000" y="2166599"/>
                </a:cubicBezTo>
                <a:cubicBezTo>
                  <a:pt x="1595020" y="2138327"/>
                  <a:pt x="1336873" y="2172160"/>
                  <a:pt x="1024042" y="2166599"/>
                </a:cubicBezTo>
                <a:cubicBezTo>
                  <a:pt x="711211" y="2161038"/>
                  <a:pt x="448715" y="2131762"/>
                  <a:pt x="271497" y="2166599"/>
                </a:cubicBezTo>
                <a:cubicBezTo>
                  <a:pt x="139496" y="2188646"/>
                  <a:pt x="-2397" y="2040555"/>
                  <a:pt x="0" y="1895102"/>
                </a:cubicBezTo>
                <a:cubicBezTo>
                  <a:pt x="-2179" y="1727748"/>
                  <a:pt x="26933" y="1506794"/>
                  <a:pt x="0" y="1353900"/>
                </a:cubicBezTo>
                <a:cubicBezTo>
                  <a:pt x="-26933" y="1201006"/>
                  <a:pt x="-14710" y="994006"/>
                  <a:pt x="0" y="845171"/>
                </a:cubicBezTo>
                <a:cubicBezTo>
                  <a:pt x="14710" y="696336"/>
                  <a:pt x="-7535" y="482476"/>
                  <a:pt x="0" y="2714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519113" algn="just">
              <a:lnSpc>
                <a:spcPct val="120000"/>
              </a:lnSpc>
            </a:pPr>
            <a:endParaRPr lang="vi-VN" sz="27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275907" y="1531088"/>
            <a:ext cx="403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225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5358810" y="1523114"/>
            <a:ext cx="403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22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279595" y="2591686"/>
            <a:ext cx="3521006" cy="40669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5290728" y="1539064"/>
            <a:ext cx="3002668" cy="3429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5314650" y="1913862"/>
            <a:ext cx="3002668" cy="334925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5330599" y="2288659"/>
            <a:ext cx="3002668" cy="334925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5314650" y="2647509"/>
            <a:ext cx="3002668" cy="334925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D18FCC0C-03B7-4DFF-9240-02A95CAC27D7}"/>
              </a:ext>
            </a:extLst>
          </p:cNvPr>
          <p:cNvSpPr/>
          <p:nvPr/>
        </p:nvSpPr>
        <p:spPr>
          <a:xfrm>
            <a:off x="331342" y="138701"/>
            <a:ext cx="8568930" cy="4877656"/>
          </a:xfrm>
          <a:custGeom>
            <a:avLst/>
            <a:gdLst>
              <a:gd name="connsiteX0" fmla="*/ 0 w 8568930"/>
              <a:gd name="connsiteY0" fmla="*/ 812959 h 4877656"/>
              <a:gd name="connsiteX1" fmla="*/ 812959 w 8568930"/>
              <a:gd name="connsiteY1" fmla="*/ 0 h 4877656"/>
              <a:gd name="connsiteX2" fmla="*/ 7755971 w 8568930"/>
              <a:gd name="connsiteY2" fmla="*/ 0 h 4877656"/>
              <a:gd name="connsiteX3" fmla="*/ 8568930 w 8568930"/>
              <a:gd name="connsiteY3" fmla="*/ 812959 h 4877656"/>
              <a:gd name="connsiteX4" fmla="*/ 8568930 w 8568930"/>
              <a:gd name="connsiteY4" fmla="*/ 4064697 h 4877656"/>
              <a:gd name="connsiteX5" fmla="*/ 7755971 w 8568930"/>
              <a:gd name="connsiteY5" fmla="*/ 4877656 h 4877656"/>
              <a:gd name="connsiteX6" fmla="*/ 812959 w 8568930"/>
              <a:gd name="connsiteY6" fmla="*/ 4877656 h 4877656"/>
              <a:gd name="connsiteX7" fmla="*/ 0 w 8568930"/>
              <a:gd name="connsiteY7" fmla="*/ 4064697 h 4877656"/>
              <a:gd name="connsiteX8" fmla="*/ 0 w 8568930"/>
              <a:gd name="connsiteY8" fmla="*/ 812959 h 4877656"/>
              <a:gd name="connsiteX0" fmla="*/ 0 w 8568930"/>
              <a:gd name="connsiteY0" fmla="*/ 812959 h 4877656"/>
              <a:gd name="connsiteX1" fmla="*/ 812959 w 8568930"/>
              <a:gd name="connsiteY1" fmla="*/ 0 h 4877656"/>
              <a:gd name="connsiteX2" fmla="*/ 7755971 w 8568930"/>
              <a:gd name="connsiteY2" fmla="*/ 0 h 4877656"/>
              <a:gd name="connsiteX3" fmla="*/ 8568930 w 8568930"/>
              <a:gd name="connsiteY3" fmla="*/ 812959 h 4877656"/>
              <a:gd name="connsiteX4" fmla="*/ 8568930 w 8568930"/>
              <a:gd name="connsiteY4" fmla="*/ 4064697 h 4877656"/>
              <a:gd name="connsiteX5" fmla="*/ 7755971 w 8568930"/>
              <a:gd name="connsiteY5" fmla="*/ 4877656 h 4877656"/>
              <a:gd name="connsiteX6" fmla="*/ 812959 w 8568930"/>
              <a:gd name="connsiteY6" fmla="*/ 4877656 h 4877656"/>
              <a:gd name="connsiteX7" fmla="*/ 0 w 8568930"/>
              <a:gd name="connsiteY7" fmla="*/ 4064697 h 4877656"/>
              <a:gd name="connsiteX8" fmla="*/ 0 w 8568930"/>
              <a:gd name="connsiteY8" fmla="*/ 812959 h 48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8930" h="4877656" fill="none" extrusionOk="0">
                <a:moveTo>
                  <a:pt x="0" y="812959"/>
                </a:moveTo>
                <a:cubicBezTo>
                  <a:pt x="3367" y="455112"/>
                  <a:pt x="437959" y="124170"/>
                  <a:pt x="812959" y="0"/>
                </a:cubicBezTo>
                <a:cubicBezTo>
                  <a:pt x="1991859" y="93358"/>
                  <a:pt x="4875787" y="160401"/>
                  <a:pt x="7755971" y="0"/>
                </a:cubicBezTo>
                <a:cubicBezTo>
                  <a:pt x="8190969" y="-96285"/>
                  <a:pt x="8492018" y="340710"/>
                  <a:pt x="8568930" y="812959"/>
                </a:cubicBezTo>
                <a:cubicBezTo>
                  <a:pt x="8704191" y="1538345"/>
                  <a:pt x="8440106" y="3593636"/>
                  <a:pt x="8568930" y="4064697"/>
                </a:cubicBezTo>
                <a:cubicBezTo>
                  <a:pt x="8593481" y="4389075"/>
                  <a:pt x="8144297" y="4809657"/>
                  <a:pt x="7755971" y="4877656"/>
                </a:cubicBezTo>
                <a:cubicBezTo>
                  <a:pt x="6515830" y="5024541"/>
                  <a:pt x="3485745" y="4839042"/>
                  <a:pt x="812959" y="4877656"/>
                </a:cubicBezTo>
                <a:cubicBezTo>
                  <a:pt x="416674" y="4871698"/>
                  <a:pt x="-92573" y="4531987"/>
                  <a:pt x="0" y="4064697"/>
                </a:cubicBezTo>
                <a:cubicBezTo>
                  <a:pt x="88538" y="2823880"/>
                  <a:pt x="-26397" y="2014504"/>
                  <a:pt x="0" y="812959"/>
                </a:cubicBezTo>
                <a:close/>
              </a:path>
              <a:path w="8568930" h="4877656" stroke="0" extrusionOk="0">
                <a:moveTo>
                  <a:pt x="0" y="812959"/>
                </a:moveTo>
                <a:cubicBezTo>
                  <a:pt x="26036" y="439439"/>
                  <a:pt x="393676" y="29064"/>
                  <a:pt x="812959" y="0"/>
                </a:cubicBezTo>
                <a:cubicBezTo>
                  <a:pt x="3934292" y="-119479"/>
                  <a:pt x="5342083" y="86032"/>
                  <a:pt x="7755971" y="0"/>
                </a:cubicBezTo>
                <a:cubicBezTo>
                  <a:pt x="8173948" y="-7170"/>
                  <a:pt x="8682585" y="305556"/>
                  <a:pt x="8568930" y="812959"/>
                </a:cubicBezTo>
                <a:cubicBezTo>
                  <a:pt x="8683732" y="2421343"/>
                  <a:pt x="8786453" y="3447721"/>
                  <a:pt x="8568930" y="4064697"/>
                </a:cubicBezTo>
                <a:cubicBezTo>
                  <a:pt x="8552461" y="4473867"/>
                  <a:pt x="8109275" y="4848922"/>
                  <a:pt x="7755971" y="4877656"/>
                </a:cubicBezTo>
                <a:cubicBezTo>
                  <a:pt x="4441845" y="4598624"/>
                  <a:pt x="1613938" y="4965104"/>
                  <a:pt x="812959" y="4877656"/>
                </a:cubicBezTo>
                <a:cubicBezTo>
                  <a:pt x="305140" y="4896655"/>
                  <a:pt x="-49525" y="4463765"/>
                  <a:pt x="0" y="4064697"/>
                </a:cubicBezTo>
                <a:cubicBezTo>
                  <a:pt x="35651" y="2819085"/>
                  <a:pt x="58222" y="1173489"/>
                  <a:pt x="0" y="812959"/>
                </a:cubicBezTo>
                <a:close/>
              </a:path>
              <a:path w="8568930" h="4877656" fill="none" stroke="0" extrusionOk="0">
                <a:moveTo>
                  <a:pt x="0" y="812959"/>
                </a:moveTo>
                <a:cubicBezTo>
                  <a:pt x="61355" y="437474"/>
                  <a:pt x="425556" y="113409"/>
                  <a:pt x="812959" y="0"/>
                </a:cubicBezTo>
                <a:cubicBezTo>
                  <a:pt x="2534713" y="200178"/>
                  <a:pt x="4635035" y="292359"/>
                  <a:pt x="7755971" y="0"/>
                </a:cubicBezTo>
                <a:cubicBezTo>
                  <a:pt x="8179928" y="-76561"/>
                  <a:pt x="8572625" y="270471"/>
                  <a:pt x="8568930" y="812959"/>
                </a:cubicBezTo>
                <a:cubicBezTo>
                  <a:pt x="8735904" y="1459140"/>
                  <a:pt x="8488632" y="3531733"/>
                  <a:pt x="8568930" y="4064697"/>
                </a:cubicBezTo>
                <a:cubicBezTo>
                  <a:pt x="8568108" y="4432702"/>
                  <a:pt x="8123237" y="4813127"/>
                  <a:pt x="7755971" y="4877656"/>
                </a:cubicBezTo>
                <a:cubicBezTo>
                  <a:pt x="6125228" y="4653470"/>
                  <a:pt x="3430208" y="4825476"/>
                  <a:pt x="812959" y="4877656"/>
                </a:cubicBezTo>
                <a:cubicBezTo>
                  <a:pt x="363827" y="4870356"/>
                  <a:pt x="-123719" y="4507319"/>
                  <a:pt x="0" y="4064697"/>
                </a:cubicBezTo>
                <a:cubicBezTo>
                  <a:pt x="16686" y="3016001"/>
                  <a:pt x="-97774" y="2121138"/>
                  <a:pt x="0" y="812959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568930"/>
                      <a:gd name="connsiteY0" fmla="*/ 812959 h 4877656"/>
                      <a:gd name="connsiteX1" fmla="*/ 812959 w 8568930"/>
                      <a:gd name="connsiteY1" fmla="*/ 0 h 4877656"/>
                      <a:gd name="connsiteX2" fmla="*/ 7755971 w 8568930"/>
                      <a:gd name="connsiteY2" fmla="*/ 0 h 4877656"/>
                      <a:gd name="connsiteX3" fmla="*/ 8568930 w 8568930"/>
                      <a:gd name="connsiteY3" fmla="*/ 812959 h 4877656"/>
                      <a:gd name="connsiteX4" fmla="*/ 8568930 w 8568930"/>
                      <a:gd name="connsiteY4" fmla="*/ 4064697 h 4877656"/>
                      <a:gd name="connsiteX5" fmla="*/ 7755971 w 8568930"/>
                      <a:gd name="connsiteY5" fmla="*/ 4877656 h 4877656"/>
                      <a:gd name="connsiteX6" fmla="*/ 812959 w 8568930"/>
                      <a:gd name="connsiteY6" fmla="*/ 4877656 h 4877656"/>
                      <a:gd name="connsiteX7" fmla="*/ 0 w 8568930"/>
                      <a:gd name="connsiteY7" fmla="*/ 4064697 h 4877656"/>
                      <a:gd name="connsiteX8" fmla="*/ 0 w 8568930"/>
                      <a:gd name="connsiteY8" fmla="*/ 812959 h 487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68930" h="4877656" fill="none" extrusionOk="0">
                        <a:moveTo>
                          <a:pt x="0" y="812959"/>
                        </a:moveTo>
                        <a:cubicBezTo>
                          <a:pt x="2119" y="421328"/>
                          <a:pt x="400740" y="61705"/>
                          <a:pt x="812959" y="0"/>
                        </a:cubicBezTo>
                        <a:cubicBezTo>
                          <a:pt x="2344525" y="72427"/>
                          <a:pt x="4831369" y="61419"/>
                          <a:pt x="7755971" y="0"/>
                        </a:cubicBezTo>
                        <a:cubicBezTo>
                          <a:pt x="8195566" y="-64642"/>
                          <a:pt x="8531814" y="352747"/>
                          <a:pt x="8568930" y="812959"/>
                        </a:cubicBezTo>
                        <a:cubicBezTo>
                          <a:pt x="8669806" y="1515339"/>
                          <a:pt x="8461617" y="3551195"/>
                          <a:pt x="8568930" y="4064697"/>
                        </a:cubicBezTo>
                        <a:cubicBezTo>
                          <a:pt x="8586175" y="4426157"/>
                          <a:pt x="8151522" y="4817756"/>
                          <a:pt x="7755971" y="4877656"/>
                        </a:cubicBezTo>
                        <a:cubicBezTo>
                          <a:pt x="6187783" y="4907483"/>
                          <a:pt x="3482515" y="4798350"/>
                          <a:pt x="812959" y="4877656"/>
                        </a:cubicBezTo>
                        <a:cubicBezTo>
                          <a:pt x="387051" y="4875047"/>
                          <a:pt x="-76349" y="4528779"/>
                          <a:pt x="0" y="4064697"/>
                        </a:cubicBezTo>
                        <a:cubicBezTo>
                          <a:pt x="50037" y="2895556"/>
                          <a:pt x="770" y="2084583"/>
                          <a:pt x="0" y="812959"/>
                        </a:cubicBezTo>
                        <a:close/>
                      </a:path>
                      <a:path w="8568930" h="4877656" stroke="0" extrusionOk="0">
                        <a:moveTo>
                          <a:pt x="0" y="812959"/>
                        </a:moveTo>
                        <a:cubicBezTo>
                          <a:pt x="51665" y="378057"/>
                          <a:pt x="397774" y="70421"/>
                          <a:pt x="812959" y="0"/>
                        </a:cubicBezTo>
                        <a:cubicBezTo>
                          <a:pt x="3912506" y="123000"/>
                          <a:pt x="5207918" y="-96860"/>
                          <a:pt x="7755971" y="0"/>
                        </a:cubicBezTo>
                        <a:cubicBezTo>
                          <a:pt x="8193023" y="-9094"/>
                          <a:pt x="8606096" y="289045"/>
                          <a:pt x="8568930" y="812959"/>
                        </a:cubicBezTo>
                        <a:cubicBezTo>
                          <a:pt x="8572103" y="2434783"/>
                          <a:pt x="8663197" y="3421607"/>
                          <a:pt x="8568930" y="4064697"/>
                        </a:cubicBezTo>
                        <a:cubicBezTo>
                          <a:pt x="8538095" y="4524853"/>
                          <a:pt x="8142788" y="4867482"/>
                          <a:pt x="7755971" y="4877656"/>
                        </a:cubicBezTo>
                        <a:cubicBezTo>
                          <a:pt x="4430420" y="4716949"/>
                          <a:pt x="1620885" y="4917323"/>
                          <a:pt x="812959" y="4877656"/>
                        </a:cubicBezTo>
                        <a:cubicBezTo>
                          <a:pt x="293609" y="4863444"/>
                          <a:pt x="-43240" y="4494093"/>
                          <a:pt x="0" y="4064697"/>
                        </a:cubicBezTo>
                        <a:cubicBezTo>
                          <a:pt x="32216" y="2866944"/>
                          <a:pt x="57206" y="1189562"/>
                          <a:pt x="0" y="8129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95548ECA-1544-41A7-9B34-41F7B6698087}"/>
              </a:ext>
            </a:extLst>
          </p:cNvPr>
          <p:cNvSpPr/>
          <p:nvPr/>
        </p:nvSpPr>
        <p:spPr>
          <a:xfrm>
            <a:off x="331342" y="138701"/>
            <a:ext cx="8568930" cy="4877656"/>
          </a:xfrm>
          <a:custGeom>
            <a:avLst/>
            <a:gdLst>
              <a:gd name="connsiteX0" fmla="*/ 0 w 8568930"/>
              <a:gd name="connsiteY0" fmla="*/ 812959 h 4877656"/>
              <a:gd name="connsiteX1" fmla="*/ 812959 w 8568930"/>
              <a:gd name="connsiteY1" fmla="*/ 0 h 4877656"/>
              <a:gd name="connsiteX2" fmla="*/ 7755971 w 8568930"/>
              <a:gd name="connsiteY2" fmla="*/ 0 h 4877656"/>
              <a:gd name="connsiteX3" fmla="*/ 8568930 w 8568930"/>
              <a:gd name="connsiteY3" fmla="*/ 812959 h 4877656"/>
              <a:gd name="connsiteX4" fmla="*/ 8568930 w 8568930"/>
              <a:gd name="connsiteY4" fmla="*/ 4064697 h 4877656"/>
              <a:gd name="connsiteX5" fmla="*/ 7755971 w 8568930"/>
              <a:gd name="connsiteY5" fmla="*/ 4877656 h 4877656"/>
              <a:gd name="connsiteX6" fmla="*/ 812959 w 8568930"/>
              <a:gd name="connsiteY6" fmla="*/ 4877656 h 4877656"/>
              <a:gd name="connsiteX7" fmla="*/ 0 w 8568930"/>
              <a:gd name="connsiteY7" fmla="*/ 4064697 h 4877656"/>
              <a:gd name="connsiteX8" fmla="*/ 0 w 8568930"/>
              <a:gd name="connsiteY8" fmla="*/ 812959 h 4877656"/>
              <a:gd name="connsiteX0" fmla="*/ 0 w 8568930"/>
              <a:gd name="connsiteY0" fmla="*/ 812959 h 4877656"/>
              <a:gd name="connsiteX1" fmla="*/ 812959 w 8568930"/>
              <a:gd name="connsiteY1" fmla="*/ 0 h 4877656"/>
              <a:gd name="connsiteX2" fmla="*/ 7755971 w 8568930"/>
              <a:gd name="connsiteY2" fmla="*/ 0 h 4877656"/>
              <a:gd name="connsiteX3" fmla="*/ 8568930 w 8568930"/>
              <a:gd name="connsiteY3" fmla="*/ 812959 h 4877656"/>
              <a:gd name="connsiteX4" fmla="*/ 8568930 w 8568930"/>
              <a:gd name="connsiteY4" fmla="*/ 4064697 h 4877656"/>
              <a:gd name="connsiteX5" fmla="*/ 7755971 w 8568930"/>
              <a:gd name="connsiteY5" fmla="*/ 4877656 h 4877656"/>
              <a:gd name="connsiteX6" fmla="*/ 812959 w 8568930"/>
              <a:gd name="connsiteY6" fmla="*/ 4877656 h 4877656"/>
              <a:gd name="connsiteX7" fmla="*/ 0 w 8568930"/>
              <a:gd name="connsiteY7" fmla="*/ 4064697 h 4877656"/>
              <a:gd name="connsiteX8" fmla="*/ 0 w 8568930"/>
              <a:gd name="connsiteY8" fmla="*/ 812959 h 48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8930" h="4877656" fill="none" extrusionOk="0">
                <a:moveTo>
                  <a:pt x="0" y="812959"/>
                </a:moveTo>
                <a:cubicBezTo>
                  <a:pt x="3367" y="455112"/>
                  <a:pt x="437959" y="124170"/>
                  <a:pt x="812959" y="0"/>
                </a:cubicBezTo>
                <a:cubicBezTo>
                  <a:pt x="1991859" y="93358"/>
                  <a:pt x="4875787" y="160401"/>
                  <a:pt x="7755971" y="0"/>
                </a:cubicBezTo>
                <a:cubicBezTo>
                  <a:pt x="8190969" y="-96285"/>
                  <a:pt x="8492018" y="340710"/>
                  <a:pt x="8568930" y="812959"/>
                </a:cubicBezTo>
                <a:cubicBezTo>
                  <a:pt x="8704191" y="1538345"/>
                  <a:pt x="8440106" y="3593636"/>
                  <a:pt x="8568930" y="4064697"/>
                </a:cubicBezTo>
                <a:cubicBezTo>
                  <a:pt x="8593481" y="4389075"/>
                  <a:pt x="8144297" y="4809657"/>
                  <a:pt x="7755971" y="4877656"/>
                </a:cubicBezTo>
                <a:cubicBezTo>
                  <a:pt x="6515830" y="5024541"/>
                  <a:pt x="3485745" y="4839042"/>
                  <a:pt x="812959" y="4877656"/>
                </a:cubicBezTo>
                <a:cubicBezTo>
                  <a:pt x="416674" y="4871698"/>
                  <a:pt x="-92573" y="4531987"/>
                  <a:pt x="0" y="4064697"/>
                </a:cubicBezTo>
                <a:cubicBezTo>
                  <a:pt x="88538" y="2823880"/>
                  <a:pt x="-26397" y="2014504"/>
                  <a:pt x="0" y="812959"/>
                </a:cubicBezTo>
                <a:close/>
              </a:path>
              <a:path w="8568930" h="4877656" stroke="0" extrusionOk="0">
                <a:moveTo>
                  <a:pt x="0" y="812959"/>
                </a:moveTo>
                <a:cubicBezTo>
                  <a:pt x="26036" y="439439"/>
                  <a:pt x="393676" y="29064"/>
                  <a:pt x="812959" y="0"/>
                </a:cubicBezTo>
                <a:cubicBezTo>
                  <a:pt x="3934292" y="-119479"/>
                  <a:pt x="5342083" y="86032"/>
                  <a:pt x="7755971" y="0"/>
                </a:cubicBezTo>
                <a:cubicBezTo>
                  <a:pt x="8173948" y="-7170"/>
                  <a:pt x="8682585" y="305556"/>
                  <a:pt x="8568930" y="812959"/>
                </a:cubicBezTo>
                <a:cubicBezTo>
                  <a:pt x="8683732" y="2421343"/>
                  <a:pt x="8786453" y="3447721"/>
                  <a:pt x="8568930" y="4064697"/>
                </a:cubicBezTo>
                <a:cubicBezTo>
                  <a:pt x="8552461" y="4473867"/>
                  <a:pt x="8109275" y="4848922"/>
                  <a:pt x="7755971" y="4877656"/>
                </a:cubicBezTo>
                <a:cubicBezTo>
                  <a:pt x="4441845" y="4598624"/>
                  <a:pt x="1613938" y="4965104"/>
                  <a:pt x="812959" y="4877656"/>
                </a:cubicBezTo>
                <a:cubicBezTo>
                  <a:pt x="305140" y="4896655"/>
                  <a:pt x="-49525" y="4463765"/>
                  <a:pt x="0" y="4064697"/>
                </a:cubicBezTo>
                <a:cubicBezTo>
                  <a:pt x="35651" y="2819085"/>
                  <a:pt x="58222" y="1173489"/>
                  <a:pt x="0" y="812959"/>
                </a:cubicBezTo>
                <a:close/>
              </a:path>
              <a:path w="8568930" h="4877656" fill="none" stroke="0" extrusionOk="0">
                <a:moveTo>
                  <a:pt x="0" y="812959"/>
                </a:moveTo>
                <a:cubicBezTo>
                  <a:pt x="61355" y="437474"/>
                  <a:pt x="425556" y="113409"/>
                  <a:pt x="812959" y="0"/>
                </a:cubicBezTo>
                <a:cubicBezTo>
                  <a:pt x="2534713" y="200178"/>
                  <a:pt x="4635035" y="292359"/>
                  <a:pt x="7755971" y="0"/>
                </a:cubicBezTo>
                <a:cubicBezTo>
                  <a:pt x="8179928" y="-76561"/>
                  <a:pt x="8572625" y="270471"/>
                  <a:pt x="8568930" y="812959"/>
                </a:cubicBezTo>
                <a:cubicBezTo>
                  <a:pt x="8735904" y="1459140"/>
                  <a:pt x="8488632" y="3531733"/>
                  <a:pt x="8568930" y="4064697"/>
                </a:cubicBezTo>
                <a:cubicBezTo>
                  <a:pt x="8568108" y="4432702"/>
                  <a:pt x="8123237" y="4813127"/>
                  <a:pt x="7755971" y="4877656"/>
                </a:cubicBezTo>
                <a:cubicBezTo>
                  <a:pt x="6125228" y="4653470"/>
                  <a:pt x="3430208" y="4825476"/>
                  <a:pt x="812959" y="4877656"/>
                </a:cubicBezTo>
                <a:cubicBezTo>
                  <a:pt x="363827" y="4870356"/>
                  <a:pt x="-123719" y="4507319"/>
                  <a:pt x="0" y="4064697"/>
                </a:cubicBezTo>
                <a:cubicBezTo>
                  <a:pt x="16686" y="3016001"/>
                  <a:pt x="-97774" y="2121138"/>
                  <a:pt x="0" y="812959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568930"/>
                      <a:gd name="connsiteY0" fmla="*/ 812959 h 4877656"/>
                      <a:gd name="connsiteX1" fmla="*/ 812959 w 8568930"/>
                      <a:gd name="connsiteY1" fmla="*/ 0 h 4877656"/>
                      <a:gd name="connsiteX2" fmla="*/ 7755971 w 8568930"/>
                      <a:gd name="connsiteY2" fmla="*/ 0 h 4877656"/>
                      <a:gd name="connsiteX3" fmla="*/ 8568930 w 8568930"/>
                      <a:gd name="connsiteY3" fmla="*/ 812959 h 4877656"/>
                      <a:gd name="connsiteX4" fmla="*/ 8568930 w 8568930"/>
                      <a:gd name="connsiteY4" fmla="*/ 4064697 h 4877656"/>
                      <a:gd name="connsiteX5" fmla="*/ 7755971 w 8568930"/>
                      <a:gd name="connsiteY5" fmla="*/ 4877656 h 4877656"/>
                      <a:gd name="connsiteX6" fmla="*/ 812959 w 8568930"/>
                      <a:gd name="connsiteY6" fmla="*/ 4877656 h 4877656"/>
                      <a:gd name="connsiteX7" fmla="*/ 0 w 8568930"/>
                      <a:gd name="connsiteY7" fmla="*/ 4064697 h 4877656"/>
                      <a:gd name="connsiteX8" fmla="*/ 0 w 8568930"/>
                      <a:gd name="connsiteY8" fmla="*/ 812959 h 487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68930" h="4877656" fill="none" extrusionOk="0">
                        <a:moveTo>
                          <a:pt x="0" y="812959"/>
                        </a:moveTo>
                        <a:cubicBezTo>
                          <a:pt x="2119" y="421328"/>
                          <a:pt x="400740" y="61705"/>
                          <a:pt x="812959" y="0"/>
                        </a:cubicBezTo>
                        <a:cubicBezTo>
                          <a:pt x="2344525" y="72427"/>
                          <a:pt x="4831369" y="61419"/>
                          <a:pt x="7755971" y="0"/>
                        </a:cubicBezTo>
                        <a:cubicBezTo>
                          <a:pt x="8195566" y="-64642"/>
                          <a:pt x="8531814" y="352747"/>
                          <a:pt x="8568930" y="812959"/>
                        </a:cubicBezTo>
                        <a:cubicBezTo>
                          <a:pt x="8669806" y="1515339"/>
                          <a:pt x="8461617" y="3551195"/>
                          <a:pt x="8568930" y="4064697"/>
                        </a:cubicBezTo>
                        <a:cubicBezTo>
                          <a:pt x="8586175" y="4426157"/>
                          <a:pt x="8151522" y="4817756"/>
                          <a:pt x="7755971" y="4877656"/>
                        </a:cubicBezTo>
                        <a:cubicBezTo>
                          <a:pt x="6187783" y="4907483"/>
                          <a:pt x="3482515" y="4798350"/>
                          <a:pt x="812959" y="4877656"/>
                        </a:cubicBezTo>
                        <a:cubicBezTo>
                          <a:pt x="387051" y="4875047"/>
                          <a:pt x="-76349" y="4528779"/>
                          <a:pt x="0" y="4064697"/>
                        </a:cubicBezTo>
                        <a:cubicBezTo>
                          <a:pt x="50037" y="2895556"/>
                          <a:pt x="770" y="2084583"/>
                          <a:pt x="0" y="812959"/>
                        </a:cubicBezTo>
                        <a:close/>
                      </a:path>
                      <a:path w="8568930" h="4877656" stroke="0" extrusionOk="0">
                        <a:moveTo>
                          <a:pt x="0" y="812959"/>
                        </a:moveTo>
                        <a:cubicBezTo>
                          <a:pt x="51665" y="378057"/>
                          <a:pt x="397774" y="70421"/>
                          <a:pt x="812959" y="0"/>
                        </a:cubicBezTo>
                        <a:cubicBezTo>
                          <a:pt x="3912506" y="123000"/>
                          <a:pt x="5207918" y="-96860"/>
                          <a:pt x="7755971" y="0"/>
                        </a:cubicBezTo>
                        <a:cubicBezTo>
                          <a:pt x="8193023" y="-9094"/>
                          <a:pt x="8606096" y="289045"/>
                          <a:pt x="8568930" y="812959"/>
                        </a:cubicBezTo>
                        <a:cubicBezTo>
                          <a:pt x="8572103" y="2434783"/>
                          <a:pt x="8663197" y="3421607"/>
                          <a:pt x="8568930" y="4064697"/>
                        </a:cubicBezTo>
                        <a:cubicBezTo>
                          <a:pt x="8538095" y="4524853"/>
                          <a:pt x="8142788" y="4867482"/>
                          <a:pt x="7755971" y="4877656"/>
                        </a:cubicBezTo>
                        <a:cubicBezTo>
                          <a:pt x="4430420" y="4716949"/>
                          <a:pt x="1620885" y="4917323"/>
                          <a:pt x="812959" y="4877656"/>
                        </a:cubicBezTo>
                        <a:cubicBezTo>
                          <a:pt x="293609" y="4863444"/>
                          <a:pt x="-43240" y="4494093"/>
                          <a:pt x="0" y="4064697"/>
                        </a:cubicBezTo>
                        <a:cubicBezTo>
                          <a:pt x="32216" y="2866944"/>
                          <a:pt x="57206" y="1189562"/>
                          <a:pt x="0" y="8129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0C16AAA1-E0B8-42E8-91BB-EF966D6A6186}"/>
              </a:ext>
            </a:extLst>
          </p:cNvPr>
          <p:cNvSpPr/>
          <p:nvPr/>
        </p:nvSpPr>
        <p:spPr>
          <a:xfrm>
            <a:off x="1238867" y="1252826"/>
            <a:ext cx="6753879" cy="2845889"/>
          </a:xfrm>
          <a:custGeom>
            <a:avLst/>
            <a:gdLst>
              <a:gd name="connsiteX0" fmla="*/ 0 w 6753879"/>
              <a:gd name="connsiteY0" fmla="*/ 356618 h 2845889"/>
              <a:gd name="connsiteX1" fmla="*/ 356618 w 6753879"/>
              <a:gd name="connsiteY1" fmla="*/ 0 h 2845889"/>
              <a:gd name="connsiteX2" fmla="*/ 1027801 w 6753879"/>
              <a:gd name="connsiteY2" fmla="*/ 0 h 2845889"/>
              <a:gd name="connsiteX3" fmla="*/ 1819796 w 6753879"/>
              <a:gd name="connsiteY3" fmla="*/ 0 h 2845889"/>
              <a:gd name="connsiteX4" fmla="*/ 2309759 w 6753879"/>
              <a:gd name="connsiteY4" fmla="*/ 0 h 2845889"/>
              <a:gd name="connsiteX5" fmla="*/ 2799723 w 6753879"/>
              <a:gd name="connsiteY5" fmla="*/ 0 h 2845889"/>
              <a:gd name="connsiteX6" fmla="*/ 3289686 w 6753879"/>
              <a:gd name="connsiteY6" fmla="*/ 0 h 2845889"/>
              <a:gd name="connsiteX7" fmla="*/ 3960868 w 6753879"/>
              <a:gd name="connsiteY7" fmla="*/ 0 h 2845889"/>
              <a:gd name="connsiteX8" fmla="*/ 4632051 w 6753879"/>
              <a:gd name="connsiteY8" fmla="*/ 0 h 2845889"/>
              <a:gd name="connsiteX9" fmla="*/ 5303233 w 6753879"/>
              <a:gd name="connsiteY9" fmla="*/ 0 h 2845889"/>
              <a:gd name="connsiteX10" fmla="*/ 6397261 w 6753879"/>
              <a:gd name="connsiteY10" fmla="*/ 0 h 2845889"/>
              <a:gd name="connsiteX11" fmla="*/ 6753879 w 6753879"/>
              <a:gd name="connsiteY11" fmla="*/ 356618 h 2845889"/>
              <a:gd name="connsiteX12" fmla="*/ 6753879 w 6753879"/>
              <a:gd name="connsiteY12" fmla="*/ 889781 h 2845889"/>
              <a:gd name="connsiteX13" fmla="*/ 6753879 w 6753879"/>
              <a:gd name="connsiteY13" fmla="*/ 1422945 h 2845889"/>
              <a:gd name="connsiteX14" fmla="*/ 6753879 w 6753879"/>
              <a:gd name="connsiteY14" fmla="*/ 1934781 h 2845889"/>
              <a:gd name="connsiteX15" fmla="*/ 6753879 w 6753879"/>
              <a:gd name="connsiteY15" fmla="*/ 2489271 h 2845889"/>
              <a:gd name="connsiteX16" fmla="*/ 6397261 w 6753879"/>
              <a:gd name="connsiteY16" fmla="*/ 2845889 h 2845889"/>
              <a:gd name="connsiteX17" fmla="*/ 5665672 w 6753879"/>
              <a:gd name="connsiteY17" fmla="*/ 2845889 h 2845889"/>
              <a:gd name="connsiteX18" fmla="*/ 5175709 w 6753879"/>
              <a:gd name="connsiteY18" fmla="*/ 2845889 h 2845889"/>
              <a:gd name="connsiteX19" fmla="*/ 4383713 w 6753879"/>
              <a:gd name="connsiteY19" fmla="*/ 2845889 h 2845889"/>
              <a:gd name="connsiteX20" fmla="*/ 3712531 w 6753879"/>
              <a:gd name="connsiteY20" fmla="*/ 2845889 h 2845889"/>
              <a:gd name="connsiteX21" fmla="*/ 3101755 w 6753879"/>
              <a:gd name="connsiteY21" fmla="*/ 2845889 h 2845889"/>
              <a:gd name="connsiteX22" fmla="*/ 2370166 w 6753879"/>
              <a:gd name="connsiteY22" fmla="*/ 2845889 h 2845889"/>
              <a:gd name="connsiteX23" fmla="*/ 1698983 w 6753879"/>
              <a:gd name="connsiteY23" fmla="*/ 2845889 h 2845889"/>
              <a:gd name="connsiteX24" fmla="*/ 1088207 w 6753879"/>
              <a:gd name="connsiteY24" fmla="*/ 2845889 h 2845889"/>
              <a:gd name="connsiteX25" fmla="*/ 356618 w 6753879"/>
              <a:gd name="connsiteY25" fmla="*/ 2845889 h 2845889"/>
              <a:gd name="connsiteX26" fmla="*/ 0 w 6753879"/>
              <a:gd name="connsiteY26" fmla="*/ 2489271 h 2845889"/>
              <a:gd name="connsiteX27" fmla="*/ 0 w 6753879"/>
              <a:gd name="connsiteY27" fmla="*/ 1977434 h 2845889"/>
              <a:gd name="connsiteX28" fmla="*/ 0 w 6753879"/>
              <a:gd name="connsiteY28" fmla="*/ 1486924 h 2845889"/>
              <a:gd name="connsiteX29" fmla="*/ 0 w 6753879"/>
              <a:gd name="connsiteY29" fmla="*/ 1017740 h 2845889"/>
              <a:gd name="connsiteX30" fmla="*/ 0 w 6753879"/>
              <a:gd name="connsiteY30" fmla="*/ 356618 h 2845889"/>
              <a:gd name="connsiteX0" fmla="*/ 0 w 6753879"/>
              <a:gd name="connsiteY0" fmla="*/ 356618 h 2845889"/>
              <a:gd name="connsiteX1" fmla="*/ 356618 w 6753879"/>
              <a:gd name="connsiteY1" fmla="*/ 0 h 2845889"/>
              <a:gd name="connsiteX2" fmla="*/ 1088207 w 6753879"/>
              <a:gd name="connsiteY2" fmla="*/ 0 h 2845889"/>
              <a:gd name="connsiteX3" fmla="*/ 1638577 w 6753879"/>
              <a:gd name="connsiteY3" fmla="*/ 0 h 2845889"/>
              <a:gd name="connsiteX4" fmla="*/ 2188946 w 6753879"/>
              <a:gd name="connsiteY4" fmla="*/ 0 h 2845889"/>
              <a:gd name="connsiteX5" fmla="*/ 2920535 w 6753879"/>
              <a:gd name="connsiteY5" fmla="*/ 0 h 2845889"/>
              <a:gd name="connsiteX6" fmla="*/ 3531311 w 6753879"/>
              <a:gd name="connsiteY6" fmla="*/ 0 h 2845889"/>
              <a:gd name="connsiteX7" fmla="*/ 4323307 w 6753879"/>
              <a:gd name="connsiteY7" fmla="*/ 0 h 2845889"/>
              <a:gd name="connsiteX8" fmla="*/ 5115302 w 6753879"/>
              <a:gd name="connsiteY8" fmla="*/ 0 h 2845889"/>
              <a:gd name="connsiteX9" fmla="*/ 6397261 w 6753879"/>
              <a:gd name="connsiteY9" fmla="*/ 0 h 2845889"/>
              <a:gd name="connsiteX10" fmla="*/ 6753879 w 6753879"/>
              <a:gd name="connsiteY10" fmla="*/ 356618 h 2845889"/>
              <a:gd name="connsiteX11" fmla="*/ 6753879 w 6753879"/>
              <a:gd name="connsiteY11" fmla="*/ 889781 h 2845889"/>
              <a:gd name="connsiteX12" fmla="*/ 6753879 w 6753879"/>
              <a:gd name="connsiteY12" fmla="*/ 1422945 h 2845889"/>
              <a:gd name="connsiteX13" fmla="*/ 6753879 w 6753879"/>
              <a:gd name="connsiteY13" fmla="*/ 1956108 h 2845889"/>
              <a:gd name="connsiteX14" fmla="*/ 6753879 w 6753879"/>
              <a:gd name="connsiteY14" fmla="*/ 2489271 h 2845889"/>
              <a:gd name="connsiteX15" fmla="*/ 6397261 w 6753879"/>
              <a:gd name="connsiteY15" fmla="*/ 2845889 h 2845889"/>
              <a:gd name="connsiteX16" fmla="*/ 5605266 w 6753879"/>
              <a:gd name="connsiteY16" fmla="*/ 2845889 h 2845889"/>
              <a:gd name="connsiteX17" fmla="*/ 4994489 w 6753879"/>
              <a:gd name="connsiteY17" fmla="*/ 2845889 h 2845889"/>
              <a:gd name="connsiteX18" fmla="*/ 4202494 w 6753879"/>
              <a:gd name="connsiteY18" fmla="*/ 2845889 h 2845889"/>
              <a:gd name="connsiteX19" fmla="*/ 3470905 w 6753879"/>
              <a:gd name="connsiteY19" fmla="*/ 2845889 h 2845889"/>
              <a:gd name="connsiteX20" fmla="*/ 2860129 w 6753879"/>
              <a:gd name="connsiteY20" fmla="*/ 2845889 h 2845889"/>
              <a:gd name="connsiteX21" fmla="*/ 2309759 w 6753879"/>
              <a:gd name="connsiteY21" fmla="*/ 2845889 h 2845889"/>
              <a:gd name="connsiteX22" fmla="*/ 1759390 w 6753879"/>
              <a:gd name="connsiteY22" fmla="*/ 2845889 h 2845889"/>
              <a:gd name="connsiteX23" fmla="*/ 967394 w 6753879"/>
              <a:gd name="connsiteY23" fmla="*/ 2845889 h 2845889"/>
              <a:gd name="connsiteX24" fmla="*/ 356618 w 6753879"/>
              <a:gd name="connsiteY24" fmla="*/ 2845889 h 2845889"/>
              <a:gd name="connsiteX25" fmla="*/ 0 w 6753879"/>
              <a:gd name="connsiteY25" fmla="*/ 2489271 h 2845889"/>
              <a:gd name="connsiteX26" fmla="*/ 0 w 6753879"/>
              <a:gd name="connsiteY26" fmla="*/ 1913455 h 2845889"/>
              <a:gd name="connsiteX27" fmla="*/ 0 w 6753879"/>
              <a:gd name="connsiteY27" fmla="*/ 1444271 h 2845889"/>
              <a:gd name="connsiteX28" fmla="*/ 0 w 6753879"/>
              <a:gd name="connsiteY28" fmla="*/ 953761 h 2845889"/>
              <a:gd name="connsiteX29" fmla="*/ 0 w 6753879"/>
              <a:gd name="connsiteY29" fmla="*/ 356618 h 284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53879" h="2845889" fill="none" extrusionOk="0">
                <a:moveTo>
                  <a:pt x="0" y="356618"/>
                </a:moveTo>
                <a:cubicBezTo>
                  <a:pt x="26963" y="131603"/>
                  <a:pt x="143099" y="-42171"/>
                  <a:pt x="356618" y="0"/>
                </a:cubicBezTo>
                <a:cubicBezTo>
                  <a:pt x="600416" y="-25452"/>
                  <a:pt x="714358" y="-28535"/>
                  <a:pt x="1027801" y="0"/>
                </a:cubicBezTo>
                <a:cubicBezTo>
                  <a:pt x="1324125" y="43225"/>
                  <a:pt x="1544767" y="12313"/>
                  <a:pt x="1819796" y="0"/>
                </a:cubicBezTo>
                <a:cubicBezTo>
                  <a:pt x="2116040" y="15113"/>
                  <a:pt x="2129098" y="12854"/>
                  <a:pt x="2309759" y="0"/>
                </a:cubicBezTo>
                <a:cubicBezTo>
                  <a:pt x="2482268" y="-29723"/>
                  <a:pt x="2632870" y="9542"/>
                  <a:pt x="2799723" y="0"/>
                </a:cubicBezTo>
                <a:cubicBezTo>
                  <a:pt x="2965340" y="-4814"/>
                  <a:pt x="3032165" y="13197"/>
                  <a:pt x="3289686" y="0"/>
                </a:cubicBezTo>
                <a:cubicBezTo>
                  <a:pt x="3550522" y="-10989"/>
                  <a:pt x="3721268" y="28594"/>
                  <a:pt x="3960868" y="0"/>
                </a:cubicBezTo>
                <a:cubicBezTo>
                  <a:pt x="4203427" y="-24209"/>
                  <a:pt x="4418900" y="-18457"/>
                  <a:pt x="4632051" y="0"/>
                </a:cubicBezTo>
                <a:cubicBezTo>
                  <a:pt x="4776784" y="-27637"/>
                  <a:pt x="5015635" y="39863"/>
                  <a:pt x="5303233" y="0"/>
                </a:cubicBezTo>
                <a:cubicBezTo>
                  <a:pt x="5581649" y="-44785"/>
                  <a:pt x="5931338" y="50903"/>
                  <a:pt x="6397261" y="0"/>
                </a:cubicBezTo>
                <a:cubicBezTo>
                  <a:pt x="6611613" y="76852"/>
                  <a:pt x="6766403" y="192844"/>
                  <a:pt x="6753879" y="356618"/>
                </a:cubicBezTo>
                <a:cubicBezTo>
                  <a:pt x="6742594" y="539570"/>
                  <a:pt x="6729806" y="646401"/>
                  <a:pt x="6753879" y="889781"/>
                </a:cubicBezTo>
                <a:cubicBezTo>
                  <a:pt x="6784423" y="1108543"/>
                  <a:pt x="6721834" y="1225111"/>
                  <a:pt x="6753879" y="1422945"/>
                </a:cubicBezTo>
                <a:cubicBezTo>
                  <a:pt x="6784630" y="1637656"/>
                  <a:pt x="6743315" y="1711646"/>
                  <a:pt x="6753879" y="1934781"/>
                </a:cubicBezTo>
                <a:cubicBezTo>
                  <a:pt x="6780624" y="2136478"/>
                  <a:pt x="6782829" y="2219735"/>
                  <a:pt x="6753879" y="2489271"/>
                </a:cubicBezTo>
                <a:cubicBezTo>
                  <a:pt x="6773866" y="2672921"/>
                  <a:pt x="6577392" y="2800175"/>
                  <a:pt x="6397261" y="2845889"/>
                </a:cubicBezTo>
                <a:cubicBezTo>
                  <a:pt x="6042245" y="2863292"/>
                  <a:pt x="5894157" y="2878277"/>
                  <a:pt x="5665672" y="2845889"/>
                </a:cubicBezTo>
                <a:cubicBezTo>
                  <a:pt x="5440744" y="2824407"/>
                  <a:pt x="5387361" y="2851882"/>
                  <a:pt x="5175709" y="2845889"/>
                </a:cubicBezTo>
                <a:cubicBezTo>
                  <a:pt x="4967492" y="2803013"/>
                  <a:pt x="4770223" y="2823457"/>
                  <a:pt x="4383713" y="2845889"/>
                </a:cubicBezTo>
                <a:cubicBezTo>
                  <a:pt x="4200853" y="2844668"/>
                  <a:pt x="4008934" y="2834590"/>
                  <a:pt x="3712531" y="2845889"/>
                </a:cubicBezTo>
                <a:cubicBezTo>
                  <a:pt x="3470139" y="2833147"/>
                  <a:pt x="3266748" y="2863492"/>
                  <a:pt x="3101755" y="2845889"/>
                </a:cubicBezTo>
                <a:cubicBezTo>
                  <a:pt x="2936403" y="2834858"/>
                  <a:pt x="2608793" y="2831641"/>
                  <a:pt x="2370166" y="2845889"/>
                </a:cubicBezTo>
                <a:cubicBezTo>
                  <a:pt x="2096622" y="2893174"/>
                  <a:pt x="1881213" y="2863950"/>
                  <a:pt x="1698983" y="2845889"/>
                </a:cubicBezTo>
                <a:cubicBezTo>
                  <a:pt x="1526923" y="2831641"/>
                  <a:pt x="1255147" y="2853789"/>
                  <a:pt x="1088207" y="2845889"/>
                </a:cubicBezTo>
                <a:cubicBezTo>
                  <a:pt x="963752" y="2892161"/>
                  <a:pt x="646501" y="2884482"/>
                  <a:pt x="356618" y="2845889"/>
                </a:cubicBezTo>
                <a:cubicBezTo>
                  <a:pt x="148901" y="2836071"/>
                  <a:pt x="-17437" y="2692052"/>
                  <a:pt x="0" y="2489271"/>
                </a:cubicBezTo>
                <a:cubicBezTo>
                  <a:pt x="-17563" y="2241340"/>
                  <a:pt x="-8869" y="2195157"/>
                  <a:pt x="0" y="1977434"/>
                </a:cubicBezTo>
                <a:cubicBezTo>
                  <a:pt x="12632" y="1748248"/>
                  <a:pt x="-10919" y="1637907"/>
                  <a:pt x="0" y="1486924"/>
                </a:cubicBezTo>
                <a:cubicBezTo>
                  <a:pt x="24579" y="1359978"/>
                  <a:pt x="-19395" y="1135685"/>
                  <a:pt x="0" y="1017740"/>
                </a:cubicBezTo>
                <a:cubicBezTo>
                  <a:pt x="5367" y="839383"/>
                  <a:pt x="-77901" y="617683"/>
                  <a:pt x="0" y="356618"/>
                </a:cubicBezTo>
                <a:close/>
              </a:path>
              <a:path w="6753879" h="2845889" stroke="0" extrusionOk="0">
                <a:moveTo>
                  <a:pt x="0" y="356618"/>
                </a:moveTo>
                <a:cubicBezTo>
                  <a:pt x="43521" y="197626"/>
                  <a:pt x="161358" y="21722"/>
                  <a:pt x="356618" y="0"/>
                </a:cubicBezTo>
                <a:cubicBezTo>
                  <a:pt x="488941" y="38075"/>
                  <a:pt x="865803" y="3281"/>
                  <a:pt x="1088207" y="0"/>
                </a:cubicBezTo>
                <a:cubicBezTo>
                  <a:pt x="1306450" y="8127"/>
                  <a:pt x="1392996" y="10629"/>
                  <a:pt x="1638577" y="0"/>
                </a:cubicBezTo>
                <a:cubicBezTo>
                  <a:pt x="1878553" y="-22598"/>
                  <a:pt x="1934843" y="21994"/>
                  <a:pt x="2188946" y="0"/>
                </a:cubicBezTo>
                <a:cubicBezTo>
                  <a:pt x="2452064" y="-35490"/>
                  <a:pt x="2759315" y="24358"/>
                  <a:pt x="2920535" y="0"/>
                </a:cubicBezTo>
                <a:cubicBezTo>
                  <a:pt x="3106393" y="12223"/>
                  <a:pt x="3303449" y="33684"/>
                  <a:pt x="3531311" y="0"/>
                </a:cubicBezTo>
                <a:cubicBezTo>
                  <a:pt x="3761915" y="-12147"/>
                  <a:pt x="4167712" y="-9827"/>
                  <a:pt x="4323307" y="0"/>
                </a:cubicBezTo>
                <a:cubicBezTo>
                  <a:pt x="4513404" y="12917"/>
                  <a:pt x="4897059" y="-2086"/>
                  <a:pt x="5115302" y="0"/>
                </a:cubicBezTo>
                <a:cubicBezTo>
                  <a:pt x="5303205" y="13740"/>
                  <a:pt x="5746667" y="117023"/>
                  <a:pt x="6397261" y="0"/>
                </a:cubicBezTo>
                <a:cubicBezTo>
                  <a:pt x="6553757" y="25790"/>
                  <a:pt x="6763915" y="170112"/>
                  <a:pt x="6753879" y="356618"/>
                </a:cubicBezTo>
                <a:cubicBezTo>
                  <a:pt x="6768353" y="549499"/>
                  <a:pt x="6735925" y="701365"/>
                  <a:pt x="6753879" y="889781"/>
                </a:cubicBezTo>
                <a:cubicBezTo>
                  <a:pt x="6774319" y="1073407"/>
                  <a:pt x="6768844" y="1160957"/>
                  <a:pt x="6753879" y="1422945"/>
                </a:cubicBezTo>
                <a:cubicBezTo>
                  <a:pt x="6749228" y="1683653"/>
                  <a:pt x="6763503" y="1704505"/>
                  <a:pt x="6753879" y="1956108"/>
                </a:cubicBezTo>
                <a:cubicBezTo>
                  <a:pt x="6738910" y="2198311"/>
                  <a:pt x="6742154" y="2231253"/>
                  <a:pt x="6753879" y="2489271"/>
                </a:cubicBezTo>
                <a:cubicBezTo>
                  <a:pt x="6772659" y="2714331"/>
                  <a:pt x="6578060" y="2899086"/>
                  <a:pt x="6397261" y="2845889"/>
                </a:cubicBezTo>
                <a:cubicBezTo>
                  <a:pt x="6081555" y="2865307"/>
                  <a:pt x="5878021" y="2843520"/>
                  <a:pt x="5605266" y="2845889"/>
                </a:cubicBezTo>
                <a:cubicBezTo>
                  <a:pt x="5340172" y="2826115"/>
                  <a:pt x="5207635" y="2862824"/>
                  <a:pt x="4994489" y="2845889"/>
                </a:cubicBezTo>
                <a:cubicBezTo>
                  <a:pt x="4771142" y="2766557"/>
                  <a:pt x="4518579" y="2888046"/>
                  <a:pt x="4202494" y="2845889"/>
                </a:cubicBezTo>
                <a:cubicBezTo>
                  <a:pt x="3879379" y="2835417"/>
                  <a:pt x="3683364" y="2846704"/>
                  <a:pt x="3470905" y="2845889"/>
                </a:cubicBezTo>
                <a:cubicBezTo>
                  <a:pt x="3229841" y="2827176"/>
                  <a:pt x="3134541" y="2857115"/>
                  <a:pt x="2860129" y="2845889"/>
                </a:cubicBezTo>
                <a:cubicBezTo>
                  <a:pt x="2586551" y="2833804"/>
                  <a:pt x="2458394" y="2846014"/>
                  <a:pt x="2309759" y="2845889"/>
                </a:cubicBezTo>
                <a:cubicBezTo>
                  <a:pt x="2147656" y="2839436"/>
                  <a:pt x="2035398" y="2821735"/>
                  <a:pt x="1759390" y="2845889"/>
                </a:cubicBezTo>
                <a:cubicBezTo>
                  <a:pt x="1526808" y="2843673"/>
                  <a:pt x="1308432" y="2885596"/>
                  <a:pt x="967394" y="2845889"/>
                </a:cubicBezTo>
                <a:cubicBezTo>
                  <a:pt x="625900" y="2818755"/>
                  <a:pt x="595108" y="2830890"/>
                  <a:pt x="356618" y="2845889"/>
                </a:cubicBezTo>
                <a:cubicBezTo>
                  <a:pt x="164804" y="2806952"/>
                  <a:pt x="14601" y="2657932"/>
                  <a:pt x="0" y="2489271"/>
                </a:cubicBezTo>
                <a:cubicBezTo>
                  <a:pt x="-2179" y="2264114"/>
                  <a:pt x="-7736" y="2100081"/>
                  <a:pt x="0" y="1913455"/>
                </a:cubicBezTo>
                <a:cubicBezTo>
                  <a:pt x="18582" y="1709346"/>
                  <a:pt x="22585" y="1597691"/>
                  <a:pt x="0" y="1444271"/>
                </a:cubicBezTo>
                <a:cubicBezTo>
                  <a:pt x="19007" y="1295325"/>
                  <a:pt x="19617" y="1138485"/>
                  <a:pt x="0" y="953761"/>
                </a:cubicBezTo>
                <a:cubicBezTo>
                  <a:pt x="-12322" y="737561"/>
                  <a:pt x="26290" y="589647"/>
                  <a:pt x="0" y="356618"/>
                </a:cubicBezTo>
                <a:close/>
              </a:path>
              <a:path w="6753879" h="2845889" fill="none" stroke="0" extrusionOk="0">
                <a:moveTo>
                  <a:pt x="0" y="356618"/>
                </a:moveTo>
                <a:cubicBezTo>
                  <a:pt x="21593" y="188082"/>
                  <a:pt x="172923" y="-23233"/>
                  <a:pt x="356618" y="0"/>
                </a:cubicBezTo>
                <a:cubicBezTo>
                  <a:pt x="544387" y="-18989"/>
                  <a:pt x="718165" y="-18450"/>
                  <a:pt x="1027801" y="0"/>
                </a:cubicBezTo>
                <a:cubicBezTo>
                  <a:pt x="1361983" y="4346"/>
                  <a:pt x="1490685" y="-1988"/>
                  <a:pt x="1819796" y="0"/>
                </a:cubicBezTo>
                <a:cubicBezTo>
                  <a:pt x="2115312" y="14625"/>
                  <a:pt x="2130113" y="12575"/>
                  <a:pt x="2309759" y="0"/>
                </a:cubicBezTo>
                <a:cubicBezTo>
                  <a:pt x="2508111" y="-17877"/>
                  <a:pt x="2676370" y="-26151"/>
                  <a:pt x="2799723" y="0"/>
                </a:cubicBezTo>
                <a:cubicBezTo>
                  <a:pt x="2941861" y="-13850"/>
                  <a:pt x="3044720" y="24115"/>
                  <a:pt x="3289686" y="0"/>
                </a:cubicBezTo>
                <a:cubicBezTo>
                  <a:pt x="3529918" y="-32767"/>
                  <a:pt x="3753613" y="48783"/>
                  <a:pt x="3960868" y="0"/>
                </a:cubicBezTo>
                <a:cubicBezTo>
                  <a:pt x="4161777" y="-18862"/>
                  <a:pt x="4433789" y="13503"/>
                  <a:pt x="4632051" y="0"/>
                </a:cubicBezTo>
                <a:cubicBezTo>
                  <a:pt x="4774693" y="-19060"/>
                  <a:pt x="5053588" y="17929"/>
                  <a:pt x="5303233" y="0"/>
                </a:cubicBezTo>
                <a:cubicBezTo>
                  <a:pt x="5577018" y="-79709"/>
                  <a:pt x="5990348" y="-34041"/>
                  <a:pt x="6397261" y="0"/>
                </a:cubicBezTo>
                <a:cubicBezTo>
                  <a:pt x="6597845" y="47332"/>
                  <a:pt x="6747023" y="139678"/>
                  <a:pt x="6753879" y="356618"/>
                </a:cubicBezTo>
                <a:cubicBezTo>
                  <a:pt x="6734372" y="531455"/>
                  <a:pt x="6738149" y="674749"/>
                  <a:pt x="6753879" y="889781"/>
                </a:cubicBezTo>
                <a:cubicBezTo>
                  <a:pt x="6773745" y="1111792"/>
                  <a:pt x="6729132" y="1229449"/>
                  <a:pt x="6753879" y="1422945"/>
                </a:cubicBezTo>
                <a:cubicBezTo>
                  <a:pt x="6771541" y="1625047"/>
                  <a:pt x="6743600" y="1708973"/>
                  <a:pt x="6753879" y="1934781"/>
                </a:cubicBezTo>
                <a:cubicBezTo>
                  <a:pt x="6779315" y="2145523"/>
                  <a:pt x="6775603" y="2206349"/>
                  <a:pt x="6753879" y="2489271"/>
                </a:cubicBezTo>
                <a:cubicBezTo>
                  <a:pt x="6749346" y="2684672"/>
                  <a:pt x="6575990" y="2778230"/>
                  <a:pt x="6397261" y="2845889"/>
                </a:cubicBezTo>
                <a:cubicBezTo>
                  <a:pt x="6028554" y="2884234"/>
                  <a:pt x="5900532" y="2873692"/>
                  <a:pt x="5665672" y="2845889"/>
                </a:cubicBezTo>
                <a:cubicBezTo>
                  <a:pt x="5444773" y="2815727"/>
                  <a:pt x="5391493" y="2864931"/>
                  <a:pt x="5175709" y="2845889"/>
                </a:cubicBezTo>
                <a:cubicBezTo>
                  <a:pt x="4995028" y="2869170"/>
                  <a:pt x="4731934" y="2833770"/>
                  <a:pt x="4383713" y="2845889"/>
                </a:cubicBezTo>
                <a:cubicBezTo>
                  <a:pt x="4166739" y="2840603"/>
                  <a:pt x="4002072" y="2832226"/>
                  <a:pt x="3712531" y="2845889"/>
                </a:cubicBezTo>
                <a:cubicBezTo>
                  <a:pt x="3410950" y="2825866"/>
                  <a:pt x="3229500" y="2859496"/>
                  <a:pt x="3101755" y="2845889"/>
                </a:cubicBezTo>
                <a:cubicBezTo>
                  <a:pt x="3000597" y="2879640"/>
                  <a:pt x="2600312" y="2849840"/>
                  <a:pt x="2370166" y="2845889"/>
                </a:cubicBezTo>
                <a:cubicBezTo>
                  <a:pt x="2093343" y="2857816"/>
                  <a:pt x="1892966" y="2888442"/>
                  <a:pt x="1698983" y="2845889"/>
                </a:cubicBezTo>
                <a:cubicBezTo>
                  <a:pt x="1483242" y="2848647"/>
                  <a:pt x="1245398" y="2837877"/>
                  <a:pt x="1088207" y="2845889"/>
                </a:cubicBezTo>
                <a:cubicBezTo>
                  <a:pt x="900401" y="2825236"/>
                  <a:pt x="669325" y="2870499"/>
                  <a:pt x="356618" y="2845889"/>
                </a:cubicBezTo>
                <a:cubicBezTo>
                  <a:pt x="185188" y="2855548"/>
                  <a:pt x="-1417" y="2677242"/>
                  <a:pt x="0" y="2489271"/>
                </a:cubicBezTo>
                <a:cubicBezTo>
                  <a:pt x="-11660" y="2239489"/>
                  <a:pt x="-16508" y="2192453"/>
                  <a:pt x="0" y="1977434"/>
                </a:cubicBezTo>
                <a:cubicBezTo>
                  <a:pt x="13201" y="1783285"/>
                  <a:pt x="11586" y="1618090"/>
                  <a:pt x="0" y="1486924"/>
                </a:cubicBezTo>
                <a:cubicBezTo>
                  <a:pt x="-2725" y="1355895"/>
                  <a:pt x="-3024" y="1152584"/>
                  <a:pt x="0" y="1017740"/>
                </a:cubicBezTo>
                <a:cubicBezTo>
                  <a:pt x="55056" y="918829"/>
                  <a:pt x="-59487" y="618478"/>
                  <a:pt x="0" y="35661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6753879"/>
                      <a:gd name="connsiteY0" fmla="*/ 356618 h 2845889"/>
                      <a:gd name="connsiteX1" fmla="*/ 356618 w 6753879"/>
                      <a:gd name="connsiteY1" fmla="*/ 0 h 2845889"/>
                      <a:gd name="connsiteX2" fmla="*/ 1027801 w 6753879"/>
                      <a:gd name="connsiteY2" fmla="*/ 0 h 2845889"/>
                      <a:gd name="connsiteX3" fmla="*/ 1819796 w 6753879"/>
                      <a:gd name="connsiteY3" fmla="*/ 0 h 2845889"/>
                      <a:gd name="connsiteX4" fmla="*/ 2309759 w 6753879"/>
                      <a:gd name="connsiteY4" fmla="*/ 0 h 2845889"/>
                      <a:gd name="connsiteX5" fmla="*/ 2799723 w 6753879"/>
                      <a:gd name="connsiteY5" fmla="*/ 0 h 2845889"/>
                      <a:gd name="connsiteX6" fmla="*/ 3289686 w 6753879"/>
                      <a:gd name="connsiteY6" fmla="*/ 0 h 2845889"/>
                      <a:gd name="connsiteX7" fmla="*/ 3960868 w 6753879"/>
                      <a:gd name="connsiteY7" fmla="*/ 0 h 2845889"/>
                      <a:gd name="connsiteX8" fmla="*/ 4632051 w 6753879"/>
                      <a:gd name="connsiteY8" fmla="*/ 0 h 2845889"/>
                      <a:gd name="connsiteX9" fmla="*/ 5303233 w 6753879"/>
                      <a:gd name="connsiteY9" fmla="*/ 0 h 2845889"/>
                      <a:gd name="connsiteX10" fmla="*/ 6397261 w 6753879"/>
                      <a:gd name="connsiteY10" fmla="*/ 0 h 2845889"/>
                      <a:gd name="connsiteX11" fmla="*/ 6753879 w 6753879"/>
                      <a:gd name="connsiteY11" fmla="*/ 356618 h 2845889"/>
                      <a:gd name="connsiteX12" fmla="*/ 6753879 w 6753879"/>
                      <a:gd name="connsiteY12" fmla="*/ 889781 h 2845889"/>
                      <a:gd name="connsiteX13" fmla="*/ 6753879 w 6753879"/>
                      <a:gd name="connsiteY13" fmla="*/ 1422945 h 2845889"/>
                      <a:gd name="connsiteX14" fmla="*/ 6753879 w 6753879"/>
                      <a:gd name="connsiteY14" fmla="*/ 1934781 h 2845889"/>
                      <a:gd name="connsiteX15" fmla="*/ 6753879 w 6753879"/>
                      <a:gd name="connsiteY15" fmla="*/ 2489271 h 2845889"/>
                      <a:gd name="connsiteX16" fmla="*/ 6397261 w 6753879"/>
                      <a:gd name="connsiteY16" fmla="*/ 2845889 h 2845889"/>
                      <a:gd name="connsiteX17" fmla="*/ 5665672 w 6753879"/>
                      <a:gd name="connsiteY17" fmla="*/ 2845889 h 2845889"/>
                      <a:gd name="connsiteX18" fmla="*/ 5175709 w 6753879"/>
                      <a:gd name="connsiteY18" fmla="*/ 2845889 h 2845889"/>
                      <a:gd name="connsiteX19" fmla="*/ 4383713 w 6753879"/>
                      <a:gd name="connsiteY19" fmla="*/ 2845889 h 2845889"/>
                      <a:gd name="connsiteX20" fmla="*/ 3712531 w 6753879"/>
                      <a:gd name="connsiteY20" fmla="*/ 2845889 h 2845889"/>
                      <a:gd name="connsiteX21" fmla="*/ 3101755 w 6753879"/>
                      <a:gd name="connsiteY21" fmla="*/ 2845889 h 2845889"/>
                      <a:gd name="connsiteX22" fmla="*/ 2370166 w 6753879"/>
                      <a:gd name="connsiteY22" fmla="*/ 2845889 h 2845889"/>
                      <a:gd name="connsiteX23" fmla="*/ 1698983 w 6753879"/>
                      <a:gd name="connsiteY23" fmla="*/ 2845889 h 2845889"/>
                      <a:gd name="connsiteX24" fmla="*/ 1088207 w 6753879"/>
                      <a:gd name="connsiteY24" fmla="*/ 2845889 h 2845889"/>
                      <a:gd name="connsiteX25" fmla="*/ 356618 w 6753879"/>
                      <a:gd name="connsiteY25" fmla="*/ 2845889 h 2845889"/>
                      <a:gd name="connsiteX26" fmla="*/ 0 w 6753879"/>
                      <a:gd name="connsiteY26" fmla="*/ 2489271 h 2845889"/>
                      <a:gd name="connsiteX27" fmla="*/ 0 w 6753879"/>
                      <a:gd name="connsiteY27" fmla="*/ 1977434 h 2845889"/>
                      <a:gd name="connsiteX28" fmla="*/ 0 w 6753879"/>
                      <a:gd name="connsiteY28" fmla="*/ 1486924 h 2845889"/>
                      <a:gd name="connsiteX29" fmla="*/ 0 w 6753879"/>
                      <a:gd name="connsiteY29" fmla="*/ 1017740 h 2845889"/>
                      <a:gd name="connsiteX30" fmla="*/ 0 w 6753879"/>
                      <a:gd name="connsiteY30" fmla="*/ 356618 h 2845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753879" h="2845889" fill="none" extrusionOk="0">
                        <a:moveTo>
                          <a:pt x="0" y="356618"/>
                        </a:moveTo>
                        <a:cubicBezTo>
                          <a:pt x="20731" y="161731"/>
                          <a:pt x="170007" y="-28444"/>
                          <a:pt x="356618" y="0"/>
                        </a:cubicBezTo>
                        <a:cubicBezTo>
                          <a:pt x="566557" y="-19448"/>
                          <a:pt x="721695" y="-20833"/>
                          <a:pt x="1027801" y="0"/>
                        </a:cubicBezTo>
                        <a:cubicBezTo>
                          <a:pt x="1333907" y="20833"/>
                          <a:pt x="1522188" y="-14467"/>
                          <a:pt x="1819796" y="0"/>
                        </a:cubicBezTo>
                        <a:cubicBezTo>
                          <a:pt x="2117404" y="14467"/>
                          <a:pt x="2129428" y="13203"/>
                          <a:pt x="2309759" y="0"/>
                        </a:cubicBezTo>
                        <a:cubicBezTo>
                          <a:pt x="2490090" y="-13203"/>
                          <a:pt x="2648755" y="-2956"/>
                          <a:pt x="2799723" y="0"/>
                        </a:cubicBezTo>
                        <a:cubicBezTo>
                          <a:pt x="2950691" y="2956"/>
                          <a:pt x="3057229" y="9171"/>
                          <a:pt x="3289686" y="0"/>
                        </a:cubicBezTo>
                        <a:cubicBezTo>
                          <a:pt x="3522143" y="-9171"/>
                          <a:pt x="3724165" y="19724"/>
                          <a:pt x="3960868" y="0"/>
                        </a:cubicBezTo>
                        <a:cubicBezTo>
                          <a:pt x="4197571" y="-19724"/>
                          <a:pt x="4445296" y="18673"/>
                          <a:pt x="4632051" y="0"/>
                        </a:cubicBezTo>
                        <a:cubicBezTo>
                          <a:pt x="4818806" y="-18673"/>
                          <a:pt x="5037021" y="30177"/>
                          <a:pt x="5303233" y="0"/>
                        </a:cubicBezTo>
                        <a:cubicBezTo>
                          <a:pt x="5569445" y="-30177"/>
                          <a:pt x="5977621" y="-36702"/>
                          <a:pt x="6397261" y="0"/>
                        </a:cubicBezTo>
                        <a:cubicBezTo>
                          <a:pt x="6624876" y="36365"/>
                          <a:pt x="6745163" y="163793"/>
                          <a:pt x="6753879" y="356618"/>
                        </a:cubicBezTo>
                        <a:cubicBezTo>
                          <a:pt x="6743944" y="549623"/>
                          <a:pt x="6740053" y="666005"/>
                          <a:pt x="6753879" y="889781"/>
                        </a:cubicBezTo>
                        <a:cubicBezTo>
                          <a:pt x="6767705" y="1113557"/>
                          <a:pt x="6728886" y="1225289"/>
                          <a:pt x="6753879" y="1422945"/>
                        </a:cubicBezTo>
                        <a:cubicBezTo>
                          <a:pt x="6778872" y="1620601"/>
                          <a:pt x="6733279" y="1730378"/>
                          <a:pt x="6753879" y="1934781"/>
                        </a:cubicBezTo>
                        <a:cubicBezTo>
                          <a:pt x="6774479" y="2139184"/>
                          <a:pt x="6779502" y="2213736"/>
                          <a:pt x="6753879" y="2489271"/>
                        </a:cubicBezTo>
                        <a:cubicBezTo>
                          <a:pt x="6785620" y="2661917"/>
                          <a:pt x="6573064" y="2816136"/>
                          <a:pt x="6397261" y="2845889"/>
                        </a:cubicBezTo>
                        <a:cubicBezTo>
                          <a:pt x="6042729" y="2859811"/>
                          <a:pt x="5888412" y="2876988"/>
                          <a:pt x="5665672" y="2845889"/>
                        </a:cubicBezTo>
                        <a:cubicBezTo>
                          <a:pt x="5442932" y="2814790"/>
                          <a:pt x="5374456" y="2861833"/>
                          <a:pt x="5175709" y="2845889"/>
                        </a:cubicBezTo>
                        <a:cubicBezTo>
                          <a:pt x="4976962" y="2829945"/>
                          <a:pt x="4756924" y="2843164"/>
                          <a:pt x="4383713" y="2845889"/>
                        </a:cubicBezTo>
                        <a:cubicBezTo>
                          <a:pt x="4010502" y="2848614"/>
                          <a:pt x="3941558" y="2845516"/>
                          <a:pt x="3712531" y="2845889"/>
                        </a:cubicBezTo>
                        <a:cubicBezTo>
                          <a:pt x="3483504" y="2846262"/>
                          <a:pt x="3224582" y="2843861"/>
                          <a:pt x="3101755" y="2845889"/>
                        </a:cubicBezTo>
                        <a:cubicBezTo>
                          <a:pt x="2978928" y="2847917"/>
                          <a:pt x="2630700" y="2832608"/>
                          <a:pt x="2370166" y="2845889"/>
                        </a:cubicBezTo>
                        <a:cubicBezTo>
                          <a:pt x="2109632" y="2859170"/>
                          <a:pt x="1885146" y="2866564"/>
                          <a:pt x="1698983" y="2845889"/>
                        </a:cubicBezTo>
                        <a:cubicBezTo>
                          <a:pt x="1512820" y="2825214"/>
                          <a:pt x="1245963" y="2833276"/>
                          <a:pt x="1088207" y="2845889"/>
                        </a:cubicBezTo>
                        <a:cubicBezTo>
                          <a:pt x="930451" y="2858502"/>
                          <a:pt x="646774" y="2875742"/>
                          <a:pt x="356618" y="2845889"/>
                        </a:cubicBezTo>
                        <a:cubicBezTo>
                          <a:pt x="164922" y="2832187"/>
                          <a:pt x="-18100" y="2696912"/>
                          <a:pt x="0" y="2489271"/>
                        </a:cubicBezTo>
                        <a:cubicBezTo>
                          <a:pt x="-14111" y="2240464"/>
                          <a:pt x="-10047" y="2195828"/>
                          <a:pt x="0" y="1977434"/>
                        </a:cubicBezTo>
                        <a:cubicBezTo>
                          <a:pt x="10047" y="1759040"/>
                          <a:pt x="-11010" y="1635035"/>
                          <a:pt x="0" y="1486924"/>
                        </a:cubicBezTo>
                        <a:cubicBezTo>
                          <a:pt x="11010" y="1338813"/>
                          <a:pt x="-18264" y="1143383"/>
                          <a:pt x="0" y="1017740"/>
                        </a:cubicBezTo>
                        <a:cubicBezTo>
                          <a:pt x="18264" y="892097"/>
                          <a:pt x="-31036" y="605616"/>
                          <a:pt x="0" y="356618"/>
                        </a:cubicBezTo>
                        <a:close/>
                      </a:path>
                      <a:path w="6753879" h="2845889" stroke="0" extrusionOk="0">
                        <a:moveTo>
                          <a:pt x="0" y="356618"/>
                        </a:moveTo>
                        <a:cubicBezTo>
                          <a:pt x="1393" y="202261"/>
                          <a:pt x="172398" y="22757"/>
                          <a:pt x="356618" y="0"/>
                        </a:cubicBezTo>
                        <a:cubicBezTo>
                          <a:pt x="518283" y="22824"/>
                          <a:pt x="880365" y="-29995"/>
                          <a:pt x="1088207" y="0"/>
                        </a:cubicBezTo>
                        <a:cubicBezTo>
                          <a:pt x="1296049" y="29995"/>
                          <a:pt x="1392179" y="15040"/>
                          <a:pt x="1638577" y="0"/>
                        </a:cubicBezTo>
                        <a:cubicBezTo>
                          <a:pt x="1884975" y="-15040"/>
                          <a:pt x="1930294" y="18365"/>
                          <a:pt x="2188946" y="0"/>
                        </a:cubicBezTo>
                        <a:cubicBezTo>
                          <a:pt x="2447598" y="-18365"/>
                          <a:pt x="2749058" y="33808"/>
                          <a:pt x="2920535" y="0"/>
                        </a:cubicBezTo>
                        <a:cubicBezTo>
                          <a:pt x="3092012" y="-33808"/>
                          <a:pt x="3319352" y="29140"/>
                          <a:pt x="3531311" y="0"/>
                        </a:cubicBezTo>
                        <a:cubicBezTo>
                          <a:pt x="3743270" y="-29140"/>
                          <a:pt x="4156962" y="-31712"/>
                          <a:pt x="4323307" y="0"/>
                        </a:cubicBezTo>
                        <a:cubicBezTo>
                          <a:pt x="4489652" y="31712"/>
                          <a:pt x="4925686" y="-27079"/>
                          <a:pt x="5115302" y="0"/>
                        </a:cubicBezTo>
                        <a:cubicBezTo>
                          <a:pt x="5304919" y="27079"/>
                          <a:pt x="5835897" y="45299"/>
                          <a:pt x="6397261" y="0"/>
                        </a:cubicBezTo>
                        <a:cubicBezTo>
                          <a:pt x="6562701" y="-14159"/>
                          <a:pt x="6736895" y="159514"/>
                          <a:pt x="6753879" y="356618"/>
                        </a:cubicBezTo>
                        <a:cubicBezTo>
                          <a:pt x="6740481" y="554137"/>
                          <a:pt x="6734467" y="693929"/>
                          <a:pt x="6753879" y="889781"/>
                        </a:cubicBezTo>
                        <a:cubicBezTo>
                          <a:pt x="6773291" y="1085633"/>
                          <a:pt x="6762535" y="1162367"/>
                          <a:pt x="6753879" y="1422945"/>
                        </a:cubicBezTo>
                        <a:cubicBezTo>
                          <a:pt x="6745223" y="1683523"/>
                          <a:pt x="6767360" y="1709112"/>
                          <a:pt x="6753879" y="1956108"/>
                        </a:cubicBezTo>
                        <a:cubicBezTo>
                          <a:pt x="6740398" y="2203104"/>
                          <a:pt x="6741668" y="2237200"/>
                          <a:pt x="6753879" y="2489271"/>
                        </a:cubicBezTo>
                        <a:cubicBezTo>
                          <a:pt x="6770947" y="2681239"/>
                          <a:pt x="6595942" y="2875115"/>
                          <a:pt x="6397261" y="2845889"/>
                        </a:cubicBezTo>
                        <a:cubicBezTo>
                          <a:pt x="6072164" y="2865529"/>
                          <a:pt x="5873516" y="2857908"/>
                          <a:pt x="5605266" y="2845889"/>
                        </a:cubicBezTo>
                        <a:cubicBezTo>
                          <a:pt x="5337016" y="2833870"/>
                          <a:pt x="5205268" y="2868143"/>
                          <a:pt x="4994489" y="2845889"/>
                        </a:cubicBezTo>
                        <a:cubicBezTo>
                          <a:pt x="4783710" y="2823635"/>
                          <a:pt x="4546513" y="2881919"/>
                          <a:pt x="4202494" y="2845889"/>
                        </a:cubicBezTo>
                        <a:cubicBezTo>
                          <a:pt x="3858476" y="2809859"/>
                          <a:pt x="3705844" y="2865218"/>
                          <a:pt x="3470905" y="2845889"/>
                        </a:cubicBezTo>
                        <a:cubicBezTo>
                          <a:pt x="3235966" y="2826560"/>
                          <a:pt x="3136523" y="2859226"/>
                          <a:pt x="2860129" y="2845889"/>
                        </a:cubicBezTo>
                        <a:cubicBezTo>
                          <a:pt x="2583735" y="2832552"/>
                          <a:pt x="2453469" y="2843816"/>
                          <a:pt x="2309759" y="2845889"/>
                        </a:cubicBezTo>
                        <a:cubicBezTo>
                          <a:pt x="2166049" y="2847963"/>
                          <a:pt x="2031262" y="2832369"/>
                          <a:pt x="1759390" y="2845889"/>
                        </a:cubicBezTo>
                        <a:cubicBezTo>
                          <a:pt x="1487518" y="2859409"/>
                          <a:pt x="1310824" y="2877201"/>
                          <a:pt x="967394" y="2845889"/>
                        </a:cubicBezTo>
                        <a:cubicBezTo>
                          <a:pt x="623964" y="2814577"/>
                          <a:pt x="596781" y="2832329"/>
                          <a:pt x="356618" y="2845889"/>
                        </a:cubicBezTo>
                        <a:cubicBezTo>
                          <a:pt x="151158" y="2818419"/>
                          <a:pt x="-6061" y="2699768"/>
                          <a:pt x="0" y="2489271"/>
                        </a:cubicBezTo>
                        <a:cubicBezTo>
                          <a:pt x="-2511" y="2255340"/>
                          <a:pt x="-11063" y="2108875"/>
                          <a:pt x="0" y="1913455"/>
                        </a:cubicBezTo>
                        <a:cubicBezTo>
                          <a:pt x="11063" y="1718035"/>
                          <a:pt x="12864" y="1570667"/>
                          <a:pt x="0" y="1444271"/>
                        </a:cubicBezTo>
                        <a:cubicBezTo>
                          <a:pt x="-12864" y="1317875"/>
                          <a:pt x="11391" y="1149564"/>
                          <a:pt x="0" y="953761"/>
                        </a:cubicBezTo>
                        <a:cubicBezTo>
                          <a:pt x="-11391" y="757958"/>
                          <a:pt x="22392" y="612793"/>
                          <a:pt x="0" y="3566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519113" algn="just">
              <a:lnSpc>
                <a:spcPct val="150000"/>
              </a:lnSpc>
            </a:pPr>
            <a:r>
              <a:rPr lang="vi-VN" sz="2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519113" algn="just">
              <a:lnSpc>
                <a:spcPct val="150000"/>
              </a:lnSpc>
            </a:pPr>
            <a:r>
              <a:rPr lang="vi-VN" sz="2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519113" algn="just">
              <a:lnSpc>
                <a:spcPct val="150000"/>
              </a:lnSpc>
            </a:pPr>
            <a:r>
              <a:rPr lang="vi-VN" sz="2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519113" algn="just">
              <a:lnSpc>
                <a:spcPct val="150000"/>
              </a:lnSpc>
            </a:pPr>
            <a:r>
              <a:rPr lang="vi-VN" sz="2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27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D5B9414E-F839-4A68-928A-EA76005B4A0A}"/>
              </a:ext>
            </a:extLst>
          </p:cNvPr>
          <p:cNvSpPr/>
          <p:nvPr/>
        </p:nvSpPr>
        <p:spPr>
          <a:xfrm>
            <a:off x="799099" y="65937"/>
            <a:ext cx="7921375" cy="897959"/>
          </a:xfrm>
          <a:custGeom>
            <a:avLst/>
            <a:gdLst>
              <a:gd name="connsiteX0" fmla="*/ 0 w 7921375"/>
              <a:gd name="connsiteY0" fmla="*/ 149663 h 897959"/>
              <a:gd name="connsiteX1" fmla="*/ 149663 w 7921375"/>
              <a:gd name="connsiteY1" fmla="*/ 0 h 897959"/>
              <a:gd name="connsiteX2" fmla="*/ 7771712 w 7921375"/>
              <a:gd name="connsiteY2" fmla="*/ 0 h 897959"/>
              <a:gd name="connsiteX3" fmla="*/ 7921375 w 7921375"/>
              <a:gd name="connsiteY3" fmla="*/ 149663 h 897959"/>
              <a:gd name="connsiteX4" fmla="*/ 7921375 w 7921375"/>
              <a:gd name="connsiteY4" fmla="*/ 748296 h 897959"/>
              <a:gd name="connsiteX5" fmla="*/ 7771712 w 7921375"/>
              <a:gd name="connsiteY5" fmla="*/ 897959 h 897959"/>
              <a:gd name="connsiteX6" fmla="*/ 149663 w 7921375"/>
              <a:gd name="connsiteY6" fmla="*/ 897959 h 897959"/>
              <a:gd name="connsiteX7" fmla="*/ 0 w 7921375"/>
              <a:gd name="connsiteY7" fmla="*/ 748296 h 897959"/>
              <a:gd name="connsiteX8" fmla="*/ 0 w 7921375"/>
              <a:gd name="connsiteY8" fmla="*/ 149663 h 897959"/>
              <a:gd name="connsiteX0" fmla="*/ 0 w 7921375"/>
              <a:gd name="connsiteY0" fmla="*/ 149663 h 897959"/>
              <a:gd name="connsiteX1" fmla="*/ 149663 w 7921375"/>
              <a:gd name="connsiteY1" fmla="*/ 0 h 897959"/>
              <a:gd name="connsiteX2" fmla="*/ 7771712 w 7921375"/>
              <a:gd name="connsiteY2" fmla="*/ 0 h 897959"/>
              <a:gd name="connsiteX3" fmla="*/ 7921375 w 7921375"/>
              <a:gd name="connsiteY3" fmla="*/ 149663 h 897959"/>
              <a:gd name="connsiteX4" fmla="*/ 7921375 w 7921375"/>
              <a:gd name="connsiteY4" fmla="*/ 748296 h 897959"/>
              <a:gd name="connsiteX5" fmla="*/ 7771712 w 7921375"/>
              <a:gd name="connsiteY5" fmla="*/ 897959 h 897959"/>
              <a:gd name="connsiteX6" fmla="*/ 149663 w 7921375"/>
              <a:gd name="connsiteY6" fmla="*/ 897959 h 897959"/>
              <a:gd name="connsiteX7" fmla="*/ 0 w 7921375"/>
              <a:gd name="connsiteY7" fmla="*/ 748296 h 897959"/>
              <a:gd name="connsiteX8" fmla="*/ 0 w 7921375"/>
              <a:gd name="connsiteY8" fmla="*/ 149663 h 89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1375" h="897959" fill="none" extrusionOk="0">
                <a:moveTo>
                  <a:pt x="0" y="149663"/>
                </a:moveTo>
                <a:cubicBezTo>
                  <a:pt x="329" y="75906"/>
                  <a:pt x="78811" y="19813"/>
                  <a:pt x="149663" y="0"/>
                </a:cubicBezTo>
                <a:cubicBezTo>
                  <a:pt x="3043342" y="78589"/>
                  <a:pt x="5834029" y="315002"/>
                  <a:pt x="7771712" y="0"/>
                </a:cubicBezTo>
                <a:cubicBezTo>
                  <a:pt x="7853352" y="-6996"/>
                  <a:pt x="7904054" y="61767"/>
                  <a:pt x="7921375" y="149663"/>
                </a:cubicBezTo>
                <a:cubicBezTo>
                  <a:pt x="7876197" y="373014"/>
                  <a:pt x="7891676" y="455655"/>
                  <a:pt x="7921375" y="748296"/>
                </a:cubicBezTo>
                <a:cubicBezTo>
                  <a:pt x="7924914" y="812989"/>
                  <a:pt x="7845165" y="887641"/>
                  <a:pt x="7771712" y="897959"/>
                </a:cubicBezTo>
                <a:cubicBezTo>
                  <a:pt x="6387308" y="1102369"/>
                  <a:pt x="2906723" y="1303388"/>
                  <a:pt x="149663" y="897959"/>
                </a:cubicBezTo>
                <a:cubicBezTo>
                  <a:pt x="78698" y="896638"/>
                  <a:pt x="-23448" y="835590"/>
                  <a:pt x="0" y="748296"/>
                </a:cubicBezTo>
                <a:cubicBezTo>
                  <a:pt x="-12863" y="654519"/>
                  <a:pt x="-43910" y="266530"/>
                  <a:pt x="0" y="149663"/>
                </a:cubicBezTo>
                <a:close/>
              </a:path>
              <a:path w="7921375" h="897959" stroke="0" extrusionOk="0">
                <a:moveTo>
                  <a:pt x="0" y="149663"/>
                </a:moveTo>
                <a:cubicBezTo>
                  <a:pt x="13531" y="76453"/>
                  <a:pt x="68613" y="-7453"/>
                  <a:pt x="149663" y="0"/>
                </a:cubicBezTo>
                <a:cubicBezTo>
                  <a:pt x="3123223" y="-62501"/>
                  <a:pt x="4237838" y="-53242"/>
                  <a:pt x="7771712" y="0"/>
                </a:cubicBezTo>
                <a:cubicBezTo>
                  <a:pt x="7837763" y="-2309"/>
                  <a:pt x="7929842" y="54673"/>
                  <a:pt x="7921375" y="149663"/>
                </a:cubicBezTo>
                <a:cubicBezTo>
                  <a:pt x="7965060" y="288372"/>
                  <a:pt x="7903310" y="640433"/>
                  <a:pt x="7921375" y="748296"/>
                </a:cubicBezTo>
                <a:cubicBezTo>
                  <a:pt x="7908085" y="833058"/>
                  <a:pt x="7839006" y="890944"/>
                  <a:pt x="7771712" y="897959"/>
                </a:cubicBezTo>
                <a:cubicBezTo>
                  <a:pt x="4469014" y="671128"/>
                  <a:pt x="1712543" y="976687"/>
                  <a:pt x="149663" y="897959"/>
                </a:cubicBezTo>
                <a:cubicBezTo>
                  <a:pt x="60048" y="904313"/>
                  <a:pt x="-14642" y="812576"/>
                  <a:pt x="0" y="748296"/>
                </a:cubicBezTo>
                <a:cubicBezTo>
                  <a:pt x="26424" y="486355"/>
                  <a:pt x="-50482" y="374488"/>
                  <a:pt x="0" y="149663"/>
                </a:cubicBezTo>
                <a:close/>
              </a:path>
              <a:path w="7921375" h="897959" fill="none" stroke="0" extrusionOk="0">
                <a:moveTo>
                  <a:pt x="0" y="149663"/>
                </a:moveTo>
                <a:cubicBezTo>
                  <a:pt x="2448" y="69870"/>
                  <a:pt x="79087" y="21752"/>
                  <a:pt x="149663" y="0"/>
                </a:cubicBezTo>
                <a:cubicBezTo>
                  <a:pt x="3361351" y="216294"/>
                  <a:pt x="5540361" y="272998"/>
                  <a:pt x="7771712" y="0"/>
                </a:cubicBezTo>
                <a:cubicBezTo>
                  <a:pt x="7841868" y="-12831"/>
                  <a:pt x="7911295" y="56396"/>
                  <a:pt x="7921375" y="149663"/>
                </a:cubicBezTo>
                <a:cubicBezTo>
                  <a:pt x="7883910" y="363838"/>
                  <a:pt x="7901131" y="446624"/>
                  <a:pt x="7921375" y="748296"/>
                </a:cubicBezTo>
                <a:cubicBezTo>
                  <a:pt x="7912422" y="824279"/>
                  <a:pt x="7849068" y="895162"/>
                  <a:pt x="7771712" y="897959"/>
                </a:cubicBezTo>
                <a:cubicBezTo>
                  <a:pt x="5871517" y="820035"/>
                  <a:pt x="2582480" y="966853"/>
                  <a:pt x="149663" y="897959"/>
                </a:cubicBezTo>
                <a:cubicBezTo>
                  <a:pt x="65771" y="895781"/>
                  <a:pt x="-23102" y="828895"/>
                  <a:pt x="0" y="748296"/>
                </a:cubicBezTo>
                <a:cubicBezTo>
                  <a:pt x="-19031" y="674864"/>
                  <a:pt x="-47447" y="272898"/>
                  <a:pt x="0" y="149663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921375"/>
                      <a:gd name="connsiteY0" fmla="*/ 149663 h 897959"/>
                      <a:gd name="connsiteX1" fmla="*/ 149663 w 7921375"/>
                      <a:gd name="connsiteY1" fmla="*/ 0 h 897959"/>
                      <a:gd name="connsiteX2" fmla="*/ 7771712 w 7921375"/>
                      <a:gd name="connsiteY2" fmla="*/ 0 h 897959"/>
                      <a:gd name="connsiteX3" fmla="*/ 7921375 w 7921375"/>
                      <a:gd name="connsiteY3" fmla="*/ 149663 h 897959"/>
                      <a:gd name="connsiteX4" fmla="*/ 7921375 w 7921375"/>
                      <a:gd name="connsiteY4" fmla="*/ 748296 h 897959"/>
                      <a:gd name="connsiteX5" fmla="*/ 7771712 w 7921375"/>
                      <a:gd name="connsiteY5" fmla="*/ 897959 h 897959"/>
                      <a:gd name="connsiteX6" fmla="*/ 149663 w 7921375"/>
                      <a:gd name="connsiteY6" fmla="*/ 897959 h 897959"/>
                      <a:gd name="connsiteX7" fmla="*/ 0 w 7921375"/>
                      <a:gd name="connsiteY7" fmla="*/ 748296 h 897959"/>
                      <a:gd name="connsiteX8" fmla="*/ 0 w 7921375"/>
                      <a:gd name="connsiteY8" fmla="*/ 149663 h 897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21375" h="897959" fill="none" extrusionOk="0">
                        <a:moveTo>
                          <a:pt x="0" y="149663"/>
                        </a:moveTo>
                        <a:cubicBezTo>
                          <a:pt x="82" y="69225"/>
                          <a:pt x="75446" y="14166"/>
                          <a:pt x="149663" y="0"/>
                        </a:cubicBezTo>
                        <a:cubicBezTo>
                          <a:pt x="3147171" y="72427"/>
                          <a:pt x="5720235" y="61419"/>
                          <a:pt x="7771712" y="0"/>
                        </a:cubicBezTo>
                        <a:cubicBezTo>
                          <a:pt x="7853829" y="-3715"/>
                          <a:pt x="7908034" y="62971"/>
                          <a:pt x="7921375" y="149663"/>
                        </a:cubicBezTo>
                        <a:cubicBezTo>
                          <a:pt x="7874474" y="371861"/>
                          <a:pt x="7893447" y="452160"/>
                          <a:pt x="7921375" y="748296"/>
                        </a:cubicBezTo>
                        <a:cubicBezTo>
                          <a:pt x="7923479" y="820273"/>
                          <a:pt x="7852354" y="895700"/>
                          <a:pt x="7771712" y="897959"/>
                        </a:cubicBezTo>
                        <a:cubicBezTo>
                          <a:pt x="5898052" y="927786"/>
                          <a:pt x="2868251" y="818653"/>
                          <a:pt x="149663" y="897959"/>
                        </a:cubicBezTo>
                        <a:cubicBezTo>
                          <a:pt x="73130" y="897267"/>
                          <a:pt x="-12920" y="833508"/>
                          <a:pt x="0" y="748296"/>
                        </a:cubicBezTo>
                        <a:cubicBezTo>
                          <a:pt x="-13966" y="656572"/>
                          <a:pt x="-42196" y="270950"/>
                          <a:pt x="0" y="149663"/>
                        </a:cubicBezTo>
                        <a:close/>
                      </a:path>
                      <a:path w="7921375" h="897959" stroke="0" extrusionOk="0">
                        <a:moveTo>
                          <a:pt x="0" y="149663"/>
                        </a:moveTo>
                        <a:cubicBezTo>
                          <a:pt x="15690" y="71283"/>
                          <a:pt x="69962" y="6159"/>
                          <a:pt x="149663" y="0"/>
                        </a:cubicBezTo>
                        <a:cubicBezTo>
                          <a:pt x="3106556" y="123000"/>
                          <a:pt x="4205841" y="-96860"/>
                          <a:pt x="7771712" y="0"/>
                        </a:cubicBezTo>
                        <a:cubicBezTo>
                          <a:pt x="7849753" y="-3518"/>
                          <a:pt x="7927720" y="54215"/>
                          <a:pt x="7921375" y="149663"/>
                        </a:cubicBezTo>
                        <a:cubicBezTo>
                          <a:pt x="7947247" y="290517"/>
                          <a:pt x="7899100" y="639541"/>
                          <a:pt x="7921375" y="748296"/>
                        </a:cubicBezTo>
                        <a:cubicBezTo>
                          <a:pt x="7907235" y="836076"/>
                          <a:pt x="7850543" y="897333"/>
                          <a:pt x="7771712" y="897959"/>
                        </a:cubicBezTo>
                        <a:cubicBezTo>
                          <a:pt x="4462629" y="737252"/>
                          <a:pt x="1718222" y="937626"/>
                          <a:pt x="149663" y="897959"/>
                        </a:cubicBezTo>
                        <a:cubicBezTo>
                          <a:pt x="57151" y="895968"/>
                          <a:pt x="-11956" y="825537"/>
                          <a:pt x="0" y="748296"/>
                        </a:cubicBezTo>
                        <a:cubicBezTo>
                          <a:pt x="25004" y="506147"/>
                          <a:pt x="-50732" y="378438"/>
                          <a:pt x="0" y="1496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432390C-0459-41CA-A902-FAF75B1E60A8}"/>
              </a:ext>
            </a:extLst>
          </p:cNvPr>
          <p:cNvSpPr/>
          <p:nvPr/>
        </p:nvSpPr>
        <p:spPr>
          <a:xfrm>
            <a:off x="885160" y="173086"/>
            <a:ext cx="7743161" cy="89795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7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2775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77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77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277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7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B6B07E6E-397A-4E10-B4E8-D71A8A4938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656" y="65965"/>
            <a:ext cx="783200" cy="11553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C639415-16BA-4F6A-97E2-42A36541EBA6}"/>
              </a:ext>
            </a:extLst>
          </p:cNvPr>
          <p:cNvSpPr/>
          <p:nvPr/>
        </p:nvSpPr>
        <p:spPr>
          <a:xfrm>
            <a:off x="1662933" y="1996589"/>
            <a:ext cx="542261" cy="45454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Audio 7">
            <a:hlinkClick r:id="" action="ppaction://media"/>
            <a:extLst>
              <a:ext uri="{FF2B5EF4-FFF2-40B4-BE49-F238E27FC236}">
                <a16:creationId xmlns:a16="http://schemas.microsoft.com/office/drawing/2014/main" id="{3C1EF635-3668-483C-8CA3-903E84AC1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9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15F9DF27-39A3-42A1-8223-ABB619E7F663}"/>
              </a:ext>
            </a:extLst>
          </p:cNvPr>
          <p:cNvSpPr/>
          <p:nvPr/>
        </p:nvSpPr>
        <p:spPr>
          <a:xfrm>
            <a:off x="802445" y="1914901"/>
            <a:ext cx="7799294" cy="216130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0000"/>
                </a:solidFill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vẻ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ai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giống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ai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nhưng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hòa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chung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hòa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quyện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 nes New Roman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 nes New Roman"/>
              </a:rPr>
              <a:t>.</a:t>
            </a:r>
            <a:endParaRPr lang="en-US" sz="4000" dirty="0">
              <a:solidFill>
                <a:srgbClr val="000000"/>
              </a:solidFill>
              <a:latin typeface="Time nes New Roman"/>
            </a:endParaRPr>
          </a:p>
        </p:txBody>
      </p:sp>
      <p:pic>
        <p:nvPicPr>
          <p:cNvPr id="11" name="Picture 36">
            <a:extLst>
              <a:ext uri="{FF2B5EF4-FFF2-40B4-BE49-F238E27FC236}">
                <a16:creationId xmlns:a16="http://schemas.microsoft.com/office/drawing/2014/main" id="{8358E3AF-178C-4536-B781-D18AD2063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6677" y="138963"/>
            <a:ext cx="2425037" cy="18715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46BBB-5E72-465D-B82A-A214DD842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3" y="138963"/>
            <a:ext cx="2169041" cy="188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191729" y="121444"/>
            <a:ext cx="8811389" cy="4915130"/>
          </a:xfrm>
          <a:custGeom>
            <a:avLst/>
            <a:gdLst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1389" h="4915130" fill="none" extrusionOk="0">
                <a:moveTo>
                  <a:pt x="819205" y="0"/>
                </a:moveTo>
                <a:cubicBezTo>
                  <a:pt x="2819781" y="247990"/>
                  <a:pt x="6906998" y="-89739"/>
                  <a:pt x="8811389" y="0"/>
                </a:cubicBezTo>
                <a:lnTo>
                  <a:pt x="8811389" y="0"/>
                </a:lnTo>
                <a:cubicBezTo>
                  <a:pt x="8954835" y="2012419"/>
                  <a:pt x="8985330" y="2275677"/>
                  <a:pt x="8811389" y="4095925"/>
                </a:cubicBezTo>
                <a:cubicBezTo>
                  <a:pt x="8858135" y="4490203"/>
                  <a:pt x="8367971" y="4909383"/>
                  <a:pt x="7992184" y="4915130"/>
                </a:cubicBezTo>
                <a:cubicBezTo>
                  <a:pt x="4732915" y="4727955"/>
                  <a:pt x="995842" y="4897234"/>
                  <a:pt x="0" y="4915130"/>
                </a:cubicBezTo>
                <a:lnTo>
                  <a:pt x="0" y="4915130"/>
                </a:lnTo>
                <a:cubicBezTo>
                  <a:pt x="-114836" y="3964556"/>
                  <a:pt x="255834" y="2782467"/>
                  <a:pt x="0" y="819205"/>
                </a:cubicBezTo>
                <a:cubicBezTo>
                  <a:pt x="172257" y="388769"/>
                  <a:pt x="376739" y="120645"/>
                  <a:pt x="819205" y="0"/>
                </a:cubicBezTo>
                <a:close/>
              </a:path>
              <a:path w="8811389" h="4915130" stroke="0" extrusionOk="0">
                <a:moveTo>
                  <a:pt x="819205" y="0"/>
                </a:moveTo>
                <a:cubicBezTo>
                  <a:pt x="1921588" y="-158996"/>
                  <a:pt x="5280952" y="-222624"/>
                  <a:pt x="8811389" y="0"/>
                </a:cubicBezTo>
                <a:lnTo>
                  <a:pt x="8811389" y="0"/>
                </a:lnTo>
                <a:cubicBezTo>
                  <a:pt x="9064801" y="654606"/>
                  <a:pt x="8763001" y="2248947"/>
                  <a:pt x="8811389" y="4095925"/>
                </a:cubicBezTo>
                <a:cubicBezTo>
                  <a:pt x="8798146" y="4674187"/>
                  <a:pt x="8510325" y="4982136"/>
                  <a:pt x="7992184" y="4915130"/>
                </a:cubicBezTo>
                <a:cubicBezTo>
                  <a:pt x="5727078" y="4853653"/>
                  <a:pt x="2534382" y="4900772"/>
                  <a:pt x="0" y="4915130"/>
                </a:cubicBezTo>
                <a:lnTo>
                  <a:pt x="0" y="4915130"/>
                </a:lnTo>
                <a:cubicBezTo>
                  <a:pt x="-11477" y="3579191"/>
                  <a:pt x="217183" y="2012979"/>
                  <a:pt x="0" y="819205"/>
                </a:cubicBezTo>
                <a:cubicBezTo>
                  <a:pt x="-43433" y="293994"/>
                  <a:pt x="346729" y="-64333"/>
                  <a:pt x="819205" y="0"/>
                </a:cubicBezTo>
                <a:close/>
              </a:path>
              <a:path w="8811389" h="4915130" fill="none" stroke="0" extrusionOk="0">
                <a:moveTo>
                  <a:pt x="819205" y="0"/>
                </a:moveTo>
                <a:cubicBezTo>
                  <a:pt x="2915335" y="110883"/>
                  <a:pt x="6856326" y="-193664"/>
                  <a:pt x="8811389" y="0"/>
                </a:cubicBezTo>
                <a:lnTo>
                  <a:pt x="8811389" y="0"/>
                </a:lnTo>
                <a:cubicBezTo>
                  <a:pt x="8922987" y="2027764"/>
                  <a:pt x="8966587" y="2305109"/>
                  <a:pt x="8811389" y="4095925"/>
                </a:cubicBezTo>
                <a:cubicBezTo>
                  <a:pt x="8810883" y="4583939"/>
                  <a:pt x="8433659" y="4944522"/>
                  <a:pt x="7992184" y="4915130"/>
                </a:cubicBezTo>
                <a:cubicBezTo>
                  <a:pt x="4729559" y="4788332"/>
                  <a:pt x="971512" y="4982420"/>
                  <a:pt x="0" y="4915130"/>
                </a:cubicBezTo>
                <a:lnTo>
                  <a:pt x="0" y="4915130"/>
                </a:lnTo>
                <a:cubicBezTo>
                  <a:pt x="-60777" y="4007078"/>
                  <a:pt x="331791" y="2874632"/>
                  <a:pt x="0" y="819205"/>
                </a:cubicBezTo>
                <a:cubicBezTo>
                  <a:pt x="105364" y="354000"/>
                  <a:pt x="394628" y="34612"/>
                  <a:pt x="819205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819205 w 8811389"/>
                      <a:gd name="connsiteY0" fmla="*/ 0 h 4915130"/>
                      <a:gd name="connsiteX1" fmla="*/ 8811389 w 8811389"/>
                      <a:gd name="connsiteY1" fmla="*/ 0 h 4915130"/>
                      <a:gd name="connsiteX2" fmla="*/ 8811389 w 8811389"/>
                      <a:gd name="connsiteY2" fmla="*/ 0 h 4915130"/>
                      <a:gd name="connsiteX3" fmla="*/ 8811389 w 8811389"/>
                      <a:gd name="connsiteY3" fmla="*/ 4095925 h 4915130"/>
                      <a:gd name="connsiteX4" fmla="*/ 7992184 w 8811389"/>
                      <a:gd name="connsiteY4" fmla="*/ 4915130 h 4915130"/>
                      <a:gd name="connsiteX5" fmla="*/ 0 w 8811389"/>
                      <a:gd name="connsiteY5" fmla="*/ 4915130 h 4915130"/>
                      <a:gd name="connsiteX6" fmla="*/ 0 w 8811389"/>
                      <a:gd name="connsiteY6" fmla="*/ 4915130 h 4915130"/>
                      <a:gd name="connsiteX7" fmla="*/ 0 w 8811389"/>
                      <a:gd name="connsiteY7" fmla="*/ 819205 h 4915130"/>
                      <a:gd name="connsiteX8" fmla="*/ 819205 w 8811389"/>
                      <a:gd name="connsiteY8" fmla="*/ 0 h 4915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11389" h="4915130" fill="none" extrusionOk="0">
                        <a:moveTo>
                          <a:pt x="819205" y="0"/>
                        </a:moveTo>
                        <a:cubicBezTo>
                          <a:pt x="2638514" y="78011"/>
                          <a:pt x="7016573" y="21937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65861" y="2023254"/>
                          <a:pt x="8977015" y="2266072"/>
                          <a:pt x="8811389" y="4095925"/>
                        </a:cubicBezTo>
                        <a:cubicBezTo>
                          <a:pt x="8832010" y="4522704"/>
                          <a:pt x="8383658" y="4910559"/>
                          <a:pt x="7992184" y="4915130"/>
                        </a:cubicBezTo>
                        <a:cubicBezTo>
                          <a:pt x="4733646" y="4770046"/>
                          <a:pt x="1164731" y="4950209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42204" y="4048529"/>
                          <a:pt x="161297" y="2835678"/>
                          <a:pt x="0" y="819205"/>
                        </a:cubicBezTo>
                        <a:cubicBezTo>
                          <a:pt x="85625" y="377706"/>
                          <a:pt x="369436" y="32253"/>
                          <a:pt x="819205" y="0"/>
                        </a:cubicBezTo>
                        <a:close/>
                      </a:path>
                      <a:path w="8811389" h="4915130" stroke="0" extrusionOk="0">
                        <a:moveTo>
                          <a:pt x="819205" y="0"/>
                        </a:moveTo>
                        <a:cubicBezTo>
                          <a:pt x="2255415" y="-16420"/>
                          <a:pt x="5174665" y="-157111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47479" y="546845"/>
                          <a:pt x="8694102" y="2275647"/>
                          <a:pt x="8811389" y="4095925"/>
                        </a:cubicBezTo>
                        <a:cubicBezTo>
                          <a:pt x="8799528" y="4582738"/>
                          <a:pt x="8449659" y="4918554"/>
                          <a:pt x="7992184" y="4915130"/>
                        </a:cubicBezTo>
                        <a:cubicBezTo>
                          <a:pt x="5782948" y="4797635"/>
                          <a:pt x="2188179" y="4996752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-46332" y="3756512"/>
                          <a:pt x="133940" y="1828768"/>
                          <a:pt x="0" y="819205"/>
                        </a:cubicBezTo>
                        <a:cubicBezTo>
                          <a:pt x="8985" y="355980"/>
                          <a:pt x="382972" y="1517"/>
                          <a:pt x="81920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564356" y="957262"/>
            <a:ext cx="7886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742" y="2336284"/>
            <a:ext cx="3507028" cy="24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916247"/>
              </p:ext>
            </p:extLst>
          </p:nvPr>
        </p:nvGraphicFramePr>
        <p:xfrm>
          <a:off x="913651" y="673832"/>
          <a:ext cx="7813436" cy="4314826"/>
        </p:xfrm>
        <a:graphic>
          <a:graphicData uri="http://schemas.openxmlformats.org/drawingml/2006/table">
            <a:tbl>
              <a:tblPr/>
              <a:tblGrid>
                <a:gridCol w="3317621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4495815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4208145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</a:t>
                      </a:r>
                      <a:r>
                        <a:rPr lang="vi-VN" sz="20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thấy lạ không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17" y="154842"/>
            <a:ext cx="3639628" cy="8047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9AD03D-159E-470C-9FC4-745D6FD48D19}"/>
              </a:ext>
            </a:extLst>
          </p:cNvPr>
          <p:cNvCxnSpPr/>
          <p:nvPr/>
        </p:nvCxnSpPr>
        <p:spPr>
          <a:xfrm>
            <a:off x="1685365" y="992982"/>
            <a:ext cx="14343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43B8E7-9B7D-40C8-AB07-3406CA933C50}"/>
              </a:ext>
            </a:extLst>
          </p:cNvPr>
          <p:cNvCxnSpPr>
            <a:cxnSpLocks/>
          </p:cNvCxnSpPr>
          <p:nvPr/>
        </p:nvCxnSpPr>
        <p:spPr>
          <a:xfrm>
            <a:off x="2519082" y="1257344"/>
            <a:ext cx="100404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079CB4-FCE9-4D70-B03D-656BFA205BF0}"/>
              </a:ext>
            </a:extLst>
          </p:cNvPr>
          <p:cNvCxnSpPr>
            <a:cxnSpLocks/>
          </p:cNvCxnSpPr>
          <p:nvPr/>
        </p:nvCxnSpPr>
        <p:spPr>
          <a:xfrm>
            <a:off x="1685365" y="2492188"/>
            <a:ext cx="166743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AB2508-D8BF-4442-921D-7E3E430241EE}"/>
              </a:ext>
            </a:extLst>
          </p:cNvPr>
          <p:cNvCxnSpPr/>
          <p:nvPr/>
        </p:nvCxnSpPr>
        <p:spPr>
          <a:xfrm>
            <a:off x="1685365" y="2831245"/>
            <a:ext cx="13178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A181CE-B55F-4FF5-A849-D30152AB9B49}"/>
              </a:ext>
            </a:extLst>
          </p:cNvPr>
          <p:cNvCxnSpPr/>
          <p:nvPr/>
        </p:nvCxnSpPr>
        <p:spPr>
          <a:xfrm>
            <a:off x="1685365" y="3137647"/>
            <a:ext cx="14343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B7CA70-A561-441A-9297-4B64B57B4BA7}"/>
              </a:ext>
            </a:extLst>
          </p:cNvPr>
          <p:cNvCxnSpPr/>
          <p:nvPr/>
        </p:nvCxnSpPr>
        <p:spPr>
          <a:xfrm>
            <a:off x="1685365" y="3442447"/>
            <a:ext cx="15508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493903-51EC-4A7F-9672-20042A2DAD09}"/>
              </a:ext>
            </a:extLst>
          </p:cNvPr>
          <p:cNvCxnSpPr/>
          <p:nvPr/>
        </p:nvCxnSpPr>
        <p:spPr>
          <a:xfrm>
            <a:off x="1685365" y="4061012"/>
            <a:ext cx="10882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DB8F25-0A06-4188-A70E-086470191907}"/>
              </a:ext>
            </a:extLst>
          </p:cNvPr>
          <p:cNvCxnSpPr/>
          <p:nvPr/>
        </p:nvCxnSpPr>
        <p:spPr>
          <a:xfrm>
            <a:off x="1416424" y="4661647"/>
            <a:ext cx="19363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85C73-72C4-48C0-8E2C-A42B4382811B}"/>
              </a:ext>
            </a:extLst>
          </p:cNvPr>
          <p:cNvCxnSpPr/>
          <p:nvPr/>
        </p:nvCxnSpPr>
        <p:spPr>
          <a:xfrm>
            <a:off x="5193437" y="992982"/>
            <a:ext cx="13138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EC7622-C43D-48B1-AFE8-C482B5EF40CC}"/>
              </a:ext>
            </a:extLst>
          </p:cNvPr>
          <p:cNvCxnSpPr/>
          <p:nvPr/>
        </p:nvCxnSpPr>
        <p:spPr>
          <a:xfrm>
            <a:off x="4261282" y="1589103"/>
            <a:ext cx="96766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529A73-9A9D-4F09-925E-A20CE05CF76E}"/>
              </a:ext>
            </a:extLst>
          </p:cNvPr>
          <p:cNvCxnSpPr/>
          <p:nvPr/>
        </p:nvCxnSpPr>
        <p:spPr>
          <a:xfrm>
            <a:off x="5930283" y="1926454"/>
            <a:ext cx="96766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EFD383-74A9-4207-A02E-FBA93DF7CB6F}"/>
              </a:ext>
            </a:extLst>
          </p:cNvPr>
          <p:cNvCxnSpPr/>
          <p:nvPr/>
        </p:nvCxnSpPr>
        <p:spPr>
          <a:xfrm>
            <a:off x="5655076" y="3442447"/>
            <a:ext cx="10209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4BE8B9-9A60-43B3-A37B-958803A90A0E}"/>
              </a:ext>
            </a:extLst>
          </p:cNvPr>
          <p:cNvCxnSpPr/>
          <p:nvPr/>
        </p:nvCxnSpPr>
        <p:spPr>
          <a:xfrm>
            <a:off x="5601810" y="3137647"/>
            <a:ext cx="10564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29556F-F380-4875-9596-5A29573D5D90}"/>
              </a:ext>
            </a:extLst>
          </p:cNvPr>
          <p:cNvCxnSpPr/>
          <p:nvPr/>
        </p:nvCxnSpPr>
        <p:spPr>
          <a:xfrm>
            <a:off x="5575177" y="2831245"/>
            <a:ext cx="110083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74CFB7-F712-44EF-902E-51D0751F35C8}"/>
              </a:ext>
            </a:extLst>
          </p:cNvPr>
          <p:cNvCxnSpPr/>
          <p:nvPr/>
        </p:nvCxnSpPr>
        <p:spPr>
          <a:xfrm>
            <a:off x="4261282" y="2492188"/>
            <a:ext cx="11794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64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30">
            <a:extLst>
              <a:ext uri="{FF2B5EF4-FFF2-40B4-BE49-F238E27FC236}">
                <a16:creationId xmlns:a16="http://schemas.microsoft.com/office/drawing/2014/main" id="{693DDD1E-6601-47DC-BE62-C62AF8A4414A}"/>
              </a:ext>
            </a:extLst>
          </p:cNvPr>
          <p:cNvGrpSpPr/>
          <p:nvPr/>
        </p:nvGrpSpPr>
        <p:grpSpPr>
          <a:xfrm flipH="1">
            <a:off x="3380115" y="512769"/>
            <a:ext cx="3656567" cy="3038246"/>
            <a:chOff x="2206754" y="916448"/>
            <a:chExt cx="4695813" cy="3901755"/>
          </a:xfrm>
        </p:grpSpPr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id="{48534656-934F-4622-829D-BBCFC956B4FC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对话气泡: 椭圆形 13">
              <a:extLst>
                <a:ext uri="{FF2B5EF4-FFF2-40B4-BE49-F238E27FC236}">
                  <a16:creationId xmlns:a16="http://schemas.microsoft.com/office/drawing/2014/main" id="{A049E89E-28A6-410E-B722-90B3FBB1E19C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" name="图片 2">
            <a:extLst>
              <a:ext uri="{FF2B5EF4-FFF2-40B4-BE49-F238E27FC236}">
                <a16:creationId xmlns:a16="http://schemas.microsoft.com/office/drawing/2014/main" id="{F47B2A37-B8AF-4697-9CD1-7954C35E2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412" y="3429628"/>
            <a:ext cx="1415157" cy="1497479"/>
          </a:xfrm>
          <a:prstGeom prst="rect">
            <a:avLst/>
          </a:prstGeom>
        </p:spPr>
      </p:pic>
      <p:grpSp>
        <p:nvGrpSpPr>
          <p:cNvPr id="26" name="组合 5">
            <a:extLst>
              <a:ext uri="{FF2B5EF4-FFF2-40B4-BE49-F238E27FC236}">
                <a16:creationId xmlns:a16="http://schemas.microsoft.com/office/drawing/2014/main" id="{39CF5B90-C88B-4CBF-A654-E58C9BF521B2}"/>
              </a:ext>
            </a:extLst>
          </p:cNvPr>
          <p:cNvGrpSpPr/>
          <p:nvPr/>
        </p:nvGrpSpPr>
        <p:grpSpPr>
          <a:xfrm>
            <a:off x="6909646" y="252780"/>
            <a:ext cx="1050752" cy="633956"/>
            <a:chOff x="9391779" y="193843"/>
            <a:chExt cx="1401002" cy="845275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F09D1E14-264C-41F1-8CA5-89F611EE3628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29" name="任意多边形: 形状 3">
                <a:extLst>
                  <a:ext uri="{FF2B5EF4-FFF2-40B4-BE49-F238E27FC236}">
                    <a16:creationId xmlns:a16="http://schemas.microsoft.com/office/drawing/2014/main" id="{E28772F7-56CF-490E-B56D-ED46A1FAE4FB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任意多边形: 形状 13">
                <a:extLst>
                  <a:ext uri="{FF2B5EF4-FFF2-40B4-BE49-F238E27FC236}">
                    <a16:creationId xmlns:a16="http://schemas.microsoft.com/office/drawing/2014/main" id="{D94822DB-E009-4BB1-9777-AEE3E37ACB9A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文本框 17">
              <a:extLst>
                <a:ext uri="{FF2B5EF4-FFF2-40B4-BE49-F238E27FC236}">
                  <a16:creationId xmlns:a16="http://schemas.microsoft.com/office/drawing/2014/main" id="{052E8C36-228D-465A-A8A7-075EAA9C8F68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45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4AB3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…</a:t>
              </a:r>
            </a:p>
          </p:txBody>
        </p:sp>
      </p:grpSp>
      <p:sp>
        <p:nvSpPr>
          <p:cNvPr id="31" name="文本框 33">
            <a:extLst>
              <a:ext uri="{FF2B5EF4-FFF2-40B4-BE49-F238E27FC236}">
                <a16:creationId xmlns:a16="http://schemas.microsoft.com/office/drawing/2014/main" id="{01A761FC-F1A9-4144-AD65-26108328645F}"/>
              </a:ext>
            </a:extLst>
          </p:cNvPr>
          <p:cNvSpPr txBox="1"/>
          <p:nvPr/>
        </p:nvSpPr>
        <p:spPr>
          <a:xfrm>
            <a:off x="4044541" y="1253520"/>
            <a:ext cx="2848694" cy="16089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defTabSz="514350"/>
            <a:r>
              <a:rPr lang="en-US" altLang="zh-CN" sz="4000">
                <a:solidFill>
                  <a:srgbClr val="000000"/>
                </a:solidFill>
                <a:latin typeface="UTM Azuki" panose="02040603050506020204" pitchFamily="18" charset="0"/>
              </a:rPr>
              <a:t>HỌC THUỘC BÀI THƠ</a:t>
            </a:r>
            <a:endParaRPr lang="en-US" altLang="zh-CN" sz="4000" dirty="0">
              <a:solidFill>
                <a:srgbClr val="000000"/>
              </a:solidFill>
              <a:latin typeface="UTM Azuki" panose="020406030505060202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3CC3AA2-5BEA-47A4-9015-789F6FE4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33" y="4643745"/>
            <a:ext cx="1110567" cy="4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20">
            <a:extLst>
              <a:ext uri="{FF2B5EF4-FFF2-40B4-BE49-F238E27FC236}">
                <a16:creationId xmlns:a16="http://schemas.microsoft.com/office/drawing/2014/main" id="{2C148631-4C6D-4BED-8FD5-C4A10C3CD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751" y="0"/>
            <a:ext cx="3358027" cy="46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l0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2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8750" y="1"/>
            <a:ext cx="6400800" cy="1230713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học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đến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đây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là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kết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thúc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5900" y="3829051"/>
            <a:ext cx="6400800" cy="1230713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Kính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chúc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sức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khỏe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quý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thầy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cô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958211686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11311" y="6363"/>
            <a:ext cx="9121379" cy="1398114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4389">
              <a:solidFill>
                <a:srgbClr val="FFFFFF"/>
              </a:solidFill>
              <a:latin typeface="AvantGard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37" b="15234"/>
          <a:stretch/>
        </p:blipFill>
        <p:spPr>
          <a:xfrm>
            <a:off x="-107652" y="6919910"/>
            <a:ext cx="9240341" cy="411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78231" y="98557"/>
            <a:ext cx="1414119" cy="13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1717532" y="295156"/>
            <a:ext cx="5838029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  <p:pic>
        <p:nvPicPr>
          <p:cNvPr id="3" name="5742927114422">
            <a:hlinkClick r:id="" action="ppaction://media"/>
            <a:extLst>
              <a:ext uri="{FF2B5EF4-FFF2-40B4-BE49-F238E27FC236}">
                <a16:creationId xmlns:a16="http://schemas.microsoft.com/office/drawing/2014/main" id="{F546643A-52BE-499A-B17B-24403C53A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0" y="1403152"/>
            <a:ext cx="9121378" cy="37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utre 11">
            <a:extLst>
              <a:ext uri="{FF2B5EF4-FFF2-40B4-BE49-F238E27FC236}">
                <a16:creationId xmlns:a16="http://schemas.microsoft.com/office/drawing/2014/main" id="{01709789-2BEB-4ECE-A1C7-DE2F9BD7B819}"/>
              </a:ext>
            </a:extLst>
          </p:cNvPr>
          <p:cNvPicPr/>
          <p:nvPr/>
        </p:nvPicPr>
        <p:blipFill rotWithShape="1">
          <a:blip r:embed="rId3"/>
          <a:srcRect t="45953"/>
          <a:stretch/>
        </p:blipFill>
        <p:spPr>
          <a:xfrm>
            <a:off x="311729" y="1210937"/>
            <a:ext cx="8634844" cy="3694000"/>
          </a:xfrm>
          <a:prstGeom prst="rect">
            <a:avLst/>
          </a:prstGeom>
        </p:spPr>
      </p:pic>
      <p:sp>
        <p:nvSpPr>
          <p:cNvPr id="5" name="Shape 12">
            <a:extLst>
              <a:ext uri="{FF2B5EF4-FFF2-40B4-BE49-F238E27FC236}">
                <a16:creationId xmlns:a16="http://schemas.microsoft.com/office/drawing/2014/main" id="{4C00166F-CBDD-4C7C-A164-33DE6902CD9A}"/>
              </a:ext>
            </a:extLst>
          </p:cNvPr>
          <p:cNvSpPr txBox="1"/>
          <p:nvPr/>
        </p:nvSpPr>
        <p:spPr>
          <a:xfrm>
            <a:off x="1641161" y="253198"/>
            <a:ext cx="6671565" cy="95773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/>
            <a:r>
              <a:rPr lang="en-US" sz="4950" dirty="0">
                <a:solidFill>
                  <a:srgbClr val="FFFFFF"/>
                </a:solidFill>
                <a:latin typeface="UTM Cookies" panose="02040603050506020204" pitchFamily="18" charset="0"/>
                <a:ea typeface="Times New Roman" panose="02020603050405020304" pitchFamily="18" charset="0"/>
              </a:rPr>
              <a:t>MỖI NGƯỜI MỘT VẺ</a:t>
            </a:r>
            <a:endParaRPr lang="en-US" sz="4950" dirty="0">
              <a:solidFill>
                <a:srgbClr val="FFFFFF"/>
              </a:solidFill>
              <a:latin typeface="UTM Cookies" panose="02040603050506020204" pitchFamily="18" charset="0"/>
              <a:ea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0431" y="2421709"/>
            <a:ext cx="2616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3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6B5A15-BF72-4188-A413-87BCEBFD894B}"/>
              </a:ext>
            </a:extLst>
          </p:cNvPr>
          <p:cNvSpPr txBox="1"/>
          <p:nvPr/>
        </p:nvSpPr>
        <p:spPr>
          <a:xfrm>
            <a:off x="1441566" y="440953"/>
            <a:ext cx="6260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   CHƠI TRÒ CHƠI: </a:t>
            </a:r>
          </a:p>
          <a:p>
            <a:pPr algn="ctr"/>
            <a:r>
              <a:rPr lang="en-US" sz="3000" b="1" i="1" dirty="0">
                <a:solidFill>
                  <a:srgbClr val="0070C0"/>
                </a:solidFill>
              </a:rPr>
              <a:t>ĐOÁN TÊN BẠN QUA GIỌNG NÓI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8DFF15-B02B-42F7-9B6A-5C50996C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89" y="1925880"/>
            <a:ext cx="2066723" cy="3081795"/>
          </a:xfrm>
          <a:prstGeom prst="rect">
            <a:avLst/>
          </a:prstGeom>
        </p:spPr>
      </p:pic>
      <p:pic>
        <p:nvPicPr>
          <p:cNvPr id="12" name="Picture 4" descr="cartoon children in school - Clip Art Library">
            <a:extLst>
              <a:ext uri="{FF2B5EF4-FFF2-40B4-BE49-F238E27FC236}">
                <a16:creationId xmlns:a16="http://schemas.microsoft.com/office/drawing/2014/main" id="{CD75D60E-7385-42FF-8006-29697965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78" y="2247573"/>
            <a:ext cx="3835202" cy="25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875EF8-A89C-4BE9-B63D-1204E0F43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2078185" y="327485"/>
            <a:ext cx="1080438" cy="67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27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053-7B40-4C0D-B263-BA275DA39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7A49-1511-42AD-9838-D0E0029E3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5779876887565">
            <a:hlinkClick r:id="" action="ppaction://media"/>
            <a:extLst>
              <a:ext uri="{FF2B5EF4-FFF2-40B4-BE49-F238E27FC236}">
                <a16:creationId xmlns:a16="http://schemas.microsoft.com/office/drawing/2014/main" id="{1E03EDDA-B13A-4077-AEE6-14A9E438B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412" y="1282304"/>
            <a:ext cx="7877176" cy="38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-2024756" y="2956975"/>
            <a:ext cx="1645546" cy="646331"/>
            <a:chOff x="337444" y="617893"/>
            <a:chExt cx="1645546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092108" y="244932"/>
            <a:ext cx="5693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4950" kern="0" dirty="0" err="1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Bài</a:t>
            </a:r>
            <a:r>
              <a:rPr lang="en-US" sz="495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 1: </a:t>
            </a:r>
            <a:r>
              <a:rPr lang="vi-VN" sz="495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ĐI</a:t>
            </a:r>
            <a:r>
              <a:rPr lang="en-US" sz="495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Ề</a:t>
            </a:r>
            <a:r>
              <a:rPr lang="vi-VN" sz="495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U K</a:t>
            </a:r>
            <a:r>
              <a:rPr lang="en-US" sz="495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Ì</a:t>
            </a:r>
            <a:r>
              <a:rPr lang="vi-VN" sz="495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vi-VN" sz="4800" kern="0" dirty="0">
                <a:solidFill>
                  <a:schemeClr val="bg1"/>
                </a:solidFill>
                <a:latin typeface="UTM Cookies" panose="02040603050506020204" pitchFamily="18" charset="0"/>
                <a:cs typeface="Arial"/>
                <a:sym typeface="Arial"/>
              </a:rPr>
              <a:t>DI</a:t>
            </a:r>
            <a:r>
              <a:rPr lang="vi-VN" sz="4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Ệ</a:t>
            </a:r>
            <a:r>
              <a:rPr lang="vi-VN" sz="4800" kern="0" dirty="0">
                <a:solidFill>
                  <a:schemeClr val="bg1"/>
                </a:solidFill>
                <a:latin typeface="UTM Cookies" panose="02040603050506020204" pitchFamily="18" charset="0"/>
                <a:cs typeface="Arial"/>
                <a:sym typeface="Arial"/>
              </a:rPr>
              <a:t>U </a:t>
            </a:r>
            <a:endParaRPr lang="en-US" sz="4800" kern="0" dirty="0">
              <a:solidFill>
                <a:schemeClr val="bg1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68" y="1390820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708074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4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94" y="3268601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880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191729" y="121444"/>
            <a:ext cx="8811389" cy="4915130"/>
          </a:xfrm>
          <a:custGeom>
            <a:avLst/>
            <a:gdLst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1389" h="4915130" fill="none" extrusionOk="0">
                <a:moveTo>
                  <a:pt x="819205" y="0"/>
                </a:moveTo>
                <a:cubicBezTo>
                  <a:pt x="2819781" y="247990"/>
                  <a:pt x="6906998" y="-89739"/>
                  <a:pt x="8811389" y="0"/>
                </a:cubicBezTo>
                <a:lnTo>
                  <a:pt x="8811389" y="0"/>
                </a:lnTo>
                <a:cubicBezTo>
                  <a:pt x="8954835" y="2012419"/>
                  <a:pt x="8985330" y="2275677"/>
                  <a:pt x="8811389" y="4095925"/>
                </a:cubicBezTo>
                <a:cubicBezTo>
                  <a:pt x="8858135" y="4490203"/>
                  <a:pt x="8367971" y="4909383"/>
                  <a:pt x="7992184" y="4915130"/>
                </a:cubicBezTo>
                <a:cubicBezTo>
                  <a:pt x="4732915" y="4727955"/>
                  <a:pt x="995842" y="4897234"/>
                  <a:pt x="0" y="4915130"/>
                </a:cubicBezTo>
                <a:lnTo>
                  <a:pt x="0" y="4915130"/>
                </a:lnTo>
                <a:cubicBezTo>
                  <a:pt x="-114836" y="3964556"/>
                  <a:pt x="255834" y="2782467"/>
                  <a:pt x="0" y="819205"/>
                </a:cubicBezTo>
                <a:cubicBezTo>
                  <a:pt x="172257" y="388769"/>
                  <a:pt x="376739" y="120645"/>
                  <a:pt x="819205" y="0"/>
                </a:cubicBezTo>
                <a:close/>
              </a:path>
              <a:path w="8811389" h="4915130" stroke="0" extrusionOk="0">
                <a:moveTo>
                  <a:pt x="819205" y="0"/>
                </a:moveTo>
                <a:cubicBezTo>
                  <a:pt x="1921588" y="-158996"/>
                  <a:pt x="5280952" y="-222624"/>
                  <a:pt x="8811389" y="0"/>
                </a:cubicBezTo>
                <a:lnTo>
                  <a:pt x="8811389" y="0"/>
                </a:lnTo>
                <a:cubicBezTo>
                  <a:pt x="9064801" y="654606"/>
                  <a:pt x="8763001" y="2248947"/>
                  <a:pt x="8811389" y="4095925"/>
                </a:cubicBezTo>
                <a:cubicBezTo>
                  <a:pt x="8798146" y="4674187"/>
                  <a:pt x="8510325" y="4982136"/>
                  <a:pt x="7992184" y="4915130"/>
                </a:cubicBezTo>
                <a:cubicBezTo>
                  <a:pt x="5727078" y="4853653"/>
                  <a:pt x="2534382" y="4900772"/>
                  <a:pt x="0" y="4915130"/>
                </a:cubicBezTo>
                <a:lnTo>
                  <a:pt x="0" y="4915130"/>
                </a:lnTo>
                <a:cubicBezTo>
                  <a:pt x="-11477" y="3579191"/>
                  <a:pt x="217183" y="2012979"/>
                  <a:pt x="0" y="819205"/>
                </a:cubicBezTo>
                <a:cubicBezTo>
                  <a:pt x="-43433" y="293994"/>
                  <a:pt x="346729" y="-64333"/>
                  <a:pt x="819205" y="0"/>
                </a:cubicBezTo>
                <a:close/>
              </a:path>
              <a:path w="8811389" h="4915130" fill="none" stroke="0" extrusionOk="0">
                <a:moveTo>
                  <a:pt x="819205" y="0"/>
                </a:moveTo>
                <a:cubicBezTo>
                  <a:pt x="2915335" y="110883"/>
                  <a:pt x="6856326" y="-193664"/>
                  <a:pt x="8811389" y="0"/>
                </a:cubicBezTo>
                <a:lnTo>
                  <a:pt x="8811389" y="0"/>
                </a:lnTo>
                <a:cubicBezTo>
                  <a:pt x="8922987" y="2027764"/>
                  <a:pt x="8966587" y="2305109"/>
                  <a:pt x="8811389" y="4095925"/>
                </a:cubicBezTo>
                <a:cubicBezTo>
                  <a:pt x="8810883" y="4583939"/>
                  <a:pt x="8433659" y="4944522"/>
                  <a:pt x="7992184" y="4915130"/>
                </a:cubicBezTo>
                <a:cubicBezTo>
                  <a:pt x="4729559" y="4788332"/>
                  <a:pt x="971512" y="4982420"/>
                  <a:pt x="0" y="4915130"/>
                </a:cubicBezTo>
                <a:lnTo>
                  <a:pt x="0" y="4915130"/>
                </a:lnTo>
                <a:cubicBezTo>
                  <a:pt x="-60777" y="4007078"/>
                  <a:pt x="331791" y="2874632"/>
                  <a:pt x="0" y="819205"/>
                </a:cubicBezTo>
                <a:cubicBezTo>
                  <a:pt x="105364" y="354000"/>
                  <a:pt x="394628" y="34612"/>
                  <a:pt x="819205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819205 w 8811389"/>
                      <a:gd name="connsiteY0" fmla="*/ 0 h 4915130"/>
                      <a:gd name="connsiteX1" fmla="*/ 8811389 w 8811389"/>
                      <a:gd name="connsiteY1" fmla="*/ 0 h 4915130"/>
                      <a:gd name="connsiteX2" fmla="*/ 8811389 w 8811389"/>
                      <a:gd name="connsiteY2" fmla="*/ 0 h 4915130"/>
                      <a:gd name="connsiteX3" fmla="*/ 8811389 w 8811389"/>
                      <a:gd name="connsiteY3" fmla="*/ 4095925 h 4915130"/>
                      <a:gd name="connsiteX4" fmla="*/ 7992184 w 8811389"/>
                      <a:gd name="connsiteY4" fmla="*/ 4915130 h 4915130"/>
                      <a:gd name="connsiteX5" fmla="*/ 0 w 8811389"/>
                      <a:gd name="connsiteY5" fmla="*/ 4915130 h 4915130"/>
                      <a:gd name="connsiteX6" fmla="*/ 0 w 8811389"/>
                      <a:gd name="connsiteY6" fmla="*/ 4915130 h 4915130"/>
                      <a:gd name="connsiteX7" fmla="*/ 0 w 8811389"/>
                      <a:gd name="connsiteY7" fmla="*/ 819205 h 4915130"/>
                      <a:gd name="connsiteX8" fmla="*/ 819205 w 8811389"/>
                      <a:gd name="connsiteY8" fmla="*/ 0 h 4915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11389" h="4915130" fill="none" extrusionOk="0">
                        <a:moveTo>
                          <a:pt x="819205" y="0"/>
                        </a:moveTo>
                        <a:cubicBezTo>
                          <a:pt x="2638514" y="78011"/>
                          <a:pt x="7016573" y="21937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65861" y="2023254"/>
                          <a:pt x="8977015" y="2266072"/>
                          <a:pt x="8811389" y="4095925"/>
                        </a:cubicBezTo>
                        <a:cubicBezTo>
                          <a:pt x="8832010" y="4522704"/>
                          <a:pt x="8383658" y="4910559"/>
                          <a:pt x="7992184" y="4915130"/>
                        </a:cubicBezTo>
                        <a:cubicBezTo>
                          <a:pt x="4733646" y="4770046"/>
                          <a:pt x="1164731" y="4950209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42204" y="4048529"/>
                          <a:pt x="161297" y="2835678"/>
                          <a:pt x="0" y="819205"/>
                        </a:cubicBezTo>
                        <a:cubicBezTo>
                          <a:pt x="85625" y="377706"/>
                          <a:pt x="369436" y="32253"/>
                          <a:pt x="819205" y="0"/>
                        </a:cubicBezTo>
                        <a:close/>
                      </a:path>
                      <a:path w="8811389" h="4915130" stroke="0" extrusionOk="0">
                        <a:moveTo>
                          <a:pt x="819205" y="0"/>
                        </a:moveTo>
                        <a:cubicBezTo>
                          <a:pt x="2255415" y="-16420"/>
                          <a:pt x="5174665" y="-157111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47479" y="546845"/>
                          <a:pt x="8694102" y="2275647"/>
                          <a:pt x="8811389" y="4095925"/>
                        </a:cubicBezTo>
                        <a:cubicBezTo>
                          <a:pt x="8799528" y="4582738"/>
                          <a:pt x="8449659" y="4918554"/>
                          <a:pt x="7992184" y="4915130"/>
                        </a:cubicBezTo>
                        <a:cubicBezTo>
                          <a:pt x="5782948" y="4797635"/>
                          <a:pt x="2188179" y="4996752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-46332" y="3756512"/>
                          <a:pt x="133940" y="1828768"/>
                          <a:pt x="0" y="819205"/>
                        </a:cubicBezTo>
                        <a:cubicBezTo>
                          <a:pt x="8985" y="355980"/>
                          <a:pt x="382972" y="1517"/>
                          <a:pt x="81920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564356" y="957263"/>
            <a:ext cx="78867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742" y="2336284"/>
            <a:ext cx="3507028" cy="24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535780" y="736759"/>
          <a:ext cx="7813436" cy="4314826"/>
        </p:xfrm>
        <a:graphic>
          <a:graphicData uri="http://schemas.openxmlformats.org/drawingml/2006/table">
            <a:tbl>
              <a:tblPr/>
              <a:tblGrid>
                <a:gridCol w="3317621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4495815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4208145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23813" marR="23813" marT="23813" marB="238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670" y="138893"/>
            <a:ext cx="3639628" cy="8047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1" y="0"/>
            <a:ext cx="2014469" cy="660831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5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191729" y="121444"/>
            <a:ext cx="8811389" cy="4915130"/>
          </a:xfrm>
          <a:custGeom>
            <a:avLst/>
            <a:gdLst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  <a:gd name="connsiteX0" fmla="*/ 819205 w 8811389"/>
              <a:gd name="connsiteY0" fmla="*/ 0 h 4915130"/>
              <a:gd name="connsiteX1" fmla="*/ 8811389 w 8811389"/>
              <a:gd name="connsiteY1" fmla="*/ 0 h 4915130"/>
              <a:gd name="connsiteX2" fmla="*/ 8811389 w 8811389"/>
              <a:gd name="connsiteY2" fmla="*/ 0 h 4915130"/>
              <a:gd name="connsiteX3" fmla="*/ 8811389 w 8811389"/>
              <a:gd name="connsiteY3" fmla="*/ 4095925 h 4915130"/>
              <a:gd name="connsiteX4" fmla="*/ 7992184 w 8811389"/>
              <a:gd name="connsiteY4" fmla="*/ 4915130 h 4915130"/>
              <a:gd name="connsiteX5" fmla="*/ 0 w 8811389"/>
              <a:gd name="connsiteY5" fmla="*/ 4915130 h 4915130"/>
              <a:gd name="connsiteX6" fmla="*/ 0 w 8811389"/>
              <a:gd name="connsiteY6" fmla="*/ 4915130 h 4915130"/>
              <a:gd name="connsiteX7" fmla="*/ 0 w 8811389"/>
              <a:gd name="connsiteY7" fmla="*/ 819205 h 4915130"/>
              <a:gd name="connsiteX8" fmla="*/ 819205 w 8811389"/>
              <a:gd name="connsiteY8" fmla="*/ 0 h 491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1389" h="4915130" fill="none" extrusionOk="0">
                <a:moveTo>
                  <a:pt x="819205" y="0"/>
                </a:moveTo>
                <a:cubicBezTo>
                  <a:pt x="2819781" y="247990"/>
                  <a:pt x="6906998" y="-89739"/>
                  <a:pt x="8811389" y="0"/>
                </a:cubicBezTo>
                <a:lnTo>
                  <a:pt x="8811389" y="0"/>
                </a:lnTo>
                <a:cubicBezTo>
                  <a:pt x="8954835" y="2012419"/>
                  <a:pt x="8985330" y="2275677"/>
                  <a:pt x="8811389" y="4095925"/>
                </a:cubicBezTo>
                <a:cubicBezTo>
                  <a:pt x="8858135" y="4490203"/>
                  <a:pt x="8367971" y="4909383"/>
                  <a:pt x="7992184" y="4915130"/>
                </a:cubicBezTo>
                <a:cubicBezTo>
                  <a:pt x="4732915" y="4727955"/>
                  <a:pt x="995842" y="4897234"/>
                  <a:pt x="0" y="4915130"/>
                </a:cubicBezTo>
                <a:lnTo>
                  <a:pt x="0" y="4915130"/>
                </a:lnTo>
                <a:cubicBezTo>
                  <a:pt x="-114836" y="3964556"/>
                  <a:pt x="255834" y="2782467"/>
                  <a:pt x="0" y="819205"/>
                </a:cubicBezTo>
                <a:cubicBezTo>
                  <a:pt x="172257" y="388769"/>
                  <a:pt x="376739" y="120645"/>
                  <a:pt x="819205" y="0"/>
                </a:cubicBezTo>
                <a:close/>
              </a:path>
              <a:path w="8811389" h="4915130" stroke="0" extrusionOk="0">
                <a:moveTo>
                  <a:pt x="819205" y="0"/>
                </a:moveTo>
                <a:cubicBezTo>
                  <a:pt x="1921588" y="-158996"/>
                  <a:pt x="5280952" y="-222624"/>
                  <a:pt x="8811389" y="0"/>
                </a:cubicBezTo>
                <a:lnTo>
                  <a:pt x="8811389" y="0"/>
                </a:lnTo>
                <a:cubicBezTo>
                  <a:pt x="9064801" y="654606"/>
                  <a:pt x="8763001" y="2248947"/>
                  <a:pt x="8811389" y="4095925"/>
                </a:cubicBezTo>
                <a:cubicBezTo>
                  <a:pt x="8798146" y="4674187"/>
                  <a:pt x="8510325" y="4982136"/>
                  <a:pt x="7992184" y="4915130"/>
                </a:cubicBezTo>
                <a:cubicBezTo>
                  <a:pt x="5727078" y="4853653"/>
                  <a:pt x="2534382" y="4900772"/>
                  <a:pt x="0" y="4915130"/>
                </a:cubicBezTo>
                <a:lnTo>
                  <a:pt x="0" y="4915130"/>
                </a:lnTo>
                <a:cubicBezTo>
                  <a:pt x="-11477" y="3579191"/>
                  <a:pt x="217183" y="2012979"/>
                  <a:pt x="0" y="819205"/>
                </a:cubicBezTo>
                <a:cubicBezTo>
                  <a:pt x="-43433" y="293994"/>
                  <a:pt x="346729" y="-64333"/>
                  <a:pt x="819205" y="0"/>
                </a:cubicBezTo>
                <a:close/>
              </a:path>
              <a:path w="8811389" h="4915130" fill="none" stroke="0" extrusionOk="0">
                <a:moveTo>
                  <a:pt x="819205" y="0"/>
                </a:moveTo>
                <a:cubicBezTo>
                  <a:pt x="2915335" y="110883"/>
                  <a:pt x="6856326" y="-193664"/>
                  <a:pt x="8811389" y="0"/>
                </a:cubicBezTo>
                <a:lnTo>
                  <a:pt x="8811389" y="0"/>
                </a:lnTo>
                <a:cubicBezTo>
                  <a:pt x="8922987" y="2027764"/>
                  <a:pt x="8966587" y="2305109"/>
                  <a:pt x="8811389" y="4095925"/>
                </a:cubicBezTo>
                <a:cubicBezTo>
                  <a:pt x="8810883" y="4583939"/>
                  <a:pt x="8433659" y="4944522"/>
                  <a:pt x="7992184" y="4915130"/>
                </a:cubicBezTo>
                <a:cubicBezTo>
                  <a:pt x="4729559" y="4788332"/>
                  <a:pt x="971512" y="4982420"/>
                  <a:pt x="0" y="4915130"/>
                </a:cubicBezTo>
                <a:lnTo>
                  <a:pt x="0" y="4915130"/>
                </a:lnTo>
                <a:cubicBezTo>
                  <a:pt x="-60777" y="4007078"/>
                  <a:pt x="331791" y="2874632"/>
                  <a:pt x="0" y="819205"/>
                </a:cubicBezTo>
                <a:cubicBezTo>
                  <a:pt x="105364" y="354000"/>
                  <a:pt x="394628" y="34612"/>
                  <a:pt x="819205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819205 w 8811389"/>
                      <a:gd name="connsiteY0" fmla="*/ 0 h 4915130"/>
                      <a:gd name="connsiteX1" fmla="*/ 8811389 w 8811389"/>
                      <a:gd name="connsiteY1" fmla="*/ 0 h 4915130"/>
                      <a:gd name="connsiteX2" fmla="*/ 8811389 w 8811389"/>
                      <a:gd name="connsiteY2" fmla="*/ 0 h 4915130"/>
                      <a:gd name="connsiteX3" fmla="*/ 8811389 w 8811389"/>
                      <a:gd name="connsiteY3" fmla="*/ 4095925 h 4915130"/>
                      <a:gd name="connsiteX4" fmla="*/ 7992184 w 8811389"/>
                      <a:gd name="connsiteY4" fmla="*/ 4915130 h 4915130"/>
                      <a:gd name="connsiteX5" fmla="*/ 0 w 8811389"/>
                      <a:gd name="connsiteY5" fmla="*/ 4915130 h 4915130"/>
                      <a:gd name="connsiteX6" fmla="*/ 0 w 8811389"/>
                      <a:gd name="connsiteY6" fmla="*/ 4915130 h 4915130"/>
                      <a:gd name="connsiteX7" fmla="*/ 0 w 8811389"/>
                      <a:gd name="connsiteY7" fmla="*/ 819205 h 4915130"/>
                      <a:gd name="connsiteX8" fmla="*/ 819205 w 8811389"/>
                      <a:gd name="connsiteY8" fmla="*/ 0 h 4915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11389" h="4915130" fill="none" extrusionOk="0">
                        <a:moveTo>
                          <a:pt x="819205" y="0"/>
                        </a:moveTo>
                        <a:cubicBezTo>
                          <a:pt x="2638514" y="78011"/>
                          <a:pt x="7016573" y="21937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65861" y="2023254"/>
                          <a:pt x="8977015" y="2266072"/>
                          <a:pt x="8811389" y="4095925"/>
                        </a:cubicBezTo>
                        <a:cubicBezTo>
                          <a:pt x="8832010" y="4522704"/>
                          <a:pt x="8383658" y="4910559"/>
                          <a:pt x="7992184" y="4915130"/>
                        </a:cubicBezTo>
                        <a:cubicBezTo>
                          <a:pt x="4733646" y="4770046"/>
                          <a:pt x="1164731" y="4950209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42204" y="4048529"/>
                          <a:pt x="161297" y="2835678"/>
                          <a:pt x="0" y="819205"/>
                        </a:cubicBezTo>
                        <a:cubicBezTo>
                          <a:pt x="85625" y="377706"/>
                          <a:pt x="369436" y="32253"/>
                          <a:pt x="819205" y="0"/>
                        </a:cubicBezTo>
                        <a:close/>
                      </a:path>
                      <a:path w="8811389" h="4915130" stroke="0" extrusionOk="0">
                        <a:moveTo>
                          <a:pt x="819205" y="0"/>
                        </a:moveTo>
                        <a:cubicBezTo>
                          <a:pt x="2255415" y="-16420"/>
                          <a:pt x="5174665" y="-157111"/>
                          <a:pt x="8811389" y="0"/>
                        </a:cubicBezTo>
                        <a:lnTo>
                          <a:pt x="8811389" y="0"/>
                        </a:lnTo>
                        <a:cubicBezTo>
                          <a:pt x="8947479" y="546845"/>
                          <a:pt x="8694102" y="2275647"/>
                          <a:pt x="8811389" y="4095925"/>
                        </a:cubicBezTo>
                        <a:cubicBezTo>
                          <a:pt x="8799528" y="4582738"/>
                          <a:pt x="8449659" y="4918554"/>
                          <a:pt x="7992184" y="4915130"/>
                        </a:cubicBezTo>
                        <a:cubicBezTo>
                          <a:pt x="5782948" y="4797635"/>
                          <a:pt x="2188179" y="4996752"/>
                          <a:pt x="0" y="4915130"/>
                        </a:cubicBezTo>
                        <a:lnTo>
                          <a:pt x="0" y="4915130"/>
                        </a:lnTo>
                        <a:cubicBezTo>
                          <a:pt x="-46332" y="3756512"/>
                          <a:pt x="133940" y="1828768"/>
                          <a:pt x="0" y="819205"/>
                        </a:cubicBezTo>
                        <a:cubicBezTo>
                          <a:pt x="8985" y="355980"/>
                          <a:pt x="382972" y="1517"/>
                          <a:pt x="81920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705" y="1092495"/>
            <a:ext cx="6466594" cy="379864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1747460" y="1556680"/>
            <a:ext cx="395288" cy="39528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1779358" y="2728919"/>
            <a:ext cx="395288" cy="39528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1771384" y="3933057"/>
            <a:ext cx="395288" cy="39528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4426865" y="1572628"/>
            <a:ext cx="395288" cy="39528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4418890" y="2689047"/>
            <a:ext cx="395288" cy="39528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2900" y="412751"/>
            <a:ext cx="85979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70E02-A29D-41F6-BC78-2E2528F0B8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44" y="3448523"/>
            <a:ext cx="3339856" cy="16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788</Words>
  <Application>Microsoft Office PowerPoint</Application>
  <PresentationFormat>On-screen Show (16:9)</PresentationFormat>
  <Paragraphs>146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Time nes New Roman</vt:lpstr>
      <vt:lpstr>HP001 4 hàng</vt:lpstr>
      <vt:lpstr>Calibri</vt:lpstr>
      <vt:lpstr>AvantGarde</vt:lpstr>
      <vt:lpstr>UTM Avo</vt:lpstr>
      <vt:lpstr>UTM Cookies</vt:lpstr>
      <vt:lpstr>Arial</vt:lpstr>
      <vt:lpstr>Cambria</vt:lpstr>
      <vt:lpstr>思源黑体 CN Bold</vt:lpstr>
      <vt:lpstr>UTM Azuki</vt:lpstr>
      <vt:lpstr>Times New Roman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Nguyễn Thu</dc:creator>
  <cp:lastModifiedBy>Chiến Nguyễn minh</cp:lastModifiedBy>
  <cp:revision>95</cp:revision>
  <dcterms:created xsi:type="dcterms:W3CDTF">2023-04-10T14:39:51Z</dcterms:created>
  <dcterms:modified xsi:type="dcterms:W3CDTF">2024-08-29T14:11:58Z</dcterms:modified>
</cp:coreProperties>
</file>