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3" r:id="rId2"/>
    <p:sldMasterId id="2147483684" r:id="rId3"/>
    <p:sldMasterId id="2147483735" r:id="rId4"/>
  </p:sldMasterIdLst>
  <p:notesMasterIdLst>
    <p:notesMasterId r:id="rId26"/>
  </p:notesMasterIdLst>
  <p:sldIdLst>
    <p:sldId id="358" r:id="rId5"/>
    <p:sldId id="256" r:id="rId6"/>
    <p:sldId id="340" r:id="rId7"/>
    <p:sldId id="257" r:id="rId8"/>
    <p:sldId id="366" r:id="rId9"/>
    <p:sldId id="341" r:id="rId10"/>
    <p:sldId id="313" r:id="rId11"/>
    <p:sldId id="342" r:id="rId12"/>
    <p:sldId id="343" r:id="rId13"/>
    <p:sldId id="349" r:id="rId14"/>
    <p:sldId id="348" r:id="rId15"/>
    <p:sldId id="350" r:id="rId16"/>
    <p:sldId id="351" r:id="rId17"/>
    <p:sldId id="344" r:id="rId18"/>
    <p:sldId id="359" r:id="rId19"/>
    <p:sldId id="258" r:id="rId20"/>
    <p:sldId id="360" r:id="rId21"/>
    <p:sldId id="361" r:id="rId22"/>
    <p:sldId id="363" r:id="rId23"/>
    <p:sldId id="356" r:id="rId24"/>
    <p:sldId id="36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0066"/>
    <a:srgbClr val="FFFF66"/>
    <a:srgbClr val="0000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4325" autoAdjust="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EDD57-E2E0-418A-8802-160AB4C690A5}" type="datetimeFigureOut">
              <a:rPr lang="en-US" smtClean="0"/>
              <a:t>30/8/2024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BD4E7-7B34-46A3-8632-218B51A52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56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876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78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828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9358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" name="Google Shape;4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48728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0794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589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7174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" name="Google Shape;4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6423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73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43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578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004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287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426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106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793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149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F0F433-17E0-4155-9361-0E7E7C5CB59A}" type="datetimeFigureOut">
              <a:rPr lang="en-US" smtClean="0"/>
              <a:t>30/8/2024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65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F0F433-17E0-4155-9361-0E7E7C5CB59A}" type="datetimeFigureOut">
              <a:rPr lang="en-US" smtClean="0"/>
              <a:t>30/8/2024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5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57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F6F72-D5BC-4B50-866B-B3CAB094F0B8}" type="datetimeFigureOut">
              <a:rPr lang="en-US" smtClean="0"/>
              <a:t>30/8/2024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932682-5164-41C8-AA0C-86B5D3D2A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846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F6F72-D5BC-4B50-866B-B3CAB094F0B8}" type="datetimeFigureOut">
              <a:rPr lang="en-US" smtClean="0"/>
              <a:t>30/8/2024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932682-5164-41C8-AA0C-86B5D3D2A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276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F6F72-D5BC-4B50-866B-B3CAB094F0B8}" type="datetimeFigureOut">
              <a:rPr lang="en-US" smtClean="0"/>
              <a:t>30/8/2024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932682-5164-41C8-AA0C-86B5D3D2A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29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F6F72-D5BC-4B50-866B-B3CAB094F0B8}" type="datetimeFigureOut">
              <a:rPr lang="en-US" smtClean="0"/>
              <a:t>30/8/2024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932682-5164-41C8-AA0C-86B5D3D2A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886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F6F72-D5BC-4B50-866B-B3CAB094F0B8}" type="datetimeFigureOut">
              <a:rPr lang="en-US" smtClean="0"/>
              <a:t>30/8/2024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932682-5164-41C8-AA0C-86B5D3D2A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49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F6F72-D5BC-4B50-866B-B3CAB094F0B8}" type="datetimeFigureOut">
              <a:rPr lang="en-US" smtClean="0"/>
              <a:t>30/8/2024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932682-5164-41C8-AA0C-86B5D3D2A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274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F6F72-D5BC-4B50-866B-B3CAB094F0B8}" type="datetimeFigureOut">
              <a:rPr lang="en-US" smtClean="0"/>
              <a:t>30/8/2024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932682-5164-41C8-AA0C-86B5D3D2A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24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F0F433-17E0-4155-9361-0E7E7C5CB59A}" type="datetimeFigureOut">
              <a:rPr lang="en-US" smtClean="0"/>
              <a:t>30/8/2024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F6F72-D5BC-4B50-866B-B3CAB094F0B8}" type="datetimeFigureOut">
              <a:rPr lang="en-US" smtClean="0"/>
              <a:t>30/8/2024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932682-5164-41C8-AA0C-86B5D3D2A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612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F6F72-D5BC-4B50-866B-B3CAB094F0B8}" type="datetimeFigureOut">
              <a:rPr lang="en-US" smtClean="0"/>
              <a:t>30/8/2024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932682-5164-41C8-AA0C-86B5D3D2A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64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F6F72-D5BC-4B50-866B-B3CAB094F0B8}" type="datetimeFigureOut">
              <a:rPr lang="en-US" smtClean="0"/>
              <a:t>30/8/2024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932682-5164-41C8-AA0C-86B5D3D2A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8398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F6F72-D5BC-4B50-866B-B3CAB094F0B8}" type="datetimeFigureOut">
              <a:rPr lang="en-US" smtClean="0"/>
              <a:t>30/8/2024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932682-5164-41C8-AA0C-86B5D3D2A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337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6168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353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282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915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626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306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F0F433-17E0-4155-9361-0E7E7C5CB59A}" type="datetimeFigureOut">
              <a:rPr lang="en-US" smtClean="0"/>
              <a:t>30/8/2024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5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542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977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913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4031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">
  <p:cSld name="Background 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57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64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2183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>
  <p:cSld name="内容与标题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8512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48535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1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3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526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3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36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F0F433-17E0-4155-9361-0E7E7C5CB59A}" type="datetimeFigureOut">
              <a:rPr lang="en-US" smtClean="0"/>
              <a:t>30/8/2024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3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3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3"/>
          <p:cNvSpPr txBox="1"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800">
                <a:solidFill>
                  <a:srgbClr val="888888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4pPr>
            <a:lvl5pPr marL="3047924" lvl="4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6pPr>
            <a:lvl7pPr marL="4267093" lvl="6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7pPr>
            <a:lvl8pPr marL="4876678" lvl="7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8pPr>
            <a:lvl9pPr marL="5486263" lvl="8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3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269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3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7680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5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1pPr>
            <a:lvl2pPr marL="1219170" lvl="1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754" lvl="2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800" b="1"/>
            </a:lvl3pPr>
            <a:lvl4pPr marL="2438339" lvl="3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924" lvl="4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7509" lvl="5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5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5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1pPr>
            <a:lvl2pPr marL="1219170" lvl="1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754" lvl="2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800" b="1"/>
            </a:lvl3pPr>
            <a:lvl4pPr marL="2438339" lvl="3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924" lvl="4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7509" lvl="5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35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3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746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181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7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0798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marL="1219170" lvl="1" indent="-48258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800"/>
            </a:lvl2pPr>
            <a:lvl3pPr marL="1828754" lvl="2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339" lvl="3" indent="-4317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4pPr>
            <a:lvl5pPr marL="3047924" lvl="4" indent="-4317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5pPr>
            <a:lvl6pPr marL="3657509" lvl="5" indent="-4317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6pPr>
            <a:lvl7pPr marL="4267093" lvl="6" indent="-4317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7pPr>
            <a:lvl8pPr marL="4876678" lvl="7" indent="-4317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8pPr>
            <a:lvl9pPr marL="5486263" lvl="8" indent="-4317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37"/>
          <p:cNvSpPr txBox="1">
            <a:spLocks noGrp="1"/>
          </p:cNvSpPr>
          <p:nvPr>
            <p:ph type="body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1pPr>
            <a:lvl2pPr marL="1219170" lvl="1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400"/>
            </a:lvl2pPr>
            <a:lvl3pPr marL="1828754" lvl="2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2438339" lvl="3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4pPr>
            <a:lvl5pPr marL="3047924" lvl="4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5pPr>
            <a:lvl6pPr marL="3657509" lvl="5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6pPr>
            <a:lvl7pPr marL="4267093" lvl="6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7pPr>
            <a:lvl8pPr marL="4876678" lvl="7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8pPr>
            <a:lvl9pPr marL="5486263" lvl="8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3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0415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8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38"/>
          <p:cNvSpPr txBox="1">
            <a:spLocks noGrp="1"/>
          </p:cNvSpPr>
          <p:nvPr>
            <p:ph type="body" idx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1pPr>
            <a:lvl2pPr marL="1219170" lvl="1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400"/>
            </a:lvl2pPr>
            <a:lvl3pPr marL="1828754" lvl="2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2438339" lvl="3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4pPr>
            <a:lvl5pPr marL="3047924" lvl="4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5pPr>
            <a:lvl6pPr marL="3657509" lvl="5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6pPr>
            <a:lvl7pPr marL="4267093" lvl="6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7pPr>
            <a:lvl8pPr marL="4876678" lvl="7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8pPr>
            <a:lvl9pPr marL="5486263" lvl="8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3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7031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5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922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0"/>
          <p:cNvSpPr txBox="1">
            <a:spLocks noGrp="1"/>
          </p:cNvSpPr>
          <p:nvPr>
            <p:ph type="title"/>
          </p:nvPr>
        </p:nvSpPr>
        <p:spPr>
          <a:xfrm rot="5400000">
            <a:off x="7133431" y="1956595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5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4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393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F0F433-17E0-4155-9361-0E7E7C5CB59A}" type="datetimeFigureOut">
              <a:rPr lang="en-US" smtClean="0"/>
              <a:t>30/8/2024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2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F0F433-17E0-4155-9361-0E7E7C5CB59A}" type="datetimeFigureOut">
              <a:rPr lang="en-US" smtClean="0"/>
              <a:t>30/8/2024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83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F0F433-17E0-4155-9361-0E7E7C5CB59A}" type="datetimeFigureOut">
              <a:rPr lang="en-US" smtClean="0"/>
              <a:t>30/8/2024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6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F0F433-17E0-4155-9361-0E7E7C5CB59A}" type="datetimeFigureOut">
              <a:rPr lang="en-US" smtClean="0"/>
              <a:t>30/8/2024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68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F0F433-17E0-4155-9361-0E7E7C5CB59A}" type="datetimeFigureOut">
              <a:rPr lang="en-US" smtClean="0"/>
              <a:t>30/8/2024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4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20738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2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71392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440665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6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4826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6.png"/><Relationship Id="rId4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9.svg"/><Relationship Id="rId5" Type="http://schemas.openxmlformats.org/officeDocument/2006/relationships/image" Target="../media/image22.png"/><Relationship Id="rId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2.svg"/><Relationship Id="rId5" Type="http://schemas.openxmlformats.org/officeDocument/2006/relationships/image" Target="../media/image24.png"/><Relationship Id="rId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2.svg"/><Relationship Id="rId5" Type="http://schemas.openxmlformats.org/officeDocument/2006/relationships/image" Target="../media/image25.png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1" descr="E:\0000000我图PPT\03.20\亲子乐园\亲子乐园副本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2419" y="-27384"/>
            <a:ext cx="12255059" cy="6860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" descr="E:\0000000我图PPT\03.20\亲子乐园\r6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40704" y="-507437"/>
            <a:ext cx="12865429" cy="739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" descr="E:\0000000我图PPT\03.20\亲子乐园\34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523" y="3869203"/>
            <a:ext cx="12194117" cy="29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" descr="E:\0000000我图PPT\03.20\亲子乐园\56y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19657" y="3801661"/>
            <a:ext cx="7966702" cy="2898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" descr="E:\0000000我图PPT\03.20\亲子乐园\ty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22929" y="2021245"/>
            <a:ext cx="4268259" cy="4946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" descr="E:\0000000我图PPT\03.20\亲子乐园\568io.png"/>
          <p:cNvPicPr preferRelativeResize="0"/>
          <p:nvPr/>
        </p:nvPicPr>
        <p:blipFill rotWithShape="1">
          <a:blip r:embed="rId8">
            <a:alphaModFix/>
          </a:blip>
          <a:srcRect l="67532" t="19027" r="11037" b="19634"/>
          <a:stretch/>
        </p:blipFill>
        <p:spPr>
          <a:xfrm>
            <a:off x="10239557" y="-162231"/>
            <a:ext cx="2139785" cy="21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" descr="E:\0000000我图PPT\03.20\亲子乐园\568io.png"/>
          <p:cNvPicPr preferRelativeResize="0"/>
          <p:nvPr/>
        </p:nvPicPr>
        <p:blipFill rotWithShape="1">
          <a:blip r:embed="rId8">
            <a:alphaModFix/>
          </a:blip>
          <a:srcRect l="3846" t="10300" r="70716" b="10732"/>
          <a:stretch/>
        </p:blipFill>
        <p:spPr>
          <a:xfrm>
            <a:off x="-310527" y="-426956"/>
            <a:ext cx="2540000" cy="2810933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"/>
          <p:cNvSpPr/>
          <p:nvPr/>
        </p:nvSpPr>
        <p:spPr>
          <a:xfrm>
            <a:off x="278363" y="2752605"/>
            <a:ext cx="11635273" cy="14552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62233" tIns="81100" rIns="162233" bIns="811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333" b="1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TOÁN </a:t>
            </a:r>
            <a:r>
              <a:rPr lang="en-US" sz="5333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LỚP </a:t>
            </a:r>
            <a:r>
              <a:rPr lang="en-US" sz="5333" b="1" kern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  <a:p>
            <a:pPr algn="ctr" defTabSz="1219170">
              <a:buClr>
                <a:srgbClr val="000000"/>
              </a:buClr>
            </a:pPr>
            <a:r>
              <a:rPr lang="en-US" sz="5333" b="1" kern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Bài: Số chẵn, số lẻ </a:t>
            </a:r>
            <a:endParaRPr lang="en-US" sz="5333" b="1" kern="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GV: VŨ THỊ </a:t>
            </a:r>
            <a:r>
              <a:rPr lang="en-US" sz="3200" b="1" kern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HỒNG </a:t>
            </a:r>
            <a:r>
              <a:rPr lang="en-US" sz="3200" b="1" kern="0" smtClean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HÀ</a:t>
            </a:r>
          </a:p>
        </p:txBody>
      </p:sp>
      <p:pic>
        <p:nvPicPr>
          <p:cNvPr id="373" name="Google Shape;373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565723" y="1564002"/>
            <a:ext cx="1164927" cy="92798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4A6E258-8A44-A97A-1D06-54DCCF8FC6B0}"/>
              </a:ext>
            </a:extLst>
          </p:cNvPr>
          <p:cNvSpPr/>
          <p:nvPr/>
        </p:nvSpPr>
        <p:spPr>
          <a:xfrm>
            <a:off x="1220901" y="1082216"/>
            <a:ext cx="9854572" cy="5039319"/>
          </a:xfrm>
          <a:prstGeom prst="rect">
            <a:avLst/>
          </a:prstGeom>
          <a:noFill/>
        </p:spPr>
        <p:txBody>
          <a:bodyPr spcFirstLastPara="1" wrap="none" lIns="121920" tIns="60960" rIns="121920" bIns="60960" numCol="1">
            <a:prstTxWarp prst="textArchUp">
              <a:avLst>
                <a:gd name="adj" fmla="val 10229978"/>
              </a:avLst>
            </a:prstTxWarp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GB" sz="4267" b="1" kern="0" dirty="0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</a:t>
            </a:r>
            <a:r>
              <a:rPr lang="en-US" sz="4267" b="1" kern="0" dirty="0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RƯỜNG TIỂU HỌC QUỐC TUẤN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1AF99FF-7B99-636B-177B-10FBDBD1B1A7}"/>
              </a:ext>
            </a:extLst>
          </p:cNvPr>
          <p:cNvSpPr/>
          <p:nvPr/>
        </p:nvSpPr>
        <p:spPr>
          <a:xfrm>
            <a:off x="5972858" y="2813447"/>
            <a:ext cx="246286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</a:pPr>
            <a:endParaRPr lang="en-US" sz="7200" kern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xmlns="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xmlns="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AutoShape 2" descr="Khung thép chèn biển số xe ô tô theo phong cách châu âu giảm chỉ còn  199,000 đ">
            <a:extLst>
              <a:ext uri="{FF2B5EF4-FFF2-40B4-BE49-F238E27FC236}">
                <a16:creationId xmlns:a16="http://schemas.microsoft.com/office/drawing/2014/main" xmlns="" id="{0E65254A-C8C3-AACD-57B9-D74F671EBD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CAB57A8-9C5E-AD24-368E-1A2B320C4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18" y="534107"/>
            <a:ext cx="10683875" cy="57897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917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xmlns="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xmlns="" id="{6B7BAF15-115C-48BB-8B11-415C16A4E86C}"/>
              </a:ext>
            </a:extLst>
          </p:cNvPr>
          <p:cNvSpPr/>
          <p:nvPr/>
        </p:nvSpPr>
        <p:spPr>
          <a:xfrm>
            <a:off x="247650" y="228600"/>
            <a:ext cx="11849099" cy="653415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9C4CF5B-346B-4207-632B-06E296D20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69" y="658185"/>
            <a:ext cx="5359377" cy="5593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close-up of a elevator panel&#10;&#10;Description automatically generated">
            <a:extLst>
              <a:ext uri="{FF2B5EF4-FFF2-40B4-BE49-F238E27FC236}">
                <a16:creationId xmlns:a16="http://schemas.microsoft.com/office/drawing/2014/main" xmlns="" id="{EE781A40-C74F-1BFA-74C2-91F385A3B4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490" y="594277"/>
            <a:ext cx="4770179" cy="5734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8217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xmlns="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xmlns="" id="{6B7BAF15-115C-48BB-8B11-415C16A4E86C}"/>
              </a:ext>
            </a:extLst>
          </p:cNvPr>
          <p:cNvSpPr/>
          <p:nvPr/>
        </p:nvSpPr>
        <p:spPr>
          <a:xfrm>
            <a:off x="247651" y="228600"/>
            <a:ext cx="11647848" cy="662788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AutoShape 2" descr="Khung thép chèn biển số xe ô tô theo phong cách châu âu giảm chỉ còn  199,000 đ">
            <a:extLst>
              <a:ext uri="{FF2B5EF4-FFF2-40B4-BE49-F238E27FC236}">
                <a16:creationId xmlns:a16="http://schemas.microsoft.com/office/drawing/2014/main" xmlns="" id="{0E65254A-C8C3-AACD-57B9-D74F671EBD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Oval 2">
            <a:extLst>
              <a:ext uri="{FF2B5EF4-FFF2-40B4-BE49-F238E27FC236}">
                <a16:creationId xmlns:a16="http://schemas.microsoft.com/office/drawing/2014/main" xmlns="" id="{8FDDB688-7E39-E19D-5220-547B206E1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9550" y="3987800"/>
            <a:ext cx="260350" cy="5207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5" name="Picture 10" descr="Phone, Keyboard, Keypad, Dial, Telephone, Technology">
            <a:extLst>
              <a:ext uri="{FF2B5EF4-FFF2-40B4-BE49-F238E27FC236}">
                <a16:creationId xmlns:a16="http://schemas.microsoft.com/office/drawing/2014/main" xmlns="" id="{DBAD86DB-37C0-AF17-F9CF-68D815AA4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669" y="926457"/>
            <a:ext cx="4327451" cy="5191083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33F63AB2-FBE2-A1A2-DFF0-32153228D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927100"/>
            <a:ext cx="4833937" cy="510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91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xmlns="" id="{6B7BAF15-115C-48BB-8B11-415C16A4E86C}"/>
              </a:ext>
            </a:extLst>
          </p:cNvPr>
          <p:cNvSpPr/>
          <p:nvPr/>
        </p:nvSpPr>
        <p:spPr>
          <a:xfrm>
            <a:off x="205273" y="228600"/>
            <a:ext cx="11850202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80 đoạn, tuyến phố ở Đà Nẵng cấm đậu đỗ ô tô theo ngày chẵn, ngày lẻ |  VOV.VN">
            <a:extLst>
              <a:ext uri="{FF2B5EF4-FFF2-40B4-BE49-F238E27FC236}">
                <a16:creationId xmlns:a16="http://schemas.microsoft.com/office/drawing/2014/main" xmlns="" id="{A14C79C1-68E6-062D-4413-C6E6A83E4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975620"/>
            <a:ext cx="5202600" cy="4007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Đà Nẵng: Nhan nhản ô tô vi phạm đỗ xe ngày chẵn - lẻ">
            <a:extLst>
              <a:ext uri="{FF2B5EF4-FFF2-40B4-BE49-F238E27FC236}">
                <a16:creationId xmlns:a16="http://schemas.microsoft.com/office/drawing/2014/main" xmlns="" id="{B9C60429-9AC8-314D-BB91-3284E9BE3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975620"/>
            <a:ext cx="5362576" cy="4007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5F9339C-C7CB-F21E-F59F-6A0D4BC2F595}"/>
              </a:ext>
            </a:extLst>
          </p:cNvPr>
          <p:cNvSpPr txBox="1"/>
          <p:nvPr/>
        </p:nvSpPr>
        <p:spPr>
          <a:xfrm>
            <a:off x="515323" y="5437703"/>
            <a:ext cx="5238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BEAEDBE-4758-5DAF-DC9A-DDF05FDBB57C}"/>
              </a:ext>
            </a:extLst>
          </p:cNvPr>
          <p:cNvSpPr txBox="1"/>
          <p:nvPr/>
        </p:nvSpPr>
        <p:spPr>
          <a:xfrm>
            <a:off x="6107730" y="5503966"/>
            <a:ext cx="5947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88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xmlns="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6CB6237-4291-BB8D-69CB-CFC85BECAC67}"/>
              </a:ext>
            </a:extLst>
          </p:cNvPr>
          <p:cNvSpPr txBox="1"/>
          <p:nvPr/>
        </p:nvSpPr>
        <p:spPr>
          <a:xfrm>
            <a:off x="5753748" y="1591841"/>
            <a:ext cx="63710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8878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xmlns="" id="{6B7BAF15-115C-48BB-8B11-415C16A4E86C}"/>
              </a:ext>
            </a:extLst>
          </p:cNvPr>
          <p:cNvSpPr/>
          <p:nvPr/>
        </p:nvSpPr>
        <p:spPr>
          <a:xfrm>
            <a:off x="152400" y="228600"/>
            <a:ext cx="11903075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BEAEDBE-4758-5DAF-DC9A-DDF05FDBB57C}"/>
              </a:ext>
            </a:extLst>
          </p:cNvPr>
          <p:cNvSpPr txBox="1"/>
          <p:nvPr/>
        </p:nvSpPr>
        <p:spPr>
          <a:xfrm>
            <a:off x="740034" y="829329"/>
            <a:ext cx="107806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Trong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chẵn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lẻ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E5816299-5293-99E8-1FCE-F0F958FBCDDF}"/>
              </a:ext>
            </a:extLst>
          </p:cNvPr>
          <p:cNvSpPr/>
          <p:nvPr/>
        </p:nvSpPr>
        <p:spPr>
          <a:xfrm>
            <a:off x="525949" y="2471309"/>
            <a:ext cx="1772816" cy="7371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254CEF0-E985-F269-75AD-A56C2BB712A5}"/>
              </a:ext>
            </a:extLst>
          </p:cNvPr>
          <p:cNvSpPr/>
          <p:nvPr/>
        </p:nvSpPr>
        <p:spPr>
          <a:xfrm>
            <a:off x="8013509" y="3682986"/>
            <a:ext cx="1772816" cy="7371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113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9B130F4-E812-BCAD-33B5-1E8D6A3F8A50}"/>
              </a:ext>
            </a:extLst>
          </p:cNvPr>
          <p:cNvSpPr/>
          <p:nvPr/>
        </p:nvSpPr>
        <p:spPr>
          <a:xfrm>
            <a:off x="1893317" y="3679079"/>
            <a:ext cx="1772816" cy="7371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656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050577A6-C33F-5D61-0EA4-2AEE8CFF6097}"/>
              </a:ext>
            </a:extLst>
          </p:cNvPr>
          <p:cNvSpPr/>
          <p:nvPr/>
        </p:nvSpPr>
        <p:spPr>
          <a:xfrm>
            <a:off x="3933381" y="3691010"/>
            <a:ext cx="1772816" cy="7371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649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595E58B2-566B-42CC-BC72-7565E0693798}"/>
              </a:ext>
            </a:extLst>
          </p:cNvPr>
          <p:cNvSpPr/>
          <p:nvPr/>
        </p:nvSpPr>
        <p:spPr>
          <a:xfrm>
            <a:off x="5973445" y="3691010"/>
            <a:ext cx="1772816" cy="7371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E78E6E7-23F6-1456-02F9-03C437B1518B}"/>
              </a:ext>
            </a:extLst>
          </p:cNvPr>
          <p:cNvSpPr/>
          <p:nvPr/>
        </p:nvSpPr>
        <p:spPr>
          <a:xfrm>
            <a:off x="10053573" y="3682986"/>
            <a:ext cx="1772816" cy="7371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107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3E50D1E4-11A7-15AA-E866-5C5D6D6DBD7D}"/>
              </a:ext>
            </a:extLst>
          </p:cNvPr>
          <p:cNvSpPr/>
          <p:nvPr/>
        </p:nvSpPr>
        <p:spPr>
          <a:xfrm>
            <a:off x="8899917" y="2521329"/>
            <a:ext cx="1772816" cy="7371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293128F5-C26D-5A4F-1D07-6729E946F892}"/>
              </a:ext>
            </a:extLst>
          </p:cNvPr>
          <p:cNvSpPr/>
          <p:nvPr/>
        </p:nvSpPr>
        <p:spPr>
          <a:xfrm>
            <a:off x="2619441" y="2488666"/>
            <a:ext cx="1772816" cy="7371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315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1D7C58D3-7D8B-4514-1DE8-6B635D3EE2BB}"/>
              </a:ext>
            </a:extLst>
          </p:cNvPr>
          <p:cNvSpPr/>
          <p:nvPr/>
        </p:nvSpPr>
        <p:spPr>
          <a:xfrm>
            <a:off x="4712933" y="2488666"/>
            <a:ext cx="1772816" cy="7371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108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B6655D07-8D7E-70C8-39D6-DB3810A19145}"/>
              </a:ext>
            </a:extLst>
          </p:cNvPr>
          <p:cNvSpPr/>
          <p:nvPr/>
        </p:nvSpPr>
        <p:spPr>
          <a:xfrm>
            <a:off x="6806425" y="2511346"/>
            <a:ext cx="1772816" cy="7371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05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4411" y="-1"/>
            <a:ext cx="9144000" cy="6438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96852" y="1509713"/>
            <a:ext cx="7942501" cy="3981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25155" y="303790"/>
            <a:ext cx="1911029" cy="2062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895759" y="419669"/>
            <a:ext cx="1482495" cy="1830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36185" y="4485120"/>
            <a:ext cx="6151721" cy="15106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8" name="Google Shape;408;p3"/>
          <p:cNvGrpSpPr/>
          <p:nvPr/>
        </p:nvGrpSpPr>
        <p:grpSpPr>
          <a:xfrm rot="6329695" flipH="1">
            <a:off x="9721848" y="2936953"/>
            <a:ext cx="1267341" cy="865607"/>
            <a:chOff x="9015984" y="2528554"/>
            <a:chExt cx="2157344" cy="1473489"/>
          </a:xfrm>
        </p:grpSpPr>
        <p:sp>
          <p:nvSpPr>
            <p:cNvPr id="409" name="Google Shape;409;p3"/>
            <p:cNvSpPr/>
            <p:nvPr/>
          </p:nvSpPr>
          <p:spPr>
            <a:xfrm>
              <a:off x="10132784" y="3116474"/>
              <a:ext cx="831450" cy="526422"/>
            </a:xfrm>
            <a:custGeom>
              <a:avLst/>
              <a:gdLst/>
              <a:ahLst/>
              <a:cxnLst/>
              <a:rect l="l" t="t" r="r" b="b"/>
              <a:pathLst>
                <a:path w="143" h="90" extrusionOk="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5FA08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9933530" y="2779466"/>
              <a:ext cx="954446" cy="787173"/>
            </a:xfrm>
            <a:custGeom>
              <a:avLst/>
              <a:gdLst/>
              <a:ahLst/>
              <a:cxnLst/>
              <a:rect l="l" t="t" r="r" b="b"/>
              <a:pathLst>
                <a:path w="164" h="135" extrusionOk="0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5FA08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9618662" y="2570374"/>
              <a:ext cx="1129101" cy="656798"/>
            </a:xfrm>
            <a:custGeom>
              <a:avLst/>
              <a:gdLst/>
              <a:ahLst/>
              <a:cxnLst/>
              <a:rect l="l" t="t" r="r" b="b"/>
              <a:pathLst>
                <a:path w="194" h="113" extrusionOk="0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5FA08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9200477" y="3094334"/>
              <a:ext cx="996266" cy="797012"/>
            </a:xfrm>
            <a:custGeom>
              <a:avLst/>
              <a:gdLst/>
              <a:ahLst/>
              <a:cxnLst/>
              <a:rect l="l" t="t" r="r" b="b"/>
              <a:pathLst>
                <a:path w="171" h="137" extrusionOk="0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5FA08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9033203" y="3758510"/>
              <a:ext cx="265671" cy="221392"/>
            </a:xfrm>
            <a:custGeom>
              <a:avLst/>
              <a:gdLst/>
              <a:ahLst/>
              <a:cxnLst/>
              <a:rect l="l" t="t" r="r" b="b"/>
              <a:pathLst>
                <a:path w="46" h="38" extrusionOk="0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5FA08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9945831" y="3030377"/>
              <a:ext cx="1227497" cy="890489"/>
            </a:xfrm>
            <a:custGeom>
              <a:avLst/>
              <a:gdLst/>
              <a:ahLst/>
              <a:cxnLst/>
              <a:rect l="l" t="t" r="r" b="b"/>
              <a:pathLst>
                <a:path w="211" h="153" extrusionOk="0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5FA08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10747762" y="2720427"/>
              <a:ext cx="297650" cy="396047"/>
            </a:xfrm>
            <a:custGeom>
              <a:avLst/>
              <a:gdLst/>
              <a:ahLst/>
              <a:cxnLst/>
              <a:rect l="l" t="t" r="r" b="b"/>
              <a:pathLst>
                <a:path w="51" h="68" extrusionOk="0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5FA08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0696104" y="2528554"/>
              <a:ext cx="157435" cy="250912"/>
            </a:xfrm>
            <a:custGeom>
              <a:avLst/>
              <a:gdLst/>
              <a:ahLst/>
              <a:cxnLst/>
              <a:rect l="l" t="t" r="r" b="b"/>
              <a:pathLst>
                <a:path w="27" h="43" extrusionOk="0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5FA08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9298873" y="3642896"/>
              <a:ext cx="897869" cy="337009"/>
            </a:xfrm>
            <a:custGeom>
              <a:avLst/>
              <a:gdLst/>
              <a:ahLst/>
              <a:cxnLst/>
              <a:rect l="l" t="t" r="r" b="b"/>
              <a:pathLst>
                <a:path w="154" h="58" extrusionOk="0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5FA08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9015984" y="3891346"/>
              <a:ext cx="302571" cy="110697"/>
            </a:xfrm>
            <a:custGeom>
              <a:avLst/>
              <a:gdLst/>
              <a:ahLst/>
              <a:cxnLst/>
              <a:rect l="l" t="t" r="r" b="b"/>
              <a:pathLst>
                <a:path w="52" h="19" extrusionOk="0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5FA08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0" name="Google Shape;420;p3"/>
          <p:cNvSpPr/>
          <p:nvPr/>
        </p:nvSpPr>
        <p:spPr>
          <a:xfrm>
            <a:off x="4038387" y="1965945"/>
            <a:ext cx="3760957" cy="83464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1219170">
              <a:buClr>
                <a:srgbClr val="000000"/>
              </a:buClr>
            </a:pPr>
            <a:r>
              <a:rPr sz="1867" kern="0" dirty="0" err="1">
                <a:ln w="19050" cap="flat" cmpd="sng">
                  <a:solidFill>
                    <a:srgbClr val="FF00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2060"/>
                </a:solidFill>
                <a:latin typeface="Arial"/>
                <a:cs typeface="Arial"/>
                <a:sym typeface="Arial"/>
              </a:rPr>
              <a:t>Trò</a:t>
            </a:r>
            <a:r>
              <a:rPr sz="1867" kern="0" dirty="0">
                <a:ln w="19050" cap="flat" cmpd="sng">
                  <a:solidFill>
                    <a:srgbClr val="FF00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sz="1867" kern="0" dirty="0" err="1">
                <a:ln w="19050" cap="flat" cmpd="sng">
                  <a:solidFill>
                    <a:srgbClr val="FF00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2060"/>
                </a:solidFill>
                <a:latin typeface="Arial"/>
                <a:cs typeface="Arial"/>
                <a:sym typeface="Arial"/>
              </a:rPr>
              <a:t>chơi</a:t>
            </a:r>
            <a:endParaRPr sz="1867" kern="0" dirty="0">
              <a:ln w="19050" cap="flat" cmpd="sng">
                <a:solidFill>
                  <a:srgbClr val="FF00FF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21" name="Google Shape;421;p3"/>
          <p:cNvSpPr/>
          <p:nvPr/>
        </p:nvSpPr>
        <p:spPr>
          <a:xfrm>
            <a:off x="2480823" y="3265920"/>
            <a:ext cx="7190485" cy="12203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1219170">
              <a:buClr>
                <a:srgbClr val="000000"/>
              </a:buClr>
            </a:pPr>
            <a:r>
              <a:rPr lang="en-GB" sz="1867" kern="0" dirty="0">
                <a:ln w="19050" cap="flat" cmpd="sng">
                  <a:solidFill>
                    <a:srgbClr val="FF00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</a:t>
            </a:r>
            <a:r>
              <a:rPr lang="en-GB" sz="1867" kern="0" dirty="0" err="1">
                <a:ln w="19050" cap="flat" cmpd="sng">
                  <a:solidFill>
                    <a:srgbClr val="FF00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nhanh</a:t>
            </a:r>
            <a:r>
              <a:rPr lang="en-GB" sz="1867" kern="0" dirty="0">
                <a:ln w="19050" cap="flat" cmpd="sng">
                  <a:solidFill>
                    <a:srgbClr val="FF00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ai </a:t>
            </a:r>
            <a:r>
              <a:rPr lang="en-GB" sz="1867" kern="0" dirty="0" err="1">
                <a:ln w="19050" cap="flat" cmpd="sng">
                  <a:solidFill>
                    <a:srgbClr val="FF00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endParaRPr sz="1867" kern="0" dirty="0">
              <a:ln w="19050" cap="flat" cmpd="sng">
                <a:solidFill>
                  <a:srgbClr val="FF00FF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xmlns="" id="{6B7BAF15-115C-48BB-8B11-415C16A4E86C}"/>
              </a:ext>
            </a:extLst>
          </p:cNvPr>
          <p:cNvSpPr/>
          <p:nvPr/>
        </p:nvSpPr>
        <p:spPr>
          <a:xfrm>
            <a:off x="126059" y="419498"/>
            <a:ext cx="11850202" cy="630608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82BE5193-81B7-783B-FD2A-3217D63E07BA}"/>
              </a:ext>
            </a:extLst>
          </p:cNvPr>
          <p:cNvCxnSpPr>
            <a:cxnSpLocks/>
          </p:cNvCxnSpPr>
          <p:nvPr/>
        </p:nvCxnSpPr>
        <p:spPr>
          <a:xfrm>
            <a:off x="581608" y="2935253"/>
            <a:ext cx="1093910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12B88198-FB98-8594-DD6B-0C8B7E2354B4}"/>
              </a:ext>
            </a:extLst>
          </p:cNvPr>
          <p:cNvCxnSpPr>
            <a:cxnSpLocks/>
          </p:cNvCxnSpPr>
          <p:nvPr/>
        </p:nvCxnSpPr>
        <p:spPr>
          <a:xfrm>
            <a:off x="581608" y="2786352"/>
            <a:ext cx="0" cy="34523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4EDFAC0D-C88B-9DF1-B62A-0E539CCE6915}"/>
              </a:ext>
            </a:extLst>
          </p:cNvPr>
          <p:cNvCxnSpPr>
            <a:cxnSpLocks/>
          </p:cNvCxnSpPr>
          <p:nvPr/>
        </p:nvCxnSpPr>
        <p:spPr>
          <a:xfrm>
            <a:off x="4022532" y="2786352"/>
            <a:ext cx="0" cy="34523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876BC1DE-8713-6ACB-6AF1-4647DDB3CEC2}"/>
              </a:ext>
            </a:extLst>
          </p:cNvPr>
          <p:cNvCxnSpPr>
            <a:cxnSpLocks/>
          </p:cNvCxnSpPr>
          <p:nvPr/>
        </p:nvCxnSpPr>
        <p:spPr>
          <a:xfrm>
            <a:off x="4882763" y="2786352"/>
            <a:ext cx="0" cy="34523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BAC4146A-1E9C-3309-7F2E-016555D018EE}"/>
              </a:ext>
            </a:extLst>
          </p:cNvPr>
          <p:cNvCxnSpPr>
            <a:cxnSpLocks/>
          </p:cNvCxnSpPr>
          <p:nvPr/>
        </p:nvCxnSpPr>
        <p:spPr>
          <a:xfrm>
            <a:off x="5742994" y="2786352"/>
            <a:ext cx="0" cy="34523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0F9690A-107C-0D84-DC9B-D43C8C6952CD}"/>
              </a:ext>
            </a:extLst>
          </p:cNvPr>
          <p:cNvCxnSpPr>
            <a:cxnSpLocks/>
          </p:cNvCxnSpPr>
          <p:nvPr/>
        </p:nvCxnSpPr>
        <p:spPr>
          <a:xfrm>
            <a:off x="6603225" y="2786352"/>
            <a:ext cx="0" cy="34523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71C99546-0D8F-4FB1-17B1-DEB61FC6818C}"/>
              </a:ext>
            </a:extLst>
          </p:cNvPr>
          <p:cNvCxnSpPr>
            <a:cxnSpLocks/>
          </p:cNvCxnSpPr>
          <p:nvPr/>
        </p:nvCxnSpPr>
        <p:spPr>
          <a:xfrm>
            <a:off x="7463456" y="2786352"/>
            <a:ext cx="0" cy="34523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381F3F89-F9B5-4818-14F4-B9BBDE45E60C}"/>
              </a:ext>
            </a:extLst>
          </p:cNvPr>
          <p:cNvCxnSpPr>
            <a:cxnSpLocks/>
          </p:cNvCxnSpPr>
          <p:nvPr/>
        </p:nvCxnSpPr>
        <p:spPr>
          <a:xfrm>
            <a:off x="2302070" y="2786352"/>
            <a:ext cx="0" cy="34523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C56553A-B1C5-15F7-79C8-8AC51B43D6B4}"/>
              </a:ext>
            </a:extLst>
          </p:cNvPr>
          <p:cNvCxnSpPr>
            <a:cxnSpLocks/>
          </p:cNvCxnSpPr>
          <p:nvPr/>
        </p:nvCxnSpPr>
        <p:spPr>
          <a:xfrm>
            <a:off x="3162301" y="2786352"/>
            <a:ext cx="0" cy="34523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846A84CB-28BC-8740-9C57-51E07C0E5307}"/>
              </a:ext>
            </a:extLst>
          </p:cNvPr>
          <p:cNvCxnSpPr>
            <a:cxnSpLocks/>
          </p:cNvCxnSpPr>
          <p:nvPr/>
        </p:nvCxnSpPr>
        <p:spPr>
          <a:xfrm>
            <a:off x="1441839" y="2786352"/>
            <a:ext cx="0" cy="34523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A88CFECF-C1F0-AD1C-C7F6-3703BCB991FF}"/>
              </a:ext>
            </a:extLst>
          </p:cNvPr>
          <p:cNvCxnSpPr>
            <a:cxnSpLocks/>
          </p:cNvCxnSpPr>
          <p:nvPr/>
        </p:nvCxnSpPr>
        <p:spPr>
          <a:xfrm>
            <a:off x="8323687" y="2786352"/>
            <a:ext cx="0" cy="34523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11D5CA25-0271-187A-29F8-314BEA25DEE5}"/>
              </a:ext>
            </a:extLst>
          </p:cNvPr>
          <p:cNvCxnSpPr>
            <a:cxnSpLocks/>
          </p:cNvCxnSpPr>
          <p:nvPr/>
        </p:nvCxnSpPr>
        <p:spPr>
          <a:xfrm>
            <a:off x="9183918" y="2786352"/>
            <a:ext cx="0" cy="34523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B89637E6-4B49-C944-1361-30FD2DA989C2}"/>
              </a:ext>
            </a:extLst>
          </p:cNvPr>
          <p:cNvCxnSpPr>
            <a:cxnSpLocks/>
          </p:cNvCxnSpPr>
          <p:nvPr/>
        </p:nvCxnSpPr>
        <p:spPr>
          <a:xfrm>
            <a:off x="10044149" y="2786352"/>
            <a:ext cx="0" cy="34523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A03A52B-41A0-8527-3AAC-C97A2B6DF2D5}"/>
              </a:ext>
            </a:extLst>
          </p:cNvPr>
          <p:cNvSpPr txBox="1"/>
          <p:nvPr/>
        </p:nvSpPr>
        <p:spPr>
          <a:xfrm>
            <a:off x="1251134" y="3426965"/>
            <a:ext cx="310754" cy="64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95AC794-970F-543A-EE12-A858ADBBF3F3}"/>
              </a:ext>
            </a:extLst>
          </p:cNvPr>
          <p:cNvSpPr txBox="1"/>
          <p:nvPr/>
        </p:nvSpPr>
        <p:spPr>
          <a:xfrm>
            <a:off x="2132990" y="3392747"/>
            <a:ext cx="382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FE788E3-2F04-CC67-EE1D-C354403A9609}"/>
              </a:ext>
            </a:extLst>
          </p:cNvPr>
          <p:cNvSpPr txBox="1"/>
          <p:nvPr/>
        </p:nvSpPr>
        <p:spPr>
          <a:xfrm>
            <a:off x="2962798" y="3382951"/>
            <a:ext cx="382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76FDE90-A81A-249E-48A1-DE43FE3F824F}"/>
              </a:ext>
            </a:extLst>
          </p:cNvPr>
          <p:cNvSpPr txBox="1"/>
          <p:nvPr/>
        </p:nvSpPr>
        <p:spPr>
          <a:xfrm>
            <a:off x="3762546" y="3379534"/>
            <a:ext cx="382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082411A-BAA8-1286-345F-3AA381E6C645}"/>
              </a:ext>
            </a:extLst>
          </p:cNvPr>
          <p:cNvSpPr txBox="1"/>
          <p:nvPr/>
        </p:nvSpPr>
        <p:spPr>
          <a:xfrm>
            <a:off x="390332" y="3392748"/>
            <a:ext cx="382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72CBBD4-3488-42FA-7F5A-60160AA40C36}"/>
              </a:ext>
            </a:extLst>
          </p:cNvPr>
          <p:cNvSpPr txBox="1"/>
          <p:nvPr/>
        </p:nvSpPr>
        <p:spPr>
          <a:xfrm>
            <a:off x="4691487" y="3379534"/>
            <a:ext cx="382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97965B0-64F0-3BC4-D552-1D3B07C96E1B}"/>
              </a:ext>
            </a:extLst>
          </p:cNvPr>
          <p:cNvSpPr txBox="1"/>
          <p:nvPr/>
        </p:nvSpPr>
        <p:spPr>
          <a:xfrm>
            <a:off x="5572843" y="3402068"/>
            <a:ext cx="382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39A7E8C-0BF8-2A94-42D5-A7B84B8F1816}"/>
              </a:ext>
            </a:extLst>
          </p:cNvPr>
          <p:cNvSpPr txBox="1"/>
          <p:nvPr/>
        </p:nvSpPr>
        <p:spPr>
          <a:xfrm>
            <a:off x="6407873" y="3392746"/>
            <a:ext cx="382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BDE4CD9-1800-C48D-2DAA-28331307743C}"/>
              </a:ext>
            </a:extLst>
          </p:cNvPr>
          <p:cNvSpPr txBox="1"/>
          <p:nvPr/>
        </p:nvSpPr>
        <p:spPr>
          <a:xfrm>
            <a:off x="7276866" y="3379533"/>
            <a:ext cx="382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EAA4371-8315-A5B5-4013-1D27E0853735}"/>
              </a:ext>
            </a:extLst>
          </p:cNvPr>
          <p:cNvSpPr txBox="1"/>
          <p:nvPr/>
        </p:nvSpPr>
        <p:spPr>
          <a:xfrm>
            <a:off x="8132411" y="3379533"/>
            <a:ext cx="382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6814B0A-9855-3C90-D1E6-4FD8D8982CB9}"/>
              </a:ext>
            </a:extLst>
          </p:cNvPr>
          <p:cNvSpPr txBox="1"/>
          <p:nvPr/>
        </p:nvSpPr>
        <p:spPr>
          <a:xfrm>
            <a:off x="8841973" y="3390715"/>
            <a:ext cx="797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43A4934-4585-4673-EAB7-34D550AA46E6}"/>
              </a:ext>
            </a:extLst>
          </p:cNvPr>
          <p:cNvSpPr txBox="1"/>
          <p:nvPr/>
        </p:nvSpPr>
        <p:spPr>
          <a:xfrm>
            <a:off x="9746006" y="3379532"/>
            <a:ext cx="820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9B5E73A2-0D91-B3A6-F6C9-CDD2761C8CCB}"/>
              </a:ext>
            </a:extLst>
          </p:cNvPr>
          <p:cNvCxnSpPr>
            <a:cxnSpLocks/>
          </p:cNvCxnSpPr>
          <p:nvPr/>
        </p:nvCxnSpPr>
        <p:spPr>
          <a:xfrm>
            <a:off x="10904376" y="2786352"/>
            <a:ext cx="0" cy="34523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1E4D89B0-BED4-FECD-A554-B2364367D657}"/>
              </a:ext>
            </a:extLst>
          </p:cNvPr>
          <p:cNvSpPr txBox="1"/>
          <p:nvPr/>
        </p:nvSpPr>
        <p:spPr>
          <a:xfrm>
            <a:off x="10596665" y="3402067"/>
            <a:ext cx="820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C7E5597-DBD5-150C-E0D0-E5A6E6F84752}"/>
              </a:ext>
            </a:extLst>
          </p:cNvPr>
          <p:cNvSpPr/>
          <p:nvPr/>
        </p:nvSpPr>
        <p:spPr>
          <a:xfrm>
            <a:off x="386172" y="3477061"/>
            <a:ext cx="415472" cy="5411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5BA78DD2-FDC1-6E19-1101-071D4D674E38}"/>
              </a:ext>
            </a:extLst>
          </p:cNvPr>
          <p:cNvSpPr/>
          <p:nvPr/>
        </p:nvSpPr>
        <p:spPr>
          <a:xfrm>
            <a:off x="2116530" y="3479379"/>
            <a:ext cx="415472" cy="5411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6C938D97-B733-6431-F550-9A56F4892627}"/>
              </a:ext>
            </a:extLst>
          </p:cNvPr>
          <p:cNvSpPr/>
          <p:nvPr/>
        </p:nvSpPr>
        <p:spPr>
          <a:xfrm>
            <a:off x="3764058" y="3454646"/>
            <a:ext cx="415472" cy="5411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D507D07B-14DD-8838-F2B8-C4609EF59E0D}"/>
              </a:ext>
            </a:extLst>
          </p:cNvPr>
          <p:cNvSpPr/>
          <p:nvPr/>
        </p:nvSpPr>
        <p:spPr>
          <a:xfrm>
            <a:off x="5591784" y="3507227"/>
            <a:ext cx="415472" cy="5411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948F4B1B-A707-2D9D-05CE-7F322A046B89}"/>
              </a:ext>
            </a:extLst>
          </p:cNvPr>
          <p:cNvSpPr/>
          <p:nvPr/>
        </p:nvSpPr>
        <p:spPr>
          <a:xfrm>
            <a:off x="7297049" y="3467913"/>
            <a:ext cx="415472" cy="5411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44E3CEA2-411C-3EF1-FAB3-99BD7BC336C5}"/>
              </a:ext>
            </a:extLst>
          </p:cNvPr>
          <p:cNvSpPr/>
          <p:nvPr/>
        </p:nvSpPr>
        <p:spPr>
          <a:xfrm>
            <a:off x="8890461" y="3432111"/>
            <a:ext cx="557358" cy="5411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FA886AF3-C7B5-E0DC-FC87-E2171150F127}"/>
              </a:ext>
            </a:extLst>
          </p:cNvPr>
          <p:cNvSpPr/>
          <p:nvPr/>
        </p:nvSpPr>
        <p:spPr>
          <a:xfrm>
            <a:off x="10663653" y="3454646"/>
            <a:ext cx="554425" cy="5411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F38F14AA-E735-7534-44D3-D1B4BA804954}"/>
              </a:ext>
            </a:extLst>
          </p:cNvPr>
          <p:cNvSpPr/>
          <p:nvPr/>
        </p:nvSpPr>
        <p:spPr>
          <a:xfrm>
            <a:off x="688807" y="901775"/>
            <a:ext cx="10831906" cy="108859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A7B1A604-0814-25D4-85B5-1C5B30C82769}"/>
              </a:ext>
            </a:extLst>
          </p:cNvPr>
          <p:cNvSpPr txBox="1"/>
          <p:nvPr/>
        </p:nvSpPr>
        <p:spPr>
          <a:xfrm>
            <a:off x="772884" y="1084853"/>
            <a:ext cx="10780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chẵn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lẻ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tia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36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5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xmlns="" id="{6B7BAF15-115C-48BB-8B11-415C16A4E86C}"/>
              </a:ext>
            </a:extLst>
          </p:cNvPr>
          <p:cNvSpPr/>
          <p:nvPr/>
        </p:nvSpPr>
        <p:spPr>
          <a:xfrm>
            <a:off x="104775" y="228600"/>
            <a:ext cx="11950700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7520E80-3ED4-0016-F54D-FCC13ED7F420}"/>
              </a:ext>
            </a:extLst>
          </p:cNvPr>
          <p:cNvSpPr txBox="1"/>
          <p:nvPr/>
        </p:nvSpPr>
        <p:spPr>
          <a:xfrm>
            <a:off x="4598238" y="1940302"/>
            <a:ext cx="2304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B5C8561-EE5D-4D4F-496C-BB04F2F57788}"/>
              </a:ext>
            </a:extLst>
          </p:cNvPr>
          <p:cNvSpPr txBox="1"/>
          <p:nvPr/>
        </p:nvSpPr>
        <p:spPr>
          <a:xfrm>
            <a:off x="2160423" y="2648189"/>
            <a:ext cx="84721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31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(30 – 10) : 2 + 1 = 11 (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A78C1D8-5A8D-5BEA-A7C3-FD36BF220D9D}"/>
              </a:ext>
            </a:extLst>
          </p:cNvPr>
          <p:cNvSpPr txBox="1"/>
          <p:nvPr/>
        </p:nvSpPr>
        <p:spPr>
          <a:xfrm>
            <a:off x="2160423" y="3946645"/>
            <a:ext cx="7753739" cy="1200329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31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(31 – 11) : 2 + 1 = 11 (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7B60601-82F3-3194-AD3D-14431BB3AE2F}"/>
              </a:ext>
            </a:extLst>
          </p:cNvPr>
          <p:cNvSpPr txBox="1"/>
          <p:nvPr/>
        </p:nvSpPr>
        <p:spPr>
          <a:xfrm>
            <a:off x="5377349" y="5343227"/>
            <a:ext cx="61208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11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endParaRPr lang="en-GB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11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1C7D0D4D-34E1-258D-592E-F75AD8299CFA}"/>
              </a:ext>
            </a:extLst>
          </p:cNvPr>
          <p:cNvCxnSpPr/>
          <p:nvPr/>
        </p:nvCxnSpPr>
        <p:spPr>
          <a:xfrm>
            <a:off x="3318199" y="3848518"/>
            <a:ext cx="58782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57E72A8F-99C7-7A60-8F9B-E021B535F633}"/>
              </a:ext>
            </a:extLst>
          </p:cNvPr>
          <p:cNvCxnSpPr/>
          <p:nvPr/>
        </p:nvCxnSpPr>
        <p:spPr>
          <a:xfrm>
            <a:off x="4304324" y="3848518"/>
            <a:ext cx="58782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CF46EF4C-B79F-CEE9-ADDD-D6D829DC130F}"/>
              </a:ext>
            </a:extLst>
          </p:cNvPr>
          <p:cNvCxnSpPr/>
          <p:nvPr/>
        </p:nvCxnSpPr>
        <p:spPr>
          <a:xfrm>
            <a:off x="3318199" y="5146974"/>
            <a:ext cx="58782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F851636E-6A0F-4C40-92AD-4F529D5A3E45}"/>
              </a:ext>
            </a:extLst>
          </p:cNvPr>
          <p:cNvCxnSpPr/>
          <p:nvPr/>
        </p:nvCxnSpPr>
        <p:spPr>
          <a:xfrm>
            <a:off x="4304325" y="5146974"/>
            <a:ext cx="58782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7B969BC7-80B6-30E9-62B0-79A3FA8C5D3C}"/>
              </a:ext>
            </a:extLst>
          </p:cNvPr>
          <p:cNvSpPr/>
          <p:nvPr/>
        </p:nvSpPr>
        <p:spPr>
          <a:xfrm>
            <a:off x="783771" y="518736"/>
            <a:ext cx="10636898" cy="132343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6DEA0C0-9F1D-7624-C4D1-3F5F29F69809}"/>
              </a:ext>
            </a:extLst>
          </p:cNvPr>
          <p:cNvSpPr txBox="1"/>
          <p:nvPr/>
        </p:nvSpPr>
        <p:spPr>
          <a:xfrm>
            <a:off x="980037" y="519460"/>
            <a:ext cx="10758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31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chẵn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lẻ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16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xmlns="" id="{6B7BAF15-115C-48BB-8B11-415C16A4E86C}"/>
              </a:ext>
            </a:extLst>
          </p:cNvPr>
          <p:cNvSpPr/>
          <p:nvPr/>
        </p:nvSpPr>
        <p:spPr>
          <a:xfrm>
            <a:off x="120649" y="228600"/>
            <a:ext cx="11934826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D755EDA-F17C-293C-E974-A9F4CA455C44}"/>
              </a:ext>
            </a:extLst>
          </p:cNvPr>
          <p:cNvSpPr/>
          <p:nvPr/>
        </p:nvSpPr>
        <p:spPr>
          <a:xfrm>
            <a:off x="340761" y="2285237"/>
            <a:ext cx="11579226" cy="132343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5260066-DBDC-B5DC-46C8-F75E05CC4653}"/>
              </a:ext>
            </a:extLst>
          </p:cNvPr>
          <p:cNvSpPr txBox="1"/>
          <p:nvPr/>
        </p:nvSpPr>
        <p:spPr>
          <a:xfrm>
            <a:off x="120649" y="861333"/>
            <a:ext cx="10758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kumimoji="0" lang="en-GB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Lưu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ý: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874DBEE-2FAF-267E-4267-A637524D27CE}"/>
              </a:ext>
            </a:extLst>
          </p:cNvPr>
          <p:cNvSpPr txBox="1"/>
          <p:nvPr/>
        </p:nvSpPr>
        <p:spPr>
          <a:xfrm>
            <a:off x="340761" y="2622464"/>
            <a:ext cx="11934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chẵn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(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chẵn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chẵn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: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36336E84-227E-1DFB-2EAC-3B1FD847300D}"/>
              </a:ext>
            </a:extLst>
          </p:cNvPr>
          <p:cNvSpPr/>
          <p:nvPr/>
        </p:nvSpPr>
        <p:spPr>
          <a:xfrm>
            <a:off x="510624" y="4360949"/>
            <a:ext cx="11239500" cy="124015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F90164B-5AC1-D4FA-9E31-D06F3222E93B}"/>
              </a:ext>
            </a:extLst>
          </p:cNvPr>
          <p:cNvSpPr txBox="1"/>
          <p:nvPr/>
        </p:nvSpPr>
        <p:spPr>
          <a:xfrm>
            <a:off x="742949" y="4655064"/>
            <a:ext cx="10039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lẻ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(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lẻ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lẻ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: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9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xmlns="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1C96778-509D-710D-D276-6097D16FAA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9831" y="1747211"/>
            <a:ext cx="5553937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4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xmlns="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6CB6237-4291-BB8D-69CB-CFC85BECAC67}"/>
              </a:ext>
            </a:extLst>
          </p:cNvPr>
          <p:cNvSpPr txBox="1"/>
          <p:nvPr/>
        </p:nvSpPr>
        <p:spPr>
          <a:xfrm>
            <a:off x="5457306" y="1647825"/>
            <a:ext cx="63710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800" b="1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</a:rPr>
              <a:t>VẬN DỤNG</a:t>
            </a:r>
            <a:endParaRPr kumimoji="0" lang="en-US" sz="88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75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4411" y="-1"/>
            <a:ext cx="9144000" cy="6438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96852" y="1509713"/>
            <a:ext cx="7942501" cy="3981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25155" y="303790"/>
            <a:ext cx="1911029" cy="2062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895759" y="419669"/>
            <a:ext cx="1482495" cy="1830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36185" y="4485120"/>
            <a:ext cx="6151721" cy="15106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8" name="Google Shape;408;p3"/>
          <p:cNvGrpSpPr/>
          <p:nvPr/>
        </p:nvGrpSpPr>
        <p:grpSpPr>
          <a:xfrm rot="6329695" flipH="1">
            <a:off x="9721848" y="2936953"/>
            <a:ext cx="1267341" cy="865607"/>
            <a:chOff x="9015984" y="2528554"/>
            <a:chExt cx="2157344" cy="1473489"/>
          </a:xfrm>
        </p:grpSpPr>
        <p:sp>
          <p:nvSpPr>
            <p:cNvPr id="409" name="Google Shape;409;p3"/>
            <p:cNvSpPr/>
            <p:nvPr/>
          </p:nvSpPr>
          <p:spPr>
            <a:xfrm>
              <a:off x="10132784" y="3116474"/>
              <a:ext cx="831450" cy="526422"/>
            </a:xfrm>
            <a:custGeom>
              <a:avLst/>
              <a:gdLst/>
              <a:ahLst/>
              <a:cxnLst/>
              <a:rect l="l" t="t" r="r" b="b"/>
              <a:pathLst>
                <a:path w="143" h="90" extrusionOk="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9933530" y="2779466"/>
              <a:ext cx="954446" cy="787173"/>
            </a:xfrm>
            <a:custGeom>
              <a:avLst/>
              <a:gdLst/>
              <a:ahLst/>
              <a:cxnLst/>
              <a:rect l="l" t="t" r="r" b="b"/>
              <a:pathLst>
                <a:path w="164" h="135" extrusionOk="0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9618662" y="2570374"/>
              <a:ext cx="1129101" cy="656798"/>
            </a:xfrm>
            <a:custGeom>
              <a:avLst/>
              <a:gdLst/>
              <a:ahLst/>
              <a:cxnLst/>
              <a:rect l="l" t="t" r="r" b="b"/>
              <a:pathLst>
                <a:path w="194" h="113" extrusionOk="0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9200477" y="3094334"/>
              <a:ext cx="996266" cy="797012"/>
            </a:xfrm>
            <a:custGeom>
              <a:avLst/>
              <a:gdLst/>
              <a:ahLst/>
              <a:cxnLst/>
              <a:rect l="l" t="t" r="r" b="b"/>
              <a:pathLst>
                <a:path w="171" h="137" extrusionOk="0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9033203" y="3758510"/>
              <a:ext cx="265671" cy="221392"/>
            </a:xfrm>
            <a:custGeom>
              <a:avLst/>
              <a:gdLst/>
              <a:ahLst/>
              <a:cxnLst/>
              <a:rect l="l" t="t" r="r" b="b"/>
              <a:pathLst>
                <a:path w="46" h="38" extrusionOk="0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9945831" y="3030377"/>
              <a:ext cx="1227497" cy="890489"/>
            </a:xfrm>
            <a:custGeom>
              <a:avLst/>
              <a:gdLst/>
              <a:ahLst/>
              <a:cxnLst/>
              <a:rect l="l" t="t" r="r" b="b"/>
              <a:pathLst>
                <a:path w="211" h="153" extrusionOk="0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10747762" y="2720427"/>
              <a:ext cx="297650" cy="396047"/>
            </a:xfrm>
            <a:custGeom>
              <a:avLst/>
              <a:gdLst/>
              <a:ahLst/>
              <a:cxnLst/>
              <a:rect l="l" t="t" r="r" b="b"/>
              <a:pathLst>
                <a:path w="51" h="68" extrusionOk="0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0696104" y="2528554"/>
              <a:ext cx="157435" cy="250912"/>
            </a:xfrm>
            <a:custGeom>
              <a:avLst/>
              <a:gdLst/>
              <a:ahLst/>
              <a:cxnLst/>
              <a:rect l="l" t="t" r="r" b="b"/>
              <a:pathLst>
                <a:path w="27" h="43" extrusionOk="0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9298873" y="3642896"/>
              <a:ext cx="897869" cy="337009"/>
            </a:xfrm>
            <a:custGeom>
              <a:avLst/>
              <a:gdLst/>
              <a:ahLst/>
              <a:cxnLst/>
              <a:rect l="l" t="t" r="r" b="b"/>
              <a:pathLst>
                <a:path w="154" h="58" extrusionOk="0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9015984" y="3891346"/>
              <a:ext cx="302571" cy="110697"/>
            </a:xfrm>
            <a:custGeom>
              <a:avLst/>
              <a:gdLst/>
              <a:ahLst/>
              <a:cxnLst/>
              <a:rect l="l" t="t" r="r" b="b"/>
              <a:pathLst>
                <a:path w="52" h="19" extrusionOk="0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0" name="Google Shape;420;p3"/>
          <p:cNvSpPr/>
          <p:nvPr/>
        </p:nvSpPr>
        <p:spPr>
          <a:xfrm>
            <a:off x="4038387" y="1965945"/>
            <a:ext cx="3760957" cy="83464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sz="1867" b="0" i="0" u="none" strike="noStrike" kern="0" cap="none" spc="0" normalizeH="0" baseline="0" noProof="0" dirty="0" err="1">
                <a:ln w="19050" cap="flat" cmpd="sng">
                  <a:solidFill>
                    <a:srgbClr val="FF00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Trò</a:t>
            </a:r>
            <a:r>
              <a:rPr kumimoji="0" sz="1867" b="0" i="0" u="none" strike="noStrike" kern="0" cap="none" spc="0" normalizeH="0" baseline="0" noProof="0" dirty="0">
                <a:ln w="19050" cap="flat" cmpd="sng">
                  <a:solidFill>
                    <a:srgbClr val="FF00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sz="1867" b="0" i="0" u="none" strike="noStrike" kern="0" cap="none" spc="0" normalizeH="0" baseline="0" noProof="0" dirty="0" err="1">
                <a:ln w="19050" cap="flat" cmpd="sng">
                  <a:solidFill>
                    <a:srgbClr val="FF00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chơi</a:t>
            </a:r>
            <a:endParaRPr kumimoji="0" sz="1867" b="0" i="0" u="none" strike="noStrike" kern="0" cap="none" spc="0" normalizeH="0" baseline="0" noProof="0" dirty="0">
              <a:ln w="19050" cap="flat" cmpd="sng">
                <a:solidFill>
                  <a:srgbClr val="FF00FF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1" name="Google Shape;421;p3"/>
          <p:cNvSpPr/>
          <p:nvPr/>
        </p:nvSpPr>
        <p:spPr>
          <a:xfrm>
            <a:off x="2480823" y="3265920"/>
            <a:ext cx="7190485" cy="12203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867" b="0" i="0" u="none" strike="noStrike" kern="0" cap="none" spc="0" normalizeH="0" baseline="0" noProof="0" dirty="0" err="1">
                <a:ln w="19050" cap="flat" cmpd="sng">
                  <a:solidFill>
                    <a:srgbClr val="FF00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Tôi</a:t>
            </a:r>
            <a:r>
              <a:rPr kumimoji="0" lang="en-GB" sz="1867" b="0" i="0" u="none" strike="noStrike" kern="0" cap="none" spc="0" normalizeH="0" noProof="0" dirty="0">
                <a:ln w="19050" cap="flat" cmpd="sng">
                  <a:solidFill>
                    <a:srgbClr val="FF00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1867" b="0" i="0" u="none" strike="noStrike" kern="0" cap="none" spc="0" normalizeH="0" noProof="0" dirty="0" err="1">
                <a:ln w="19050" cap="flat" cmpd="sng">
                  <a:solidFill>
                    <a:srgbClr val="FF00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bảo</a:t>
            </a:r>
            <a:endParaRPr kumimoji="0" sz="1867" b="0" i="0" u="none" strike="noStrike" kern="0" cap="none" spc="0" normalizeH="0" baseline="0" noProof="0" dirty="0">
              <a:ln w="19050" cap="flat" cmpd="sng">
                <a:solidFill>
                  <a:srgbClr val="FF00FF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929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xmlns="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E9AEF8-4CD8-CB8C-847A-F7F65CC8B4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8207" y="1535379"/>
            <a:ext cx="6264830" cy="152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3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B94DD4-56DA-4FF5-8596-F77B6ECC2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4312" y="759030"/>
            <a:ext cx="8071804" cy="264589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9494F1D-773B-035C-30B0-66DA4A9C5E1D}"/>
              </a:ext>
            </a:extLst>
          </p:cNvPr>
          <p:cNvSpPr/>
          <p:nvPr/>
        </p:nvSpPr>
        <p:spPr>
          <a:xfrm>
            <a:off x="1971676" y="1952625"/>
            <a:ext cx="8505824" cy="2771775"/>
          </a:xfrm>
          <a:custGeom>
            <a:avLst/>
            <a:gdLst>
              <a:gd name="connsiteX0" fmla="*/ 0 w 8505824"/>
              <a:gd name="connsiteY0" fmla="*/ 1385888 h 2771775"/>
              <a:gd name="connsiteX1" fmla="*/ 1385888 w 8505824"/>
              <a:gd name="connsiteY1" fmla="*/ 0 h 2771775"/>
              <a:gd name="connsiteX2" fmla="*/ 1844612 w 8505824"/>
              <a:gd name="connsiteY2" fmla="*/ 0 h 2771775"/>
              <a:gd name="connsiteX3" fmla="*/ 2418017 w 8505824"/>
              <a:gd name="connsiteY3" fmla="*/ 0 h 2771775"/>
              <a:gd name="connsiteX4" fmla="*/ 2876741 w 8505824"/>
              <a:gd name="connsiteY4" fmla="*/ 0 h 2771775"/>
              <a:gd name="connsiteX5" fmla="*/ 3335465 w 8505824"/>
              <a:gd name="connsiteY5" fmla="*/ 0 h 2771775"/>
              <a:gd name="connsiteX6" fmla="*/ 4023551 w 8505824"/>
              <a:gd name="connsiteY6" fmla="*/ 0 h 2771775"/>
              <a:gd name="connsiteX7" fmla="*/ 4654296 w 8505824"/>
              <a:gd name="connsiteY7" fmla="*/ 0 h 2771775"/>
              <a:gd name="connsiteX8" fmla="*/ 5285041 w 8505824"/>
              <a:gd name="connsiteY8" fmla="*/ 0 h 2771775"/>
              <a:gd name="connsiteX9" fmla="*/ 5973127 w 8505824"/>
              <a:gd name="connsiteY9" fmla="*/ 0 h 2771775"/>
              <a:gd name="connsiteX10" fmla="*/ 6603873 w 8505824"/>
              <a:gd name="connsiteY10" fmla="*/ 0 h 2771775"/>
              <a:gd name="connsiteX11" fmla="*/ 7119937 w 8505824"/>
              <a:gd name="connsiteY11" fmla="*/ 0 h 2771775"/>
              <a:gd name="connsiteX12" fmla="*/ 8505825 w 8505824"/>
              <a:gd name="connsiteY12" fmla="*/ 1385888 h 2771775"/>
              <a:gd name="connsiteX13" fmla="*/ 8505824 w 8505824"/>
              <a:gd name="connsiteY13" fmla="*/ 1385888 h 2771775"/>
              <a:gd name="connsiteX14" fmla="*/ 7119936 w 8505824"/>
              <a:gd name="connsiteY14" fmla="*/ 2771776 h 2771775"/>
              <a:gd name="connsiteX15" fmla="*/ 6603872 w 8505824"/>
              <a:gd name="connsiteY15" fmla="*/ 2771776 h 2771775"/>
              <a:gd name="connsiteX16" fmla="*/ 6202488 w 8505824"/>
              <a:gd name="connsiteY16" fmla="*/ 2771776 h 2771775"/>
              <a:gd name="connsiteX17" fmla="*/ 5514403 w 8505824"/>
              <a:gd name="connsiteY17" fmla="*/ 2771776 h 2771775"/>
              <a:gd name="connsiteX18" fmla="*/ 5055679 w 8505824"/>
              <a:gd name="connsiteY18" fmla="*/ 2771776 h 2771775"/>
              <a:gd name="connsiteX19" fmla="*/ 4367593 w 8505824"/>
              <a:gd name="connsiteY19" fmla="*/ 2771776 h 2771775"/>
              <a:gd name="connsiteX20" fmla="*/ 3794188 w 8505824"/>
              <a:gd name="connsiteY20" fmla="*/ 2771775 h 2771775"/>
              <a:gd name="connsiteX21" fmla="*/ 3220783 w 8505824"/>
              <a:gd name="connsiteY21" fmla="*/ 2771775 h 2771775"/>
              <a:gd name="connsiteX22" fmla="*/ 2819400 w 8505824"/>
              <a:gd name="connsiteY22" fmla="*/ 2771775 h 2771775"/>
              <a:gd name="connsiteX23" fmla="*/ 2131314 w 8505824"/>
              <a:gd name="connsiteY23" fmla="*/ 2771775 h 2771775"/>
              <a:gd name="connsiteX24" fmla="*/ 1385888 w 8505824"/>
              <a:gd name="connsiteY24" fmla="*/ 2771775 h 2771775"/>
              <a:gd name="connsiteX25" fmla="*/ 0 w 8505824"/>
              <a:gd name="connsiteY25" fmla="*/ 1385887 h 2771775"/>
              <a:gd name="connsiteX26" fmla="*/ 0 w 8505824"/>
              <a:gd name="connsiteY26" fmla="*/ 1385888 h 277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505824" h="2771775" fill="none" extrusionOk="0">
                <a:moveTo>
                  <a:pt x="0" y="1385888"/>
                </a:moveTo>
                <a:cubicBezTo>
                  <a:pt x="74983" y="579087"/>
                  <a:pt x="410675" y="-54708"/>
                  <a:pt x="1385888" y="0"/>
                </a:cubicBezTo>
                <a:cubicBezTo>
                  <a:pt x="1556236" y="-40053"/>
                  <a:pt x="1724857" y="35727"/>
                  <a:pt x="1844612" y="0"/>
                </a:cubicBezTo>
                <a:cubicBezTo>
                  <a:pt x="1964367" y="-35727"/>
                  <a:pt x="2257742" y="54037"/>
                  <a:pt x="2418017" y="0"/>
                </a:cubicBezTo>
                <a:cubicBezTo>
                  <a:pt x="2578292" y="-54037"/>
                  <a:pt x="2769902" y="15585"/>
                  <a:pt x="2876741" y="0"/>
                </a:cubicBezTo>
                <a:cubicBezTo>
                  <a:pt x="2983580" y="-15585"/>
                  <a:pt x="3121097" y="9512"/>
                  <a:pt x="3335465" y="0"/>
                </a:cubicBezTo>
                <a:cubicBezTo>
                  <a:pt x="3549833" y="-9512"/>
                  <a:pt x="3715276" y="33406"/>
                  <a:pt x="4023551" y="0"/>
                </a:cubicBezTo>
                <a:cubicBezTo>
                  <a:pt x="4331826" y="-33406"/>
                  <a:pt x="4365299" y="61686"/>
                  <a:pt x="4654296" y="0"/>
                </a:cubicBezTo>
                <a:cubicBezTo>
                  <a:pt x="4943293" y="-61686"/>
                  <a:pt x="5066021" y="56083"/>
                  <a:pt x="5285041" y="0"/>
                </a:cubicBezTo>
                <a:cubicBezTo>
                  <a:pt x="5504061" y="-56083"/>
                  <a:pt x="5717953" y="23211"/>
                  <a:pt x="5973127" y="0"/>
                </a:cubicBezTo>
                <a:cubicBezTo>
                  <a:pt x="6228301" y="-23211"/>
                  <a:pt x="6377684" y="68093"/>
                  <a:pt x="6603873" y="0"/>
                </a:cubicBezTo>
                <a:cubicBezTo>
                  <a:pt x="6830062" y="-68093"/>
                  <a:pt x="6954430" y="53398"/>
                  <a:pt x="7119937" y="0"/>
                </a:cubicBezTo>
                <a:cubicBezTo>
                  <a:pt x="8005669" y="-191421"/>
                  <a:pt x="8375665" y="619549"/>
                  <a:pt x="8505825" y="1385888"/>
                </a:cubicBezTo>
                <a:lnTo>
                  <a:pt x="8505824" y="1385888"/>
                </a:lnTo>
                <a:cubicBezTo>
                  <a:pt x="8596415" y="2213124"/>
                  <a:pt x="7921542" y="2690528"/>
                  <a:pt x="7119936" y="2771776"/>
                </a:cubicBezTo>
                <a:cubicBezTo>
                  <a:pt x="6933749" y="2813280"/>
                  <a:pt x="6842583" y="2710156"/>
                  <a:pt x="6603872" y="2771776"/>
                </a:cubicBezTo>
                <a:cubicBezTo>
                  <a:pt x="6365161" y="2833396"/>
                  <a:pt x="6289983" y="2729858"/>
                  <a:pt x="6202488" y="2771776"/>
                </a:cubicBezTo>
                <a:cubicBezTo>
                  <a:pt x="6114993" y="2813694"/>
                  <a:pt x="5834549" y="2767903"/>
                  <a:pt x="5514403" y="2771776"/>
                </a:cubicBezTo>
                <a:cubicBezTo>
                  <a:pt x="5194257" y="2775649"/>
                  <a:pt x="5272605" y="2770457"/>
                  <a:pt x="5055679" y="2771776"/>
                </a:cubicBezTo>
                <a:cubicBezTo>
                  <a:pt x="4838753" y="2773095"/>
                  <a:pt x="4704992" y="2757617"/>
                  <a:pt x="4367593" y="2771776"/>
                </a:cubicBezTo>
                <a:cubicBezTo>
                  <a:pt x="4030194" y="2785935"/>
                  <a:pt x="4013520" y="2766469"/>
                  <a:pt x="3794188" y="2771775"/>
                </a:cubicBezTo>
                <a:cubicBezTo>
                  <a:pt x="3574856" y="2777081"/>
                  <a:pt x="3414283" y="2728299"/>
                  <a:pt x="3220783" y="2771775"/>
                </a:cubicBezTo>
                <a:cubicBezTo>
                  <a:pt x="3027284" y="2815251"/>
                  <a:pt x="2991807" y="2763214"/>
                  <a:pt x="2819400" y="2771775"/>
                </a:cubicBezTo>
                <a:cubicBezTo>
                  <a:pt x="2646993" y="2780336"/>
                  <a:pt x="2398749" y="2769738"/>
                  <a:pt x="2131314" y="2771775"/>
                </a:cubicBezTo>
                <a:cubicBezTo>
                  <a:pt x="1863879" y="2773812"/>
                  <a:pt x="1582356" y="2706409"/>
                  <a:pt x="1385888" y="2771775"/>
                </a:cubicBezTo>
                <a:cubicBezTo>
                  <a:pt x="754598" y="2796774"/>
                  <a:pt x="66436" y="2123302"/>
                  <a:pt x="0" y="1385887"/>
                </a:cubicBezTo>
                <a:lnTo>
                  <a:pt x="0" y="1385888"/>
                </a:lnTo>
                <a:close/>
              </a:path>
              <a:path w="8505824" h="2771775" stroke="0" extrusionOk="0">
                <a:moveTo>
                  <a:pt x="0" y="1385888"/>
                </a:moveTo>
                <a:cubicBezTo>
                  <a:pt x="17013" y="601557"/>
                  <a:pt x="513955" y="-40194"/>
                  <a:pt x="1385888" y="0"/>
                </a:cubicBezTo>
                <a:cubicBezTo>
                  <a:pt x="1580589" y="-37503"/>
                  <a:pt x="1654119" y="6066"/>
                  <a:pt x="1844612" y="0"/>
                </a:cubicBezTo>
                <a:cubicBezTo>
                  <a:pt x="2035105" y="-6066"/>
                  <a:pt x="2287754" y="27956"/>
                  <a:pt x="2418017" y="0"/>
                </a:cubicBezTo>
                <a:cubicBezTo>
                  <a:pt x="2548281" y="-27956"/>
                  <a:pt x="2823642" y="20040"/>
                  <a:pt x="3048762" y="0"/>
                </a:cubicBezTo>
                <a:cubicBezTo>
                  <a:pt x="3273882" y="-20040"/>
                  <a:pt x="3385008" y="48552"/>
                  <a:pt x="3507486" y="0"/>
                </a:cubicBezTo>
                <a:cubicBezTo>
                  <a:pt x="3629964" y="-48552"/>
                  <a:pt x="3754696" y="14987"/>
                  <a:pt x="3966210" y="0"/>
                </a:cubicBezTo>
                <a:cubicBezTo>
                  <a:pt x="4177724" y="-14987"/>
                  <a:pt x="4370282" y="41707"/>
                  <a:pt x="4482274" y="0"/>
                </a:cubicBezTo>
                <a:cubicBezTo>
                  <a:pt x="4594266" y="-41707"/>
                  <a:pt x="4724244" y="32576"/>
                  <a:pt x="4883658" y="0"/>
                </a:cubicBezTo>
                <a:cubicBezTo>
                  <a:pt x="5043072" y="-32576"/>
                  <a:pt x="5235540" y="22709"/>
                  <a:pt x="5571744" y="0"/>
                </a:cubicBezTo>
                <a:cubicBezTo>
                  <a:pt x="5907948" y="-22709"/>
                  <a:pt x="5839006" y="8537"/>
                  <a:pt x="6087808" y="0"/>
                </a:cubicBezTo>
                <a:cubicBezTo>
                  <a:pt x="6336610" y="-8537"/>
                  <a:pt x="6645902" y="116289"/>
                  <a:pt x="7119937" y="0"/>
                </a:cubicBezTo>
                <a:cubicBezTo>
                  <a:pt x="8040039" y="-147634"/>
                  <a:pt x="8414667" y="561932"/>
                  <a:pt x="8505825" y="1385888"/>
                </a:cubicBezTo>
                <a:lnTo>
                  <a:pt x="8505824" y="1385888"/>
                </a:lnTo>
                <a:cubicBezTo>
                  <a:pt x="8456587" y="2092148"/>
                  <a:pt x="7869439" y="2838973"/>
                  <a:pt x="7119936" y="2771776"/>
                </a:cubicBezTo>
                <a:cubicBezTo>
                  <a:pt x="6888548" y="2775519"/>
                  <a:pt x="6825038" y="2712459"/>
                  <a:pt x="6603872" y="2771776"/>
                </a:cubicBezTo>
                <a:cubicBezTo>
                  <a:pt x="6382706" y="2831093"/>
                  <a:pt x="6328804" y="2746573"/>
                  <a:pt x="6202488" y="2771776"/>
                </a:cubicBezTo>
                <a:cubicBezTo>
                  <a:pt x="6076172" y="2796979"/>
                  <a:pt x="5827179" y="2742157"/>
                  <a:pt x="5571743" y="2771776"/>
                </a:cubicBezTo>
                <a:cubicBezTo>
                  <a:pt x="5316307" y="2801395"/>
                  <a:pt x="5190433" y="2716540"/>
                  <a:pt x="4940998" y="2771776"/>
                </a:cubicBezTo>
                <a:cubicBezTo>
                  <a:pt x="4691564" y="2827012"/>
                  <a:pt x="4656348" y="2760521"/>
                  <a:pt x="4482274" y="2771776"/>
                </a:cubicBezTo>
                <a:cubicBezTo>
                  <a:pt x="4308200" y="2783030"/>
                  <a:pt x="4042994" y="2739341"/>
                  <a:pt x="3908869" y="2771775"/>
                </a:cubicBezTo>
                <a:cubicBezTo>
                  <a:pt x="3774744" y="2804210"/>
                  <a:pt x="3707479" y="2766089"/>
                  <a:pt x="3507486" y="2771775"/>
                </a:cubicBezTo>
                <a:cubicBezTo>
                  <a:pt x="3307493" y="2777461"/>
                  <a:pt x="3005017" y="2698536"/>
                  <a:pt x="2876740" y="2771775"/>
                </a:cubicBezTo>
                <a:cubicBezTo>
                  <a:pt x="2748463" y="2845014"/>
                  <a:pt x="2475316" y="2713143"/>
                  <a:pt x="2188655" y="2771775"/>
                </a:cubicBezTo>
                <a:cubicBezTo>
                  <a:pt x="1901994" y="2830407"/>
                  <a:pt x="1684208" y="2711261"/>
                  <a:pt x="1385888" y="2771775"/>
                </a:cubicBezTo>
                <a:cubicBezTo>
                  <a:pt x="619464" y="2711910"/>
                  <a:pt x="5263" y="2321631"/>
                  <a:pt x="0" y="1385887"/>
                </a:cubicBezTo>
                <a:lnTo>
                  <a:pt x="0" y="138588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CCD9FE2D-03A1-616A-74E5-265EEBB516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979" y="3093070"/>
            <a:ext cx="4942949" cy="3954169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>
            <a:extLst>
              <a:ext uri="{FF2B5EF4-FFF2-40B4-BE49-F238E27FC236}">
                <a16:creationId xmlns:a16="http://schemas.microsoft.com/office/drawing/2014/main" xmlns="" id="{A3A77891-E22F-5A2E-B1DD-F741355AD9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-552450" y="2895600"/>
            <a:ext cx="3871236" cy="40495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D829394-0DF7-3BA1-3CCC-F0DB3EFA3D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0140" y="2627306"/>
            <a:ext cx="8571719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4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85801B87-649D-C613-482B-7244D89BDA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848127"/>
              </p:ext>
            </p:extLst>
          </p:nvPr>
        </p:nvGraphicFramePr>
        <p:xfrm>
          <a:off x="4646645" y="705484"/>
          <a:ext cx="7122368" cy="54470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44528">
                  <a:extLst>
                    <a:ext uri="{9D8B030D-6E8A-4147-A177-3AD203B41FA5}">
                      <a16:colId xmlns:a16="http://schemas.microsoft.com/office/drawing/2014/main" xmlns="" val="3168702404"/>
                    </a:ext>
                  </a:extLst>
                </a:gridCol>
                <a:gridCol w="3477840">
                  <a:extLst>
                    <a:ext uri="{9D8B030D-6E8A-4147-A177-3AD203B41FA5}">
                      <a16:colId xmlns:a16="http://schemas.microsoft.com/office/drawing/2014/main" xmlns="" val="2761336435"/>
                    </a:ext>
                  </a:extLst>
                </a:gridCol>
              </a:tblGrid>
              <a:tr h="966471">
                <a:tc>
                  <a:txBody>
                    <a:bodyPr/>
                    <a:lstStyle/>
                    <a:p>
                      <a:pPr algn="ctr"/>
                      <a:r>
                        <a:rPr lang="en-GB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GB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chẵn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GB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lẻ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15642021"/>
                  </a:ext>
                </a:extLst>
              </a:tr>
              <a:tr h="3521059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39859153"/>
                  </a:ext>
                </a:extLst>
              </a:tr>
            </a:tbl>
          </a:graphicData>
        </a:graphic>
      </p:graphicFrame>
      <p:pic>
        <p:nvPicPr>
          <p:cNvPr id="3" name="Gen-3 Alpha Turbo 2603399268, 4 bạn nhỏ thảo luận , Cropped - Ảnh chụp">
            <a:hlinkClick r:id="" action="ppaction://media"/>
            <a:extLst>
              <a:ext uri="{FF2B5EF4-FFF2-40B4-BE49-F238E27FC236}">
                <a16:creationId xmlns:a16="http://schemas.microsoft.com/office/drawing/2014/main" xmlns="" id="{2A7BD7D6-80D2-D726-7E17-B3AFF1CED9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14" y="1044415"/>
            <a:ext cx="4581331" cy="503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7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7B18F473-2123-0398-0BAD-9CEDF800D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F85BCBDE-DC3D-BCD5-1380-37EFD58F35D0}"/>
              </a:ext>
            </a:extLst>
          </p:cNvPr>
          <p:cNvSpPr/>
          <p:nvPr/>
        </p:nvSpPr>
        <p:spPr>
          <a:xfrm>
            <a:off x="628576" y="301685"/>
            <a:ext cx="11368586" cy="649500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509F5BF9-46E8-C2B0-24E6-3E5CA9888AB1}"/>
              </a:ext>
            </a:extLst>
          </p:cNvPr>
          <p:cNvSpPr/>
          <p:nvPr/>
        </p:nvSpPr>
        <p:spPr>
          <a:xfrm>
            <a:off x="1396346" y="1212132"/>
            <a:ext cx="9833045" cy="1317533"/>
          </a:xfrm>
          <a:custGeom>
            <a:avLst/>
            <a:gdLst>
              <a:gd name="connsiteX0" fmla="*/ 0 w 9833045"/>
              <a:gd name="connsiteY0" fmla="*/ 265773 h 1317533"/>
              <a:gd name="connsiteX1" fmla="*/ 265773 w 9833045"/>
              <a:gd name="connsiteY1" fmla="*/ 0 h 1317533"/>
              <a:gd name="connsiteX2" fmla="*/ 930166 w 9833045"/>
              <a:gd name="connsiteY2" fmla="*/ 0 h 1317533"/>
              <a:gd name="connsiteX3" fmla="*/ 1594559 w 9833045"/>
              <a:gd name="connsiteY3" fmla="*/ 0 h 1317533"/>
              <a:gd name="connsiteX4" fmla="*/ 2258951 w 9833045"/>
              <a:gd name="connsiteY4" fmla="*/ 0 h 1317533"/>
              <a:gd name="connsiteX5" fmla="*/ 3016359 w 9833045"/>
              <a:gd name="connsiteY5" fmla="*/ 0 h 1317533"/>
              <a:gd name="connsiteX6" fmla="*/ 3680752 w 9833045"/>
              <a:gd name="connsiteY6" fmla="*/ 0 h 1317533"/>
              <a:gd name="connsiteX7" fmla="*/ 4252130 w 9833045"/>
              <a:gd name="connsiteY7" fmla="*/ 0 h 1317533"/>
              <a:gd name="connsiteX8" fmla="*/ 4823508 w 9833045"/>
              <a:gd name="connsiteY8" fmla="*/ 0 h 1317533"/>
              <a:gd name="connsiteX9" fmla="*/ 5208855 w 9833045"/>
              <a:gd name="connsiteY9" fmla="*/ 0 h 1317533"/>
              <a:gd name="connsiteX10" fmla="*/ 5780233 w 9833045"/>
              <a:gd name="connsiteY10" fmla="*/ 0 h 1317533"/>
              <a:gd name="connsiteX11" fmla="*/ 6258596 w 9833045"/>
              <a:gd name="connsiteY11" fmla="*/ 0 h 1317533"/>
              <a:gd name="connsiteX12" fmla="*/ 6643944 w 9833045"/>
              <a:gd name="connsiteY12" fmla="*/ 0 h 1317533"/>
              <a:gd name="connsiteX13" fmla="*/ 7494367 w 9833045"/>
              <a:gd name="connsiteY13" fmla="*/ 0 h 1317533"/>
              <a:gd name="connsiteX14" fmla="*/ 8158759 w 9833045"/>
              <a:gd name="connsiteY14" fmla="*/ 0 h 1317533"/>
              <a:gd name="connsiteX15" fmla="*/ 8730137 w 9833045"/>
              <a:gd name="connsiteY15" fmla="*/ 0 h 1317533"/>
              <a:gd name="connsiteX16" fmla="*/ 9567272 w 9833045"/>
              <a:gd name="connsiteY16" fmla="*/ 0 h 1317533"/>
              <a:gd name="connsiteX17" fmla="*/ 9833045 w 9833045"/>
              <a:gd name="connsiteY17" fmla="*/ 265773 h 1317533"/>
              <a:gd name="connsiteX18" fmla="*/ 9833045 w 9833045"/>
              <a:gd name="connsiteY18" fmla="*/ 666626 h 1317533"/>
              <a:gd name="connsiteX19" fmla="*/ 9833045 w 9833045"/>
              <a:gd name="connsiteY19" fmla="*/ 1051760 h 1317533"/>
              <a:gd name="connsiteX20" fmla="*/ 9567272 w 9833045"/>
              <a:gd name="connsiteY20" fmla="*/ 1317533 h 1317533"/>
              <a:gd name="connsiteX21" fmla="*/ 9088909 w 9833045"/>
              <a:gd name="connsiteY21" fmla="*/ 1317533 h 1317533"/>
              <a:gd name="connsiteX22" fmla="*/ 8703561 w 9833045"/>
              <a:gd name="connsiteY22" fmla="*/ 1317533 h 1317533"/>
              <a:gd name="connsiteX23" fmla="*/ 7853139 w 9833045"/>
              <a:gd name="connsiteY23" fmla="*/ 1317533 h 1317533"/>
              <a:gd name="connsiteX24" fmla="*/ 7374776 w 9833045"/>
              <a:gd name="connsiteY24" fmla="*/ 1317533 h 1317533"/>
              <a:gd name="connsiteX25" fmla="*/ 6896413 w 9833045"/>
              <a:gd name="connsiteY25" fmla="*/ 1317533 h 1317533"/>
              <a:gd name="connsiteX26" fmla="*/ 6045990 w 9833045"/>
              <a:gd name="connsiteY26" fmla="*/ 1317533 h 1317533"/>
              <a:gd name="connsiteX27" fmla="*/ 5660642 w 9833045"/>
              <a:gd name="connsiteY27" fmla="*/ 1317533 h 1317533"/>
              <a:gd name="connsiteX28" fmla="*/ 4903235 w 9833045"/>
              <a:gd name="connsiteY28" fmla="*/ 1317533 h 1317533"/>
              <a:gd name="connsiteX29" fmla="*/ 4238842 w 9833045"/>
              <a:gd name="connsiteY29" fmla="*/ 1317533 h 1317533"/>
              <a:gd name="connsiteX30" fmla="*/ 3481434 w 9833045"/>
              <a:gd name="connsiteY30" fmla="*/ 1317533 h 1317533"/>
              <a:gd name="connsiteX31" fmla="*/ 2724026 w 9833045"/>
              <a:gd name="connsiteY31" fmla="*/ 1317533 h 1317533"/>
              <a:gd name="connsiteX32" fmla="*/ 2245664 w 9833045"/>
              <a:gd name="connsiteY32" fmla="*/ 1317533 h 1317533"/>
              <a:gd name="connsiteX33" fmla="*/ 1860316 w 9833045"/>
              <a:gd name="connsiteY33" fmla="*/ 1317533 h 1317533"/>
              <a:gd name="connsiteX34" fmla="*/ 1009893 w 9833045"/>
              <a:gd name="connsiteY34" fmla="*/ 1317533 h 1317533"/>
              <a:gd name="connsiteX35" fmla="*/ 265773 w 9833045"/>
              <a:gd name="connsiteY35" fmla="*/ 1317533 h 1317533"/>
              <a:gd name="connsiteX36" fmla="*/ 0 w 9833045"/>
              <a:gd name="connsiteY36" fmla="*/ 1051760 h 1317533"/>
              <a:gd name="connsiteX37" fmla="*/ 0 w 9833045"/>
              <a:gd name="connsiteY37" fmla="*/ 643047 h 1317533"/>
              <a:gd name="connsiteX38" fmla="*/ 0 w 9833045"/>
              <a:gd name="connsiteY38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833045" h="1317533" fill="none" extrusionOk="0">
                <a:moveTo>
                  <a:pt x="0" y="265773"/>
                </a:moveTo>
                <a:cubicBezTo>
                  <a:pt x="26715" y="102740"/>
                  <a:pt x="131169" y="4589"/>
                  <a:pt x="265773" y="0"/>
                </a:cubicBezTo>
                <a:cubicBezTo>
                  <a:pt x="560821" y="-6315"/>
                  <a:pt x="740731" y="25077"/>
                  <a:pt x="930166" y="0"/>
                </a:cubicBezTo>
                <a:cubicBezTo>
                  <a:pt x="1119601" y="-25077"/>
                  <a:pt x="1299097" y="-2671"/>
                  <a:pt x="1594559" y="0"/>
                </a:cubicBezTo>
                <a:cubicBezTo>
                  <a:pt x="1890021" y="2671"/>
                  <a:pt x="2112894" y="-28935"/>
                  <a:pt x="2258951" y="0"/>
                </a:cubicBezTo>
                <a:cubicBezTo>
                  <a:pt x="2405008" y="28935"/>
                  <a:pt x="2785803" y="2600"/>
                  <a:pt x="3016359" y="0"/>
                </a:cubicBezTo>
                <a:cubicBezTo>
                  <a:pt x="3246915" y="-2600"/>
                  <a:pt x="3524308" y="1462"/>
                  <a:pt x="3680752" y="0"/>
                </a:cubicBezTo>
                <a:cubicBezTo>
                  <a:pt x="3837196" y="-1462"/>
                  <a:pt x="4015419" y="27426"/>
                  <a:pt x="4252130" y="0"/>
                </a:cubicBezTo>
                <a:cubicBezTo>
                  <a:pt x="4488841" y="-27426"/>
                  <a:pt x="4687211" y="4561"/>
                  <a:pt x="4823508" y="0"/>
                </a:cubicBezTo>
                <a:cubicBezTo>
                  <a:pt x="4959805" y="-4561"/>
                  <a:pt x="5031872" y="8638"/>
                  <a:pt x="5208855" y="0"/>
                </a:cubicBezTo>
                <a:cubicBezTo>
                  <a:pt x="5385838" y="-8638"/>
                  <a:pt x="5631291" y="-11931"/>
                  <a:pt x="5780233" y="0"/>
                </a:cubicBezTo>
                <a:cubicBezTo>
                  <a:pt x="5929175" y="11931"/>
                  <a:pt x="6056086" y="23268"/>
                  <a:pt x="6258596" y="0"/>
                </a:cubicBezTo>
                <a:cubicBezTo>
                  <a:pt x="6461106" y="-23268"/>
                  <a:pt x="6539073" y="-10441"/>
                  <a:pt x="6643944" y="0"/>
                </a:cubicBezTo>
                <a:cubicBezTo>
                  <a:pt x="6748815" y="10441"/>
                  <a:pt x="7201395" y="23132"/>
                  <a:pt x="7494367" y="0"/>
                </a:cubicBezTo>
                <a:cubicBezTo>
                  <a:pt x="7787339" y="-23132"/>
                  <a:pt x="7919160" y="-22769"/>
                  <a:pt x="8158759" y="0"/>
                </a:cubicBezTo>
                <a:cubicBezTo>
                  <a:pt x="8398358" y="22769"/>
                  <a:pt x="8468045" y="28130"/>
                  <a:pt x="8730137" y="0"/>
                </a:cubicBezTo>
                <a:cubicBezTo>
                  <a:pt x="8992229" y="-28130"/>
                  <a:pt x="9312656" y="21549"/>
                  <a:pt x="9567272" y="0"/>
                </a:cubicBezTo>
                <a:cubicBezTo>
                  <a:pt x="9722546" y="25153"/>
                  <a:pt x="9834925" y="115482"/>
                  <a:pt x="9833045" y="265773"/>
                </a:cubicBezTo>
                <a:cubicBezTo>
                  <a:pt x="9851799" y="434270"/>
                  <a:pt x="9838058" y="532535"/>
                  <a:pt x="9833045" y="666626"/>
                </a:cubicBezTo>
                <a:cubicBezTo>
                  <a:pt x="9828032" y="800717"/>
                  <a:pt x="9844761" y="865678"/>
                  <a:pt x="9833045" y="1051760"/>
                </a:cubicBezTo>
                <a:cubicBezTo>
                  <a:pt x="9830554" y="1216446"/>
                  <a:pt x="9729174" y="1320925"/>
                  <a:pt x="9567272" y="1317533"/>
                </a:cubicBezTo>
                <a:cubicBezTo>
                  <a:pt x="9382928" y="1340060"/>
                  <a:pt x="9281693" y="1330139"/>
                  <a:pt x="9088909" y="1317533"/>
                </a:cubicBezTo>
                <a:cubicBezTo>
                  <a:pt x="8896125" y="1304927"/>
                  <a:pt x="8825495" y="1307697"/>
                  <a:pt x="8703561" y="1317533"/>
                </a:cubicBezTo>
                <a:cubicBezTo>
                  <a:pt x="8581627" y="1327369"/>
                  <a:pt x="8190564" y="1306649"/>
                  <a:pt x="7853139" y="1317533"/>
                </a:cubicBezTo>
                <a:cubicBezTo>
                  <a:pt x="7515714" y="1328417"/>
                  <a:pt x="7511694" y="1300110"/>
                  <a:pt x="7374776" y="1317533"/>
                </a:cubicBezTo>
                <a:cubicBezTo>
                  <a:pt x="7237858" y="1334956"/>
                  <a:pt x="7078084" y="1320513"/>
                  <a:pt x="6896413" y="1317533"/>
                </a:cubicBezTo>
                <a:cubicBezTo>
                  <a:pt x="6714742" y="1314553"/>
                  <a:pt x="6368984" y="1355625"/>
                  <a:pt x="6045990" y="1317533"/>
                </a:cubicBezTo>
                <a:cubicBezTo>
                  <a:pt x="5722996" y="1279441"/>
                  <a:pt x="5811310" y="1323614"/>
                  <a:pt x="5660642" y="1317533"/>
                </a:cubicBezTo>
                <a:cubicBezTo>
                  <a:pt x="5509974" y="1311452"/>
                  <a:pt x="5126708" y="1295012"/>
                  <a:pt x="4903235" y="1317533"/>
                </a:cubicBezTo>
                <a:cubicBezTo>
                  <a:pt x="4679762" y="1340054"/>
                  <a:pt x="4495036" y="1287334"/>
                  <a:pt x="4238842" y="1317533"/>
                </a:cubicBezTo>
                <a:cubicBezTo>
                  <a:pt x="3982648" y="1347732"/>
                  <a:pt x="3854251" y="1317520"/>
                  <a:pt x="3481434" y="1317533"/>
                </a:cubicBezTo>
                <a:cubicBezTo>
                  <a:pt x="3108617" y="1317546"/>
                  <a:pt x="3001006" y="1317206"/>
                  <a:pt x="2724026" y="1317533"/>
                </a:cubicBezTo>
                <a:cubicBezTo>
                  <a:pt x="2447046" y="1317860"/>
                  <a:pt x="2480842" y="1305877"/>
                  <a:pt x="2245664" y="1317533"/>
                </a:cubicBezTo>
                <a:cubicBezTo>
                  <a:pt x="2010486" y="1329189"/>
                  <a:pt x="1967273" y="1327523"/>
                  <a:pt x="1860316" y="1317533"/>
                </a:cubicBezTo>
                <a:cubicBezTo>
                  <a:pt x="1753359" y="1307543"/>
                  <a:pt x="1325247" y="1326529"/>
                  <a:pt x="1009893" y="1317533"/>
                </a:cubicBezTo>
                <a:cubicBezTo>
                  <a:pt x="694539" y="1308537"/>
                  <a:pt x="465839" y="1301463"/>
                  <a:pt x="265773" y="1317533"/>
                </a:cubicBezTo>
                <a:cubicBezTo>
                  <a:pt x="110721" y="1315858"/>
                  <a:pt x="5974" y="1173201"/>
                  <a:pt x="0" y="1051760"/>
                </a:cubicBezTo>
                <a:cubicBezTo>
                  <a:pt x="8428" y="934620"/>
                  <a:pt x="-11131" y="799028"/>
                  <a:pt x="0" y="643047"/>
                </a:cubicBezTo>
                <a:cubicBezTo>
                  <a:pt x="11131" y="487066"/>
                  <a:pt x="-8479" y="427444"/>
                  <a:pt x="0" y="265773"/>
                </a:cubicBezTo>
                <a:close/>
              </a:path>
              <a:path w="9833045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13607" y="12489"/>
                  <a:pt x="769096" y="-29188"/>
                  <a:pt x="1023181" y="0"/>
                </a:cubicBezTo>
                <a:cubicBezTo>
                  <a:pt x="1277266" y="29188"/>
                  <a:pt x="1325756" y="15011"/>
                  <a:pt x="1501544" y="0"/>
                </a:cubicBezTo>
                <a:cubicBezTo>
                  <a:pt x="1677332" y="-15011"/>
                  <a:pt x="1741953" y="-22008"/>
                  <a:pt x="1979906" y="0"/>
                </a:cubicBezTo>
                <a:cubicBezTo>
                  <a:pt x="2217859" y="22008"/>
                  <a:pt x="2521029" y="3848"/>
                  <a:pt x="2737314" y="0"/>
                </a:cubicBezTo>
                <a:cubicBezTo>
                  <a:pt x="2953599" y="-3848"/>
                  <a:pt x="3156453" y="-13990"/>
                  <a:pt x="3308692" y="0"/>
                </a:cubicBezTo>
                <a:cubicBezTo>
                  <a:pt x="3460931" y="13990"/>
                  <a:pt x="3897077" y="-28273"/>
                  <a:pt x="4159115" y="0"/>
                </a:cubicBezTo>
                <a:cubicBezTo>
                  <a:pt x="4421153" y="28273"/>
                  <a:pt x="4792037" y="-23256"/>
                  <a:pt x="5009537" y="0"/>
                </a:cubicBezTo>
                <a:cubicBezTo>
                  <a:pt x="5227037" y="23256"/>
                  <a:pt x="5397713" y="-35020"/>
                  <a:pt x="5766945" y="0"/>
                </a:cubicBezTo>
                <a:cubicBezTo>
                  <a:pt x="6136177" y="35020"/>
                  <a:pt x="6108503" y="-6611"/>
                  <a:pt x="6245308" y="0"/>
                </a:cubicBezTo>
                <a:cubicBezTo>
                  <a:pt x="6382113" y="6611"/>
                  <a:pt x="6504334" y="-14573"/>
                  <a:pt x="6630656" y="0"/>
                </a:cubicBezTo>
                <a:cubicBezTo>
                  <a:pt x="6756978" y="14573"/>
                  <a:pt x="7182653" y="-5425"/>
                  <a:pt x="7481079" y="0"/>
                </a:cubicBezTo>
                <a:cubicBezTo>
                  <a:pt x="7779505" y="5425"/>
                  <a:pt x="7932746" y="19916"/>
                  <a:pt x="8145471" y="0"/>
                </a:cubicBezTo>
                <a:cubicBezTo>
                  <a:pt x="8358196" y="-19916"/>
                  <a:pt x="8634739" y="-13805"/>
                  <a:pt x="8809864" y="0"/>
                </a:cubicBezTo>
                <a:cubicBezTo>
                  <a:pt x="8984989" y="13805"/>
                  <a:pt x="9350881" y="31694"/>
                  <a:pt x="9567272" y="0"/>
                </a:cubicBezTo>
                <a:cubicBezTo>
                  <a:pt x="9726987" y="-3779"/>
                  <a:pt x="9835175" y="155068"/>
                  <a:pt x="9833045" y="265773"/>
                </a:cubicBezTo>
                <a:cubicBezTo>
                  <a:pt x="9847470" y="443466"/>
                  <a:pt x="9821828" y="580462"/>
                  <a:pt x="9833045" y="674486"/>
                </a:cubicBezTo>
                <a:cubicBezTo>
                  <a:pt x="9844262" y="768510"/>
                  <a:pt x="9818090" y="926582"/>
                  <a:pt x="9833045" y="1051760"/>
                </a:cubicBezTo>
                <a:cubicBezTo>
                  <a:pt x="9820888" y="1206168"/>
                  <a:pt x="9715979" y="1292589"/>
                  <a:pt x="9567272" y="1317533"/>
                </a:cubicBezTo>
                <a:cubicBezTo>
                  <a:pt x="9329180" y="1342231"/>
                  <a:pt x="9070110" y="1299169"/>
                  <a:pt x="8902879" y="1317533"/>
                </a:cubicBezTo>
                <a:cubicBezTo>
                  <a:pt x="8735648" y="1335897"/>
                  <a:pt x="8659862" y="1314167"/>
                  <a:pt x="8424516" y="1317533"/>
                </a:cubicBezTo>
                <a:cubicBezTo>
                  <a:pt x="8189170" y="1320899"/>
                  <a:pt x="8073081" y="1312645"/>
                  <a:pt x="7946154" y="1317533"/>
                </a:cubicBezTo>
                <a:cubicBezTo>
                  <a:pt x="7819227" y="1322421"/>
                  <a:pt x="7373159" y="1316081"/>
                  <a:pt x="7095731" y="1317533"/>
                </a:cubicBezTo>
                <a:cubicBezTo>
                  <a:pt x="6818303" y="1318985"/>
                  <a:pt x="6701257" y="1302641"/>
                  <a:pt x="6524353" y="1317533"/>
                </a:cubicBezTo>
                <a:cubicBezTo>
                  <a:pt x="6347449" y="1332425"/>
                  <a:pt x="5955841" y="1291747"/>
                  <a:pt x="5673930" y="1317533"/>
                </a:cubicBezTo>
                <a:cubicBezTo>
                  <a:pt x="5392019" y="1343319"/>
                  <a:pt x="5222694" y="1356176"/>
                  <a:pt x="4823508" y="1317533"/>
                </a:cubicBezTo>
                <a:cubicBezTo>
                  <a:pt x="4424322" y="1278890"/>
                  <a:pt x="4452270" y="1296288"/>
                  <a:pt x="4252130" y="1317533"/>
                </a:cubicBezTo>
                <a:cubicBezTo>
                  <a:pt x="4051990" y="1338778"/>
                  <a:pt x="4010195" y="1300062"/>
                  <a:pt x="3866782" y="1317533"/>
                </a:cubicBezTo>
                <a:cubicBezTo>
                  <a:pt x="3723369" y="1335004"/>
                  <a:pt x="3492002" y="1321683"/>
                  <a:pt x="3388419" y="1317533"/>
                </a:cubicBezTo>
                <a:cubicBezTo>
                  <a:pt x="3284836" y="1313383"/>
                  <a:pt x="3036408" y="1311445"/>
                  <a:pt x="2910056" y="1317533"/>
                </a:cubicBezTo>
                <a:cubicBezTo>
                  <a:pt x="2783704" y="1323621"/>
                  <a:pt x="2312073" y="1304302"/>
                  <a:pt x="2152649" y="1317533"/>
                </a:cubicBezTo>
                <a:cubicBezTo>
                  <a:pt x="1993225" y="1330764"/>
                  <a:pt x="1952637" y="1314823"/>
                  <a:pt x="1767301" y="1317533"/>
                </a:cubicBezTo>
                <a:cubicBezTo>
                  <a:pt x="1581965" y="1320243"/>
                  <a:pt x="1407678" y="1301286"/>
                  <a:pt x="1288938" y="1317533"/>
                </a:cubicBezTo>
                <a:cubicBezTo>
                  <a:pt x="1170198" y="1333780"/>
                  <a:pt x="595426" y="1274786"/>
                  <a:pt x="265773" y="1317533"/>
                </a:cubicBezTo>
                <a:cubicBezTo>
                  <a:pt x="121261" y="1282065"/>
                  <a:pt x="-2883" y="1187683"/>
                  <a:pt x="0" y="1051760"/>
                </a:cubicBezTo>
                <a:cubicBezTo>
                  <a:pt x="-3717" y="902132"/>
                  <a:pt x="-2163" y="789216"/>
                  <a:pt x="0" y="650907"/>
                </a:cubicBezTo>
                <a:cubicBezTo>
                  <a:pt x="2163" y="512598"/>
                  <a:pt x="-14242" y="441900"/>
                  <a:pt x="0" y="26577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xmlns="" id="{108858D0-4D68-0B35-F4F3-376DC0906A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-123825" y="3740276"/>
            <a:ext cx="2736711" cy="276336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DB028F18-AC56-F062-BF3E-6B0591576160}"/>
              </a:ext>
            </a:extLst>
          </p:cNvPr>
          <p:cNvSpPr/>
          <p:nvPr/>
        </p:nvSpPr>
        <p:spPr>
          <a:xfrm>
            <a:off x="2677354" y="3461302"/>
            <a:ext cx="9118670" cy="1317533"/>
          </a:xfrm>
          <a:custGeom>
            <a:avLst/>
            <a:gdLst>
              <a:gd name="connsiteX0" fmla="*/ 0 w 9118670"/>
              <a:gd name="connsiteY0" fmla="*/ 265773 h 1317533"/>
              <a:gd name="connsiteX1" fmla="*/ 265773 w 9118670"/>
              <a:gd name="connsiteY1" fmla="*/ 0 h 1317533"/>
              <a:gd name="connsiteX2" fmla="*/ 1012192 w 9118670"/>
              <a:gd name="connsiteY2" fmla="*/ 0 h 1317533"/>
              <a:gd name="connsiteX3" fmla="*/ 1672740 w 9118670"/>
              <a:gd name="connsiteY3" fmla="*/ 0 h 1317533"/>
              <a:gd name="connsiteX4" fmla="*/ 2505031 w 9118670"/>
              <a:gd name="connsiteY4" fmla="*/ 0 h 1317533"/>
              <a:gd name="connsiteX5" fmla="*/ 3165579 w 9118670"/>
              <a:gd name="connsiteY5" fmla="*/ 0 h 1317533"/>
              <a:gd name="connsiteX6" fmla="*/ 3826127 w 9118670"/>
              <a:gd name="connsiteY6" fmla="*/ 0 h 1317533"/>
              <a:gd name="connsiteX7" fmla="*/ 4572546 w 9118670"/>
              <a:gd name="connsiteY7" fmla="*/ 0 h 1317533"/>
              <a:gd name="connsiteX8" fmla="*/ 5233094 w 9118670"/>
              <a:gd name="connsiteY8" fmla="*/ 0 h 1317533"/>
              <a:gd name="connsiteX9" fmla="*/ 5807771 w 9118670"/>
              <a:gd name="connsiteY9" fmla="*/ 0 h 1317533"/>
              <a:gd name="connsiteX10" fmla="*/ 6382447 w 9118670"/>
              <a:gd name="connsiteY10" fmla="*/ 0 h 1317533"/>
              <a:gd name="connsiteX11" fmla="*/ 6785382 w 9118670"/>
              <a:gd name="connsiteY11" fmla="*/ 0 h 1317533"/>
              <a:gd name="connsiteX12" fmla="*/ 7360059 w 9118670"/>
              <a:gd name="connsiteY12" fmla="*/ 0 h 1317533"/>
              <a:gd name="connsiteX13" fmla="*/ 7848864 w 9118670"/>
              <a:gd name="connsiteY13" fmla="*/ 0 h 1317533"/>
              <a:gd name="connsiteX14" fmla="*/ 8251798 w 9118670"/>
              <a:gd name="connsiteY14" fmla="*/ 0 h 1317533"/>
              <a:gd name="connsiteX15" fmla="*/ 8852897 w 9118670"/>
              <a:gd name="connsiteY15" fmla="*/ 0 h 1317533"/>
              <a:gd name="connsiteX16" fmla="*/ 9118670 w 9118670"/>
              <a:gd name="connsiteY16" fmla="*/ 265773 h 1317533"/>
              <a:gd name="connsiteX17" fmla="*/ 9118670 w 9118670"/>
              <a:gd name="connsiteY17" fmla="*/ 650907 h 1317533"/>
              <a:gd name="connsiteX18" fmla="*/ 9118670 w 9118670"/>
              <a:gd name="connsiteY18" fmla="*/ 1051760 h 1317533"/>
              <a:gd name="connsiteX19" fmla="*/ 8852897 w 9118670"/>
              <a:gd name="connsiteY19" fmla="*/ 1317533 h 1317533"/>
              <a:gd name="connsiteX20" fmla="*/ 8364091 w 9118670"/>
              <a:gd name="connsiteY20" fmla="*/ 1317533 h 1317533"/>
              <a:gd name="connsiteX21" fmla="*/ 7789415 w 9118670"/>
              <a:gd name="connsiteY21" fmla="*/ 1317533 h 1317533"/>
              <a:gd name="connsiteX22" fmla="*/ 7386480 w 9118670"/>
              <a:gd name="connsiteY22" fmla="*/ 1317533 h 1317533"/>
              <a:gd name="connsiteX23" fmla="*/ 6897675 w 9118670"/>
              <a:gd name="connsiteY23" fmla="*/ 1317533 h 1317533"/>
              <a:gd name="connsiteX24" fmla="*/ 6494741 w 9118670"/>
              <a:gd name="connsiteY24" fmla="*/ 1317533 h 1317533"/>
              <a:gd name="connsiteX25" fmla="*/ 5662450 w 9118670"/>
              <a:gd name="connsiteY25" fmla="*/ 1317533 h 1317533"/>
              <a:gd name="connsiteX26" fmla="*/ 5173645 w 9118670"/>
              <a:gd name="connsiteY26" fmla="*/ 1317533 h 1317533"/>
              <a:gd name="connsiteX27" fmla="*/ 4684839 w 9118670"/>
              <a:gd name="connsiteY27" fmla="*/ 1317533 h 1317533"/>
              <a:gd name="connsiteX28" fmla="*/ 3852549 w 9118670"/>
              <a:gd name="connsiteY28" fmla="*/ 1317533 h 1317533"/>
              <a:gd name="connsiteX29" fmla="*/ 3449614 w 9118670"/>
              <a:gd name="connsiteY29" fmla="*/ 1317533 h 1317533"/>
              <a:gd name="connsiteX30" fmla="*/ 2703195 w 9118670"/>
              <a:gd name="connsiteY30" fmla="*/ 1317533 h 1317533"/>
              <a:gd name="connsiteX31" fmla="*/ 2042647 w 9118670"/>
              <a:gd name="connsiteY31" fmla="*/ 1317533 h 1317533"/>
              <a:gd name="connsiteX32" fmla="*/ 1296228 w 9118670"/>
              <a:gd name="connsiteY32" fmla="*/ 1317533 h 1317533"/>
              <a:gd name="connsiteX33" fmla="*/ 265773 w 9118670"/>
              <a:gd name="connsiteY33" fmla="*/ 1317533 h 1317533"/>
              <a:gd name="connsiteX34" fmla="*/ 0 w 9118670"/>
              <a:gd name="connsiteY34" fmla="*/ 1051760 h 1317533"/>
              <a:gd name="connsiteX35" fmla="*/ 0 w 9118670"/>
              <a:gd name="connsiteY35" fmla="*/ 674486 h 1317533"/>
              <a:gd name="connsiteX36" fmla="*/ 0 w 9118670"/>
              <a:gd name="connsiteY36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118670" h="1317533" fill="none" extrusionOk="0">
                <a:moveTo>
                  <a:pt x="0" y="265773"/>
                </a:moveTo>
                <a:cubicBezTo>
                  <a:pt x="24472" y="119200"/>
                  <a:pt x="132598" y="24000"/>
                  <a:pt x="265773" y="0"/>
                </a:cubicBezTo>
                <a:cubicBezTo>
                  <a:pt x="428755" y="-31104"/>
                  <a:pt x="795600" y="35539"/>
                  <a:pt x="1012192" y="0"/>
                </a:cubicBezTo>
                <a:cubicBezTo>
                  <a:pt x="1228784" y="-35539"/>
                  <a:pt x="1364878" y="20345"/>
                  <a:pt x="1672740" y="0"/>
                </a:cubicBezTo>
                <a:cubicBezTo>
                  <a:pt x="1980602" y="-20345"/>
                  <a:pt x="2253906" y="-13161"/>
                  <a:pt x="2505031" y="0"/>
                </a:cubicBezTo>
                <a:cubicBezTo>
                  <a:pt x="2756156" y="13161"/>
                  <a:pt x="2977244" y="-28373"/>
                  <a:pt x="3165579" y="0"/>
                </a:cubicBezTo>
                <a:cubicBezTo>
                  <a:pt x="3353914" y="28373"/>
                  <a:pt x="3630523" y="18637"/>
                  <a:pt x="3826127" y="0"/>
                </a:cubicBezTo>
                <a:cubicBezTo>
                  <a:pt x="4021731" y="-18637"/>
                  <a:pt x="4240324" y="-14330"/>
                  <a:pt x="4572546" y="0"/>
                </a:cubicBezTo>
                <a:cubicBezTo>
                  <a:pt x="4904768" y="14330"/>
                  <a:pt x="4986144" y="20932"/>
                  <a:pt x="5233094" y="0"/>
                </a:cubicBezTo>
                <a:cubicBezTo>
                  <a:pt x="5480044" y="-20932"/>
                  <a:pt x="5571054" y="12053"/>
                  <a:pt x="5807771" y="0"/>
                </a:cubicBezTo>
                <a:cubicBezTo>
                  <a:pt x="6044488" y="-12053"/>
                  <a:pt x="6151103" y="-6579"/>
                  <a:pt x="6382447" y="0"/>
                </a:cubicBezTo>
                <a:cubicBezTo>
                  <a:pt x="6613791" y="6579"/>
                  <a:pt x="6701096" y="-18628"/>
                  <a:pt x="6785382" y="0"/>
                </a:cubicBezTo>
                <a:cubicBezTo>
                  <a:pt x="6869669" y="18628"/>
                  <a:pt x="7134634" y="-4575"/>
                  <a:pt x="7360059" y="0"/>
                </a:cubicBezTo>
                <a:cubicBezTo>
                  <a:pt x="7585484" y="4575"/>
                  <a:pt x="7697868" y="8624"/>
                  <a:pt x="7848864" y="0"/>
                </a:cubicBezTo>
                <a:cubicBezTo>
                  <a:pt x="7999861" y="-8624"/>
                  <a:pt x="8058835" y="3685"/>
                  <a:pt x="8251798" y="0"/>
                </a:cubicBezTo>
                <a:cubicBezTo>
                  <a:pt x="8444761" y="-3685"/>
                  <a:pt x="8728777" y="6091"/>
                  <a:pt x="8852897" y="0"/>
                </a:cubicBezTo>
                <a:cubicBezTo>
                  <a:pt x="8965271" y="2924"/>
                  <a:pt x="9133198" y="122103"/>
                  <a:pt x="9118670" y="265773"/>
                </a:cubicBezTo>
                <a:cubicBezTo>
                  <a:pt x="9125550" y="392320"/>
                  <a:pt x="9120681" y="482353"/>
                  <a:pt x="9118670" y="650907"/>
                </a:cubicBezTo>
                <a:cubicBezTo>
                  <a:pt x="9116659" y="819461"/>
                  <a:pt x="9122787" y="876841"/>
                  <a:pt x="9118670" y="1051760"/>
                </a:cubicBezTo>
                <a:cubicBezTo>
                  <a:pt x="9115081" y="1225799"/>
                  <a:pt x="9030337" y="1324012"/>
                  <a:pt x="8852897" y="1317533"/>
                </a:cubicBezTo>
                <a:cubicBezTo>
                  <a:pt x="8746042" y="1328429"/>
                  <a:pt x="8510445" y="1339195"/>
                  <a:pt x="8364091" y="1317533"/>
                </a:cubicBezTo>
                <a:cubicBezTo>
                  <a:pt x="8217737" y="1295871"/>
                  <a:pt x="7906268" y="1328569"/>
                  <a:pt x="7789415" y="1317533"/>
                </a:cubicBezTo>
                <a:cubicBezTo>
                  <a:pt x="7672562" y="1306497"/>
                  <a:pt x="7478675" y="1305583"/>
                  <a:pt x="7386480" y="1317533"/>
                </a:cubicBezTo>
                <a:cubicBezTo>
                  <a:pt x="7294286" y="1329483"/>
                  <a:pt x="7088138" y="1308201"/>
                  <a:pt x="6897675" y="1317533"/>
                </a:cubicBezTo>
                <a:cubicBezTo>
                  <a:pt x="6707212" y="1326865"/>
                  <a:pt x="6673801" y="1308612"/>
                  <a:pt x="6494741" y="1317533"/>
                </a:cubicBezTo>
                <a:cubicBezTo>
                  <a:pt x="6315681" y="1326454"/>
                  <a:pt x="6063073" y="1346943"/>
                  <a:pt x="5662450" y="1317533"/>
                </a:cubicBezTo>
                <a:cubicBezTo>
                  <a:pt x="5261827" y="1288123"/>
                  <a:pt x="5297064" y="1335006"/>
                  <a:pt x="5173645" y="1317533"/>
                </a:cubicBezTo>
                <a:cubicBezTo>
                  <a:pt x="5050227" y="1300060"/>
                  <a:pt x="4831917" y="1325514"/>
                  <a:pt x="4684839" y="1317533"/>
                </a:cubicBezTo>
                <a:cubicBezTo>
                  <a:pt x="4537761" y="1309552"/>
                  <a:pt x="4125626" y="1308328"/>
                  <a:pt x="3852549" y="1317533"/>
                </a:cubicBezTo>
                <a:cubicBezTo>
                  <a:pt x="3579472" y="1326739"/>
                  <a:pt x="3601474" y="1321327"/>
                  <a:pt x="3449614" y="1317533"/>
                </a:cubicBezTo>
                <a:cubicBezTo>
                  <a:pt x="3297755" y="1313739"/>
                  <a:pt x="3022347" y="1284003"/>
                  <a:pt x="2703195" y="1317533"/>
                </a:cubicBezTo>
                <a:cubicBezTo>
                  <a:pt x="2384043" y="1351063"/>
                  <a:pt x="2203517" y="1336061"/>
                  <a:pt x="2042647" y="1317533"/>
                </a:cubicBezTo>
                <a:cubicBezTo>
                  <a:pt x="1881777" y="1299005"/>
                  <a:pt x="1458962" y="1299176"/>
                  <a:pt x="1296228" y="1317533"/>
                </a:cubicBezTo>
                <a:cubicBezTo>
                  <a:pt x="1133494" y="1335890"/>
                  <a:pt x="524289" y="1344948"/>
                  <a:pt x="265773" y="1317533"/>
                </a:cubicBezTo>
                <a:cubicBezTo>
                  <a:pt x="120720" y="1329848"/>
                  <a:pt x="-24349" y="1194654"/>
                  <a:pt x="0" y="1051760"/>
                </a:cubicBezTo>
                <a:cubicBezTo>
                  <a:pt x="11424" y="895865"/>
                  <a:pt x="11461" y="806299"/>
                  <a:pt x="0" y="674486"/>
                </a:cubicBezTo>
                <a:cubicBezTo>
                  <a:pt x="-11461" y="542673"/>
                  <a:pt x="-14805" y="451342"/>
                  <a:pt x="0" y="265773"/>
                </a:cubicBezTo>
                <a:close/>
              </a:path>
              <a:path w="9118670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57136" y="-29382"/>
                  <a:pt x="758638" y="16878"/>
                  <a:pt x="1012192" y="0"/>
                </a:cubicBezTo>
                <a:cubicBezTo>
                  <a:pt x="1265746" y="-16878"/>
                  <a:pt x="1290568" y="-19359"/>
                  <a:pt x="1500998" y="0"/>
                </a:cubicBezTo>
                <a:cubicBezTo>
                  <a:pt x="1711428" y="19359"/>
                  <a:pt x="1798498" y="-2643"/>
                  <a:pt x="1989803" y="0"/>
                </a:cubicBezTo>
                <a:cubicBezTo>
                  <a:pt x="2181109" y="2643"/>
                  <a:pt x="2392990" y="-7875"/>
                  <a:pt x="2736223" y="0"/>
                </a:cubicBezTo>
                <a:cubicBezTo>
                  <a:pt x="3079456" y="7875"/>
                  <a:pt x="3033941" y="25731"/>
                  <a:pt x="3310899" y="0"/>
                </a:cubicBezTo>
                <a:cubicBezTo>
                  <a:pt x="3587857" y="-25731"/>
                  <a:pt x="3858754" y="-33268"/>
                  <a:pt x="4143190" y="0"/>
                </a:cubicBezTo>
                <a:cubicBezTo>
                  <a:pt x="4427626" y="33268"/>
                  <a:pt x="4639226" y="31302"/>
                  <a:pt x="4975480" y="0"/>
                </a:cubicBezTo>
                <a:cubicBezTo>
                  <a:pt x="5311734" y="-31302"/>
                  <a:pt x="5420189" y="29987"/>
                  <a:pt x="5721899" y="0"/>
                </a:cubicBezTo>
                <a:cubicBezTo>
                  <a:pt x="6023609" y="-29987"/>
                  <a:pt x="6005596" y="-11177"/>
                  <a:pt x="6210705" y="0"/>
                </a:cubicBezTo>
                <a:cubicBezTo>
                  <a:pt x="6415814" y="11177"/>
                  <a:pt x="6528067" y="-3213"/>
                  <a:pt x="6613639" y="0"/>
                </a:cubicBezTo>
                <a:cubicBezTo>
                  <a:pt x="6699211" y="3213"/>
                  <a:pt x="7222273" y="-38829"/>
                  <a:pt x="7445930" y="0"/>
                </a:cubicBezTo>
                <a:cubicBezTo>
                  <a:pt x="7669587" y="38829"/>
                  <a:pt x="7918196" y="16004"/>
                  <a:pt x="8106478" y="0"/>
                </a:cubicBezTo>
                <a:cubicBezTo>
                  <a:pt x="8294760" y="-16004"/>
                  <a:pt x="8616054" y="-21892"/>
                  <a:pt x="8852897" y="0"/>
                </a:cubicBezTo>
                <a:cubicBezTo>
                  <a:pt x="9027595" y="3451"/>
                  <a:pt x="9121594" y="133879"/>
                  <a:pt x="9118670" y="265773"/>
                </a:cubicBezTo>
                <a:cubicBezTo>
                  <a:pt x="9105021" y="416085"/>
                  <a:pt x="9121862" y="469047"/>
                  <a:pt x="9118670" y="666626"/>
                </a:cubicBezTo>
                <a:cubicBezTo>
                  <a:pt x="9115478" y="864205"/>
                  <a:pt x="9109269" y="931599"/>
                  <a:pt x="9118670" y="1051760"/>
                </a:cubicBezTo>
                <a:cubicBezTo>
                  <a:pt x="9113218" y="1196330"/>
                  <a:pt x="8997817" y="1335229"/>
                  <a:pt x="8852897" y="1317533"/>
                </a:cubicBezTo>
                <a:cubicBezTo>
                  <a:pt x="8680607" y="1332361"/>
                  <a:pt x="8378718" y="1309829"/>
                  <a:pt x="8192349" y="1317533"/>
                </a:cubicBezTo>
                <a:cubicBezTo>
                  <a:pt x="8005980" y="1325237"/>
                  <a:pt x="7774151" y="1299182"/>
                  <a:pt x="7617672" y="1317533"/>
                </a:cubicBezTo>
                <a:cubicBezTo>
                  <a:pt x="7461193" y="1335884"/>
                  <a:pt x="7292118" y="1308417"/>
                  <a:pt x="7128867" y="1317533"/>
                </a:cubicBezTo>
                <a:cubicBezTo>
                  <a:pt x="6965617" y="1326649"/>
                  <a:pt x="6872020" y="1332046"/>
                  <a:pt x="6640061" y="1317533"/>
                </a:cubicBezTo>
                <a:cubicBezTo>
                  <a:pt x="6408102" y="1303020"/>
                  <a:pt x="6188628" y="1339719"/>
                  <a:pt x="5807771" y="1317533"/>
                </a:cubicBezTo>
                <a:cubicBezTo>
                  <a:pt x="5426914" y="1295348"/>
                  <a:pt x="5491167" y="1293565"/>
                  <a:pt x="5233094" y="1317533"/>
                </a:cubicBezTo>
                <a:cubicBezTo>
                  <a:pt x="4975021" y="1341501"/>
                  <a:pt x="4600053" y="1278369"/>
                  <a:pt x="4400803" y="1317533"/>
                </a:cubicBezTo>
                <a:cubicBezTo>
                  <a:pt x="4201553" y="1356697"/>
                  <a:pt x="3961653" y="1312858"/>
                  <a:pt x="3568513" y="1317533"/>
                </a:cubicBezTo>
                <a:cubicBezTo>
                  <a:pt x="3175373" y="1322209"/>
                  <a:pt x="3220188" y="1300443"/>
                  <a:pt x="2993836" y="1317533"/>
                </a:cubicBezTo>
                <a:cubicBezTo>
                  <a:pt x="2767484" y="1334623"/>
                  <a:pt x="2756675" y="1308518"/>
                  <a:pt x="2590902" y="1317533"/>
                </a:cubicBezTo>
                <a:cubicBezTo>
                  <a:pt x="2425129" y="1326548"/>
                  <a:pt x="2284297" y="1324849"/>
                  <a:pt x="2102096" y="1317533"/>
                </a:cubicBezTo>
                <a:cubicBezTo>
                  <a:pt x="1919895" y="1310217"/>
                  <a:pt x="1758442" y="1301386"/>
                  <a:pt x="1613291" y="1317533"/>
                </a:cubicBezTo>
                <a:cubicBezTo>
                  <a:pt x="1468141" y="1333680"/>
                  <a:pt x="1025664" y="1326897"/>
                  <a:pt x="866872" y="1317533"/>
                </a:cubicBezTo>
                <a:cubicBezTo>
                  <a:pt x="708080" y="1308169"/>
                  <a:pt x="536844" y="1297681"/>
                  <a:pt x="265773" y="1317533"/>
                </a:cubicBezTo>
                <a:cubicBezTo>
                  <a:pt x="128202" y="1316776"/>
                  <a:pt x="-9458" y="1180192"/>
                  <a:pt x="0" y="1051760"/>
                </a:cubicBezTo>
                <a:cubicBezTo>
                  <a:pt x="-13659" y="960269"/>
                  <a:pt x="-14449" y="803901"/>
                  <a:pt x="0" y="666626"/>
                </a:cubicBezTo>
                <a:cubicBezTo>
                  <a:pt x="14449" y="529351"/>
                  <a:pt x="-6062" y="361975"/>
                  <a:pt x="0" y="265773"/>
                </a:cubicBezTo>
                <a:close/>
              </a:path>
            </a:pathLst>
          </a:custGeom>
          <a:solidFill>
            <a:schemeClr val="bg2">
              <a:lumMod val="9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xmlns="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xmlns="" id="{6B7BAF15-115C-48BB-8B11-415C16A4E86C}"/>
              </a:ext>
            </a:extLst>
          </p:cNvPr>
          <p:cNvSpPr/>
          <p:nvPr/>
        </p:nvSpPr>
        <p:spPr>
          <a:xfrm>
            <a:off x="180975" y="228600"/>
            <a:ext cx="12001414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Engineering drawing&#10;&#10;Description automatically generated">
            <a:extLst>
              <a:ext uri="{FF2B5EF4-FFF2-40B4-BE49-F238E27FC236}">
                <a16:creationId xmlns:a16="http://schemas.microsoft.com/office/drawing/2014/main" xmlns="" id="{6B248C18-7C0D-4F31-3AFF-D9C298E75D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/>
        </p:blipFill>
        <p:spPr>
          <a:xfrm>
            <a:off x="-39374" y="2866642"/>
            <a:ext cx="3433385" cy="36719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24A483B-818D-9431-9095-F19CDAF66814}"/>
              </a:ext>
            </a:extLst>
          </p:cNvPr>
          <p:cNvSpPr/>
          <p:nvPr/>
        </p:nvSpPr>
        <p:spPr>
          <a:xfrm>
            <a:off x="3056002" y="1190699"/>
            <a:ext cx="8216706" cy="340987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5C649A5-8021-E6A8-C010-4CECE531FE58}"/>
              </a:ext>
            </a:extLst>
          </p:cNvPr>
          <p:cNvSpPr txBox="1"/>
          <p:nvPr/>
        </p:nvSpPr>
        <p:spPr>
          <a:xfrm>
            <a:off x="1463739" y="516089"/>
            <a:ext cx="69723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34DAD47-0230-6273-037A-B4E4B3845F57}"/>
              </a:ext>
            </a:extLst>
          </p:cNvPr>
          <p:cNvSpPr txBox="1"/>
          <p:nvPr/>
        </p:nvSpPr>
        <p:spPr>
          <a:xfrm>
            <a:off x="3206717" y="1605689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0, 2, 4, 6, 8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F16332B-8199-E6AE-2331-7A7D2EC4327F}"/>
              </a:ext>
            </a:extLst>
          </p:cNvPr>
          <p:cNvSpPr txBox="1"/>
          <p:nvPr/>
        </p:nvSpPr>
        <p:spPr>
          <a:xfrm>
            <a:off x="3206717" y="3142497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1, 3, 5, 7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7667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xmlns="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xmlns="" id="{6B7BAF15-115C-48BB-8B11-415C16A4E86C}"/>
              </a:ext>
            </a:extLst>
          </p:cNvPr>
          <p:cNvSpPr/>
          <p:nvPr/>
        </p:nvSpPr>
        <p:spPr>
          <a:xfrm>
            <a:off x="142875" y="228600"/>
            <a:ext cx="12049125" cy="662788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BAF18E2C-638F-EABB-B1C7-FCCC66C909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3634616"/>
              </p:ext>
            </p:extLst>
          </p:nvPr>
        </p:nvGraphicFramePr>
        <p:xfrm>
          <a:off x="3105150" y="342900"/>
          <a:ext cx="8153400" cy="624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xmlns="" id="{B6F07CFB-D726-6624-F1E2-210A2619A6BE}"/>
              </a:ext>
            </a:extLst>
          </p:cNvPr>
          <p:cNvSpPr/>
          <p:nvPr/>
        </p:nvSpPr>
        <p:spPr>
          <a:xfrm>
            <a:off x="31813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2DC3ECBF-C2C9-9295-99BE-773A380F2C5C}"/>
              </a:ext>
            </a:extLst>
          </p:cNvPr>
          <p:cNvSpPr/>
          <p:nvPr/>
        </p:nvSpPr>
        <p:spPr>
          <a:xfrm>
            <a:off x="31813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CC4E663A-34E3-F259-5933-27A464BBBE70}"/>
              </a:ext>
            </a:extLst>
          </p:cNvPr>
          <p:cNvSpPr/>
          <p:nvPr/>
        </p:nvSpPr>
        <p:spPr>
          <a:xfrm>
            <a:off x="31813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A36454DF-261A-3365-8149-B171D5096788}"/>
              </a:ext>
            </a:extLst>
          </p:cNvPr>
          <p:cNvSpPr/>
          <p:nvPr/>
        </p:nvSpPr>
        <p:spPr>
          <a:xfrm>
            <a:off x="31813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39A326B-94CE-36DE-BB57-36C5EAB6A864}"/>
              </a:ext>
            </a:extLst>
          </p:cNvPr>
          <p:cNvSpPr/>
          <p:nvPr/>
        </p:nvSpPr>
        <p:spPr>
          <a:xfrm>
            <a:off x="3181350" y="2628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42726336-E8C4-D48E-05DB-690439F69146}"/>
              </a:ext>
            </a:extLst>
          </p:cNvPr>
          <p:cNvSpPr/>
          <p:nvPr/>
        </p:nvSpPr>
        <p:spPr>
          <a:xfrm>
            <a:off x="32575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CCCD33E8-B33E-6679-9140-3EAD9C8B3B84}"/>
              </a:ext>
            </a:extLst>
          </p:cNvPr>
          <p:cNvSpPr/>
          <p:nvPr/>
        </p:nvSpPr>
        <p:spPr>
          <a:xfrm>
            <a:off x="3257550" y="3848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BE483DE1-E33E-F98C-CBC7-8E2321737B83}"/>
              </a:ext>
            </a:extLst>
          </p:cNvPr>
          <p:cNvSpPr/>
          <p:nvPr/>
        </p:nvSpPr>
        <p:spPr>
          <a:xfrm>
            <a:off x="48577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B33A9BF0-B288-6EAA-A314-6F98A3371FBA}"/>
              </a:ext>
            </a:extLst>
          </p:cNvPr>
          <p:cNvSpPr/>
          <p:nvPr/>
        </p:nvSpPr>
        <p:spPr>
          <a:xfrm>
            <a:off x="64579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41BC931D-88C3-C630-DD80-660C1E02F52C}"/>
              </a:ext>
            </a:extLst>
          </p:cNvPr>
          <p:cNvSpPr/>
          <p:nvPr/>
        </p:nvSpPr>
        <p:spPr>
          <a:xfrm>
            <a:off x="81343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5CC5565D-A08C-E3B2-4336-15EC44722C50}"/>
              </a:ext>
            </a:extLst>
          </p:cNvPr>
          <p:cNvSpPr/>
          <p:nvPr/>
        </p:nvSpPr>
        <p:spPr>
          <a:xfrm>
            <a:off x="97345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C4C06A97-948F-F25D-CC91-A4AA9A8BF80D}"/>
              </a:ext>
            </a:extLst>
          </p:cNvPr>
          <p:cNvSpPr/>
          <p:nvPr/>
        </p:nvSpPr>
        <p:spPr>
          <a:xfrm>
            <a:off x="97345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617805E6-828F-1EED-A586-F40BBAB2FE37}"/>
              </a:ext>
            </a:extLst>
          </p:cNvPr>
          <p:cNvSpPr/>
          <p:nvPr/>
        </p:nvSpPr>
        <p:spPr>
          <a:xfrm>
            <a:off x="97345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53F6BEC8-7592-143D-3B11-3D416083430F}"/>
              </a:ext>
            </a:extLst>
          </p:cNvPr>
          <p:cNvSpPr/>
          <p:nvPr/>
        </p:nvSpPr>
        <p:spPr>
          <a:xfrm>
            <a:off x="9734550" y="3848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014D87C2-9245-F7F7-A365-A99AE00D04C2}"/>
              </a:ext>
            </a:extLst>
          </p:cNvPr>
          <p:cNvSpPr/>
          <p:nvPr/>
        </p:nvSpPr>
        <p:spPr>
          <a:xfrm>
            <a:off x="97345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43A47917-A1CB-B0CA-01EC-109661DDF2C6}"/>
              </a:ext>
            </a:extLst>
          </p:cNvPr>
          <p:cNvSpPr/>
          <p:nvPr/>
        </p:nvSpPr>
        <p:spPr>
          <a:xfrm>
            <a:off x="97345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FF062372-4E42-C2FB-4141-D89B56D249CC}"/>
              </a:ext>
            </a:extLst>
          </p:cNvPr>
          <p:cNvSpPr/>
          <p:nvPr/>
        </p:nvSpPr>
        <p:spPr>
          <a:xfrm>
            <a:off x="97345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51E3C721-5CAA-36D5-E172-4C4A07EF2A51}"/>
              </a:ext>
            </a:extLst>
          </p:cNvPr>
          <p:cNvSpPr/>
          <p:nvPr/>
        </p:nvSpPr>
        <p:spPr>
          <a:xfrm>
            <a:off x="97345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9A71FE04-5DA2-5176-E642-CFF2C739A8AC}"/>
              </a:ext>
            </a:extLst>
          </p:cNvPr>
          <p:cNvSpPr/>
          <p:nvPr/>
        </p:nvSpPr>
        <p:spPr>
          <a:xfrm>
            <a:off x="97345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4C3F7771-F118-A12D-D93D-9DBD4AF570B8}"/>
              </a:ext>
            </a:extLst>
          </p:cNvPr>
          <p:cNvSpPr/>
          <p:nvPr/>
        </p:nvSpPr>
        <p:spPr>
          <a:xfrm>
            <a:off x="97345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BCA46573-E152-94BF-D5ED-B7D257268F0B}"/>
              </a:ext>
            </a:extLst>
          </p:cNvPr>
          <p:cNvSpPr/>
          <p:nvPr/>
        </p:nvSpPr>
        <p:spPr>
          <a:xfrm>
            <a:off x="48577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FECD6DBD-659A-F582-9746-D504675D645A}"/>
              </a:ext>
            </a:extLst>
          </p:cNvPr>
          <p:cNvSpPr/>
          <p:nvPr/>
        </p:nvSpPr>
        <p:spPr>
          <a:xfrm>
            <a:off x="64579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1A525B15-78AD-A58B-8FD9-0BDDD1FDE644}"/>
              </a:ext>
            </a:extLst>
          </p:cNvPr>
          <p:cNvSpPr/>
          <p:nvPr/>
        </p:nvSpPr>
        <p:spPr>
          <a:xfrm>
            <a:off x="48577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0E1BA4BB-815B-9859-C536-E6E17BEC3161}"/>
              </a:ext>
            </a:extLst>
          </p:cNvPr>
          <p:cNvSpPr/>
          <p:nvPr/>
        </p:nvSpPr>
        <p:spPr>
          <a:xfrm>
            <a:off x="65341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7E3AE9EC-68D6-173D-4B9E-DD3F06DB0193}"/>
              </a:ext>
            </a:extLst>
          </p:cNvPr>
          <p:cNvSpPr/>
          <p:nvPr/>
        </p:nvSpPr>
        <p:spPr>
          <a:xfrm>
            <a:off x="80581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FCDBA220-0B2F-803A-3352-49141639C6F0}"/>
              </a:ext>
            </a:extLst>
          </p:cNvPr>
          <p:cNvSpPr/>
          <p:nvPr/>
        </p:nvSpPr>
        <p:spPr>
          <a:xfrm>
            <a:off x="80581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2D9561DB-8124-B94E-D474-E497E5BEF5F2}"/>
              </a:ext>
            </a:extLst>
          </p:cNvPr>
          <p:cNvSpPr/>
          <p:nvPr/>
        </p:nvSpPr>
        <p:spPr>
          <a:xfrm>
            <a:off x="81343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77F38CFD-647C-4527-DA4E-C020EE9567DF}"/>
              </a:ext>
            </a:extLst>
          </p:cNvPr>
          <p:cNvSpPr/>
          <p:nvPr/>
        </p:nvSpPr>
        <p:spPr>
          <a:xfrm>
            <a:off x="80581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D796BCCF-4B74-BA31-B245-71E7882605DD}"/>
              </a:ext>
            </a:extLst>
          </p:cNvPr>
          <p:cNvSpPr/>
          <p:nvPr/>
        </p:nvSpPr>
        <p:spPr>
          <a:xfrm>
            <a:off x="81343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DD77C603-01A9-33D4-58FD-55CF27D749D3}"/>
              </a:ext>
            </a:extLst>
          </p:cNvPr>
          <p:cNvSpPr/>
          <p:nvPr/>
        </p:nvSpPr>
        <p:spPr>
          <a:xfrm>
            <a:off x="64579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DAE63B33-B70E-AFC9-EBC6-7374C193EEC4}"/>
              </a:ext>
            </a:extLst>
          </p:cNvPr>
          <p:cNvSpPr/>
          <p:nvPr/>
        </p:nvSpPr>
        <p:spPr>
          <a:xfrm>
            <a:off x="48577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1D3B227F-31F2-1239-4793-7CC07BEA5B96}"/>
              </a:ext>
            </a:extLst>
          </p:cNvPr>
          <p:cNvSpPr/>
          <p:nvPr/>
        </p:nvSpPr>
        <p:spPr>
          <a:xfrm>
            <a:off x="80581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477377E9-1506-1A8A-53C5-D9D3400E8D6E}"/>
              </a:ext>
            </a:extLst>
          </p:cNvPr>
          <p:cNvSpPr/>
          <p:nvPr/>
        </p:nvSpPr>
        <p:spPr>
          <a:xfrm>
            <a:off x="47815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B8D4C3FB-85CF-9D9B-5245-ED14843516F2}"/>
              </a:ext>
            </a:extLst>
          </p:cNvPr>
          <p:cNvSpPr/>
          <p:nvPr/>
        </p:nvSpPr>
        <p:spPr>
          <a:xfrm>
            <a:off x="64579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53A195C1-94C3-75A8-C529-573CEC52720C}"/>
              </a:ext>
            </a:extLst>
          </p:cNvPr>
          <p:cNvSpPr/>
          <p:nvPr/>
        </p:nvSpPr>
        <p:spPr>
          <a:xfrm>
            <a:off x="81343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E55EC5E1-21D5-AAE4-B987-A42AF8EFEFEE}"/>
              </a:ext>
            </a:extLst>
          </p:cNvPr>
          <p:cNvSpPr/>
          <p:nvPr/>
        </p:nvSpPr>
        <p:spPr>
          <a:xfrm>
            <a:off x="48577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57884A5F-BC85-1CCC-313C-73943C4AD654}"/>
              </a:ext>
            </a:extLst>
          </p:cNvPr>
          <p:cNvSpPr/>
          <p:nvPr/>
        </p:nvSpPr>
        <p:spPr>
          <a:xfrm>
            <a:off x="48577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EC151291-8896-E3FF-5FB3-AEFA49D5B542}"/>
              </a:ext>
            </a:extLst>
          </p:cNvPr>
          <p:cNvSpPr/>
          <p:nvPr/>
        </p:nvSpPr>
        <p:spPr>
          <a:xfrm>
            <a:off x="48577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0BC0BD9E-AD41-AB84-F0FC-1B88DBF1F082}"/>
              </a:ext>
            </a:extLst>
          </p:cNvPr>
          <p:cNvSpPr/>
          <p:nvPr/>
        </p:nvSpPr>
        <p:spPr>
          <a:xfrm>
            <a:off x="48577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B107AFAF-67B9-17E2-3FBE-9ADD46C570B9}"/>
              </a:ext>
            </a:extLst>
          </p:cNvPr>
          <p:cNvSpPr/>
          <p:nvPr/>
        </p:nvSpPr>
        <p:spPr>
          <a:xfrm>
            <a:off x="64579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E03EF776-2B3C-1815-F94D-F786CD901A2A}"/>
              </a:ext>
            </a:extLst>
          </p:cNvPr>
          <p:cNvSpPr/>
          <p:nvPr/>
        </p:nvSpPr>
        <p:spPr>
          <a:xfrm>
            <a:off x="64579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000F8737-5655-CB08-C9BC-E2E86FE72618}"/>
              </a:ext>
            </a:extLst>
          </p:cNvPr>
          <p:cNvSpPr/>
          <p:nvPr/>
        </p:nvSpPr>
        <p:spPr>
          <a:xfrm>
            <a:off x="64579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2DA80A8D-801B-C9E6-C493-7C429506FDDB}"/>
              </a:ext>
            </a:extLst>
          </p:cNvPr>
          <p:cNvSpPr/>
          <p:nvPr/>
        </p:nvSpPr>
        <p:spPr>
          <a:xfrm>
            <a:off x="64579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30EA1FF8-E7CF-4CB2-2F1F-5511BFDEEE97}"/>
              </a:ext>
            </a:extLst>
          </p:cNvPr>
          <p:cNvSpPr/>
          <p:nvPr/>
        </p:nvSpPr>
        <p:spPr>
          <a:xfrm>
            <a:off x="80581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EAF10108-4F0A-AEBB-08CD-3E732219B550}"/>
              </a:ext>
            </a:extLst>
          </p:cNvPr>
          <p:cNvSpPr/>
          <p:nvPr/>
        </p:nvSpPr>
        <p:spPr>
          <a:xfrm>
            <a:off x="80581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FBFD0C2B-8907-E44E-F4B3-282923B652D5}"/>
              </a:ext>
            </a:extLst>
          </p:cNvPr>
          <p:cNvSpPr/>
          <p:nvPr/>
        </p:nvSpPr>
        <p:spPr>
          <a:xfrm>
            <a:off x="64579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1591BFFC-6FB9-495B-3AA4-394F531F968F}"/>
              </a:ext>
            </a:extLst>
          </p:cNvPr>
          <p:cNvSpPr/>
          <p:nvPr/>
        </p:nvSpPr>
        <p:spPr>
          <a:xfrm>
            <a:off x="31813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257F8F1B-5F2B-5B38-CA2F-013B1A3D529A}"/>
              </a:ext>
            </a:extLst>
          </p:cNvPr>
          <p:cNvSpPr/>
          <p:nvPr/>
        </p:nvSpPr>
        <p:spPr>
          <a:xfrm>
            <a:off x="3181350" y="54483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4B8705E9-4FA2-AE7F-DAEC-E3BFD4576F6A}"/>
              </a:ext>
            </a:extLst>
          </p:cNvPr>
          <p:cNvSpPr/>
          <p:nvPr/>
        </p:nvSpPr>
        <p:spPr>
          <a:xfrm>
            <a:off x="3181350" y="6057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xmlns="" id="{76F20B8F-EE5D-B2D4-E215-E0D54741200B}"/>
              </a:ext>
            </a:extLst>
          </p:cNvPr>
          <p:cNvSpPr/>
          <p:nvPr/>
        </p:nvSpPr>
        <p:spPr>
          <a:xfrm>
            <a:off x="47815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FF946013-1628-94CF-1844-6AF74A5A0F53}"/>
              </a:ext>
            </a:extLst>
          </p:cNvPr>
          <p:cNvSpPr/>
          <p:nvPr/>
        </p:nvSpPr>
        <p:spPr>
          <a:xfrm>
            <a:off x="31813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E177785F-CC1C-67B5-30E5-0154230F224B}"/>
              </a:ext>
            </a:extLst>
          </p:cNvPr>
          <p:cNvGrpSpPr/>
          <p:nvPr/>
        </p:nvGrpSpPr>
        <p:grpSpPr>
          <a:xfrm>
            <a:off x="438150" y="1458459"/>
            <a:ext cx="2333626" cy="4626880"/>
            <a:chOff x="700137" y="4239258"/>
            <a:chExt cx="3485170" cy="2442757"/>
          </a:xfrm>
        </p:grpSpPr>
        <p:pic>
          <p:nvPicPr>
            <p:cNvPr id="62" name="Picture 33">
              <a:extLst>
                <a:ext uri="{FF2B5EF4-FFF2-40B4-BE49-F238E27FC236}">
                  <a16:creationId xmlns:a16="http://schemas.microsoft.com/office/drawing/2014/main" xmlns="" id="{38A8213D-6049-9B09-5BE2-3E484D726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00137" y="4239258"/>
              <a:ext cx="3485170" cy="2442757"/>
            </a:xfrm>
            <a:prstGeom prst="rect">
              <a:avLst/>
            </a:prstGeom>
          </p:spPr>
        </p:pic>
        <p:sp>
          <p:nvSpPr>
            <p:cNvPr id="63" name="Hộp Văn bản 323">
              <a:extLst>
                <a:ext uri="{FF2B5EF4-FFF2-40B4-BE49-F238E27FC236}">
                  <a16:creationId xmlns:a16="http://schemas.microsoft.com/office/drawing/2014/main" xmlns="" id="{C7DB31BA-A4DF-E474-BA9B-00FD16C83A89}"/>
                </a:ext>
              </a:extLst>
            </p:cNvPr>
            <p:cNvSpPr txBox="1"/>
            <p:nvPr/>
          </p:nvSpPr>
          <p:spPr>
            <a:xfrm>
              <a:off x="700137" y="4374702"/>
              <a:ext cx="3295364" cy="1608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chẵn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0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100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989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9" grpId="0" animBg="1"/>
      <p:bldP spid="6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xmlns="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xmlns="" id="{6B7BAF15-115C-48BB-8B11-415C16A4E86C}"/>
              </a:ext>
            </a:extLst>
          </p:cNvPr>
          <p:cNvSpPr/>
          <p:nvPr/>
        </p:nvSpPr>
        <p:spPr>
          <a:xfrm>
            <a:off x="190501" y="228600"/>
            <a:ext cx="11991888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E177785F-CC1C-67B5-30E5-0154230F224B}"/>
              </a:ext>
            </a:extLst>
          </p:cNvPr>
          <p:cNvGrpSpPr/>
          <p:nvPr/>
        </p:nvGrpSpPr>
        <p:grpSpPr>
          <a:xfrm>
            <a:off x="526931" y="1925182"/>
            <a:ext cx="2340094" cy="3121932"/>
            <a:chOff x="932306" y="5048282"/>
            <a:chExt cx="3494830" cy="1648221"/>
          </a:xfrm>
        </p:grpSpPr>
        <p:pic>
          <p:nvPicPr>
            <p:cNvPr id="62" name="Picture 33">
              <a:extLst>
                <a:ext uri="{FF2B5EF4-FFF2-40B4-BE49-F238E27FC236}">
                  <a16:creationId xmlns:a16="http://schemas.microsoft.com/office/drawing/2014/main" xmlns="" id="{38A8213D-6049-9B09-5BE2-3E484D726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41966" y="5048282"/>
              <a:ext cx="3485170" cy="1648221"/>
            </a:xfrm>
            <a:prstGeom prst="rect">
              <a:avLst/>
            </a:prstGeom>
          </p:spPr>
        </p:pic>
        <p:sp>
          <p:nvSpPr>
            <p:cNvPr id="63" name="Hộp Văn bản 323">
              <a:extLst>
                <a:ext uri="{FF2B5EF4-FFF2-40B4-BE49-F238E27FC236}">
                  <a16:creationId xmlns:a16="http://schemas.microsoft.com/office/drawing/2014/main" xmlns="" id="{C7DB31BA-A4DF-E474-BA9B-00FD16C83A89}"/>
                </a:ext>
              </a:extLst>
            </p:cNvPr>
            <p:cNvSpPr txBox="1"/>
            <p:nvPr/>
          </p:nvSpPr>
          <p:spPr>
            <a:xfrm>
              <a:off x="932306" y="5321151"/>
              <a:ext cx="3295364" cy="828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lẻ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xmlns="" id="{7DD3C6CA-AC19-E01E-F5B7-C83850678E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7666090"/>
              </p:ext>
            </p:extLst>
          </p:nvPr>
        </p:nvGraphicFramePr>
        <p:xfrm>
          <a:off x="3171825" y="361950"/>
          <a:ext cx="8153400" cy="624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xmlns="" id="{282D71E3-FC5A-0ACF-EED4-1AF6BF4C65B5}"/>
              </a:ext>
            </a:extLst>
          </p:cNvPr>
          <p:cNvSpPr/>
          <p:nvPr/>
        </p:nvSpPr>
        <p:spPr>
          <a:xfrm>
            <a:off x="4086225" y="361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CB82CBB6-A26E-93E9-4AF5-E3DCCB839C65}"/>
              </a:ext>
            </a:extLst>
          </p:cNvPr>
          <p:cNvSpPr/>
          <p:nvPr/>
        </p:nvSpPr>
        <p:spPr>
          <a:xfrm>
            <a:off x="40862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5C75E9C-46EB-6D86-235F-43030DD09CA7}"/>
              </a:ext>
            </a:extLst>
          </p:cNvPr>
          <p:cNvSpPr/>
          <p:nvPr/>
        </p:nvSpPr>
        <p:spPr>
          <a:xfrm>
            <a:off x="41624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EE24B5F-55D3-845D-6A41-CE56E1736B2E}"/>
              </a:ext>
            </a:extLst>
          </p:cNvPr>
          <p:cNvSpPr/>
          <p:nvPr/>
        </p:nvSpPr>
        <p:spPr>
          <a:xfrm>
            <a:off x="40862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3852221B-DCF8-A72A-90BB-13B01CB790CA}"/>
              </a:ext>
            </a:extLst>
          </p:cNvPr>
          <p:cNvSpPr/>
          <p:nvPr/>
        </p:nvSpPr>
        <p:spPr>
          <a:xfrm>
            <a:off x="4086225" y="2647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xmlns="" id="{AAC99D92-CC5E-BE4A-024A-B6525947B6A9}"/>
              </a:ext>
            </a:extLst>
          </p:cNvPr>
          <p:cNvSpPr/>
          <p:nvPr/>
        </p:nvSpPr>
        <p:spPr>
          <a:xfrm>
            <a:off x="41624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555C4DA2-287C-74A2-4110-6F5F8968336F}"/>
              </a:ext>
            </a:extLst>
          </p:cNvPr>
          <p:cNvSpPr/>
          <p:nvPr/>
        </p:nvSpPr>
        <p:spPr>
          <a:xfrm>
            <a:off x="4162425" y="3867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xmlns="" id="{1A6FD94F-0429-2BDE-F85A-F7F05AC82168}"/>
              </a:ext>
            </a:extLst>
          </p:cNvPr>
          <p:cNvSpPr/>
          <p:nvPr/>
        </p:nvSpPr>
        <p:spPr>
          <a:xfrm>
            <a:off x="56864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xmlns="" id="{F917F229-F390-E5DB-3124-870CC0CAA307}"/>
              </a:ext>
            </a:extLst>
          </p:cNvPr>
          <p:cNvSpPr/>
          <p:nvPr/>
        </p:nvSpPr>
        <p:spPr>
          <a:xfrm>
            <a:off x="73628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xmlns="" id="{559601C4-F0D8-7539-29D5-BD922972E5DC}"/>
              </a:ext>
            </a:extLst>
          </p:cNvPr>
          <p:cNvSpPr/>
          <p:nvPr/>
        </p:nvSpPr>
        <p:spPr>
          <a:xfrm>
            <a:off x="89630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xmlns="" id="{9BF44A4F-8116-4E80-7C74-9A71D98562D0}"/>
              </a:ext>
            </a:extLst>
          </p:cNvPr>
          <p:cNvSpPr/>
          <p:nvPr/>
        </p:nvSpPr>
        <p:spPr>
          <a:xfrm>
            <a:off x="106394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xmlns="" id="{4187F155-E694-BDBB-9221-5A53B31FBA3E}"/>
              </a:ext>
            </a:extLst>
          </p:cNvPr>
          <p:cNvSpPr/>
          <p:nvPr/>
        </p:nvSpPr>
        <p:spPr>
          <a:xfrm>
            <a:off x="106394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xmlns="" id="{ED5FD37F-92A6-4D50-9C92-81E08A270E59}"/>
              </a:ext>
            </a:extLst>
          </p:cNvPr>
          <p:cNvSpPr/>
          <p:nvPr/>
        </p:nvSpPr>
        <p:spPr>
          <a:xfrm>
            <a:off x="106394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xmlns="" id="{C805988B-11A9-BAF9-AA38-6D979BFB65A8}"/>
              </a:ext>
            </a:extLst>
          </p:cNvPr>
          <p:cNvSpPr/>
          <p:nvPr/>
        </p:nvSpPr>
        <p:spPr>
          <a:xfrm>
            <a:off x="10639425" y="3867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xmlns="" id="{BB12C642-DFA0-F441-87B4-B3E95B1FEEBE}"/>
              </a:ext>
            </a:extLst>
          </p:cNvPr>
          <p:cNvSpPr/>
          <p:nvPr/>
        </p:nvSpPr>
        <p:spPr>
          <a:xfrm>
            <a:off x="106394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xmlns="" id="{3A60019C-67AD-D713-D254-5EC031E42D4C}"/>
              </a:ext>
            </a:extLst>
          </p:cNvPr>
          <p:cNvSpPr/>
          <p:nvPr/>
        </p:nvSpPr>
        <p:spPr>
          <a:xfrm>
            <a:off x="106394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xmlns="" id="{76ED6A66-7EE2-454C-5173-D62784E264B5}"/>
              </a:ext>
            </a:extLst>
          </p:cNvPr>
          <p:cNvSpPr/>
          <p:nvPr/>
        </p:nvSpPr>
        <p:spPr>
          <a:xfrm>
            <a:off x="106394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xmlns="" id="{0310553E-4A94-A09F-8895-2AAAB774C456}"/>
              </a:ext>
            </a:extLst>
          </p:cNvPr>
          <p:cNvSpPr/>
          <p:nvPr/>
        </p:nvSpPr>
        <p:spPr>
          <a:xfrm>
            <a:off x="106394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24EF34BC-5B11-8FFD-BE1D-D0B7198F00E5}"/>
              </a:ext>
            </a:extLst>
          </p:cNvPr>
          <p:cNvSpPr/>
          <p:nvPr/>
        </p:nvSpPr>
        <p:spPr>
          <a:xfrm>
            <a:off x="106394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xmlns="" id="{9D06091A-3C94-5E5E-63FE-1843B79DB215}"/>
              </a:ext>
            </a:extLst>
          </p:cNvPr>
          <p:cNvSpPr/>
          <p:nvPr/>
        </p:nvSpPr>
        <p:spPr>
          <a:xfrm>
            <a:off x="105632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xmlns="" id="{1D2B2CF6-2BD9-E851-036D-4B9D83454C5C}"/>
              </a:ext>
            </a:extLst>
          </p:cNvPr>
          <p:cNvSpPr/>
          <p:nvPr/>
        </p:nvSpPr>
        <p:spPr>
          <a:xfrm>
            <a:off x="57626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xmlns="" id="{F5825F2C-C90E-BA09-5F83-9E0FF9E1FD88}"/>
              </a:ext>
            </a:extLst>
          </p:cNvPr>
          <p:cNvSpPr/>
          <p:nvPr/>
        </p:nvSpPr>
        <p:spPr>
          <a:xfrm>
            <a:off x="73628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xmlns="" id="{16FC2A1E-DC9E-3BDE-013B-0DECC67F77E0}"/>
              </a:ext>
            </a:extLst>
          </p:cNvPr>
          <p:cNvSpPr/>
          <p:nvPr/>
        </p:nvSpPr>
        <p:spPr>
          <a:xfrm>
            <a:off x="57626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xmlns="" id="{268A59E1-B2AE-0474-C125-1DDAF8540349}"/>
              </a:ext>
            </a:extLst>
          </p:cNvPr>
          <p:cNvSpPr/>
          <p:nvPr/>
        </p:nvSpPr>
        <p:spPr>
          <a:xfrm>
            <a:off x="73628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xmlns="" id="{2B8A5A2A-3221-66BE-9036-A8E1CEE137FD}"/>
              </a:ext>
            </a:extLst>
          </p:cNvPr>
          <p:cNvSpPr/>
          <p:nvPr/>
        </p:nvSpPr>
        <p:spPr>
          <a:xfrm>
            <a:off x="90392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xmlns="" id="{1F3305AE-34AC-2EEB-686C-9BA1E3467FD4}"/>
              </a:ext>
            </a:extLst>
          </p:cNvPr>
          <p:cNvSpPr/>
          <p:nvPr/>
        </p:nvSpPr>
        <p:spPr>
          <a:xfrm>
            <a:off x="90392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xmlns="" id="{17CE9D9B-398B-2304-CA5D-002D7AF44419}"/>
              </a:ext>
            </a:extLst>
          </p:cNvPr>
          <p:cNvSpPr/>
          <p:nvPr/>
        </p:nvSpPr>
        <p:spPr>
          <a:xfrm>
            <a:off x="90392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xmlns="" id="{EBC3D6F5-8B49-A5DA-82E9-C5E1DAE4965F}"/>
              </a:ext>
            </a:extLst>
          </p:cNvPr>
          <p:cNvSpPr/>
          <p:nvPr/>
        </p:nvSpPr>
        <p:spPr>
          <a:xfrm>
            <a:off x="89630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xmlns="" id="{1F0C1001-6692-BFB9-B9EA-5182B63A0DD5}"/>
              </a:ext>
            </a:extLst>
          </p:cNvPr>
          <p:cNvSpPr/>
          <p:nvPr/>
        </p:nvSpPr>
        <p:spPr>
          <a:xfrm>
            <a:off x="90392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xmlns="" id="{C70E674A-F94E-A6C6-036E-9ADF0FEF144C}"/>
              </a:ext>
            </a:extLst>
          </p:cNvPr>
          <p:cNvSpPr/>
          <p:nvPr/>
        </p:nvSpPr>
        <p:spPr>
          <a:xfrm>
            <a:off x="73628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xmlns="" id="{9931272F-D958-2D16-B7E5-0D23BEE74E7D}"/>
              </a:ext>
            </a:extLst>
          </p:cNvPr>
          <p:cNvSpPr/>
          <p:nvPr/>
        </p:nvSpPr>
        <p:spPr>
          <a:xfrm>
            <a:off x="57626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xmlns="" id="{8DE73CF7-12F3-7F16-ADBC-166730B81EFA}"/>
              </a:ext>
            </a:extLst>
          </p:cNvPr>
          <p:cNvSpPr/>
          <p:nvPr/>
        </p:nvSpPr>
        <p:spPr>
          <a:xfrm>
            <a:off x="90392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xmlns="" id="{68998ACD-F955-0B3C-A69C-EB7FF51EE4D5}"/>
              </a:ext>
            </a:extLst>
          </p:cNvPr>
          <p:cNvSpPr/>
          <p:nvPr/>
        </p:nvSpPr>
        <p:spPr>
          <a:xfrm>
            <a:off x="56864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xmlns="" id="{32933837-4B8F-F1C0-33BB-9800CA8D08E2}"/>
              </a:ext>
            </a:extLst>
          </p:cNvPr>
          <p:cNvSpPr/>
          <p:nvPr/>
        </p:nvSpPr>
        <p:spPr>
          <a:xfrm>
            <a:off x="73628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xmlns="" id="{C96F2AC0-56B9-5174-EF87-427D205A2108}"/>
              </a:ext>
            </a:extLst>
          </p:cNvPr>
          <p:cNvSpPr/>
          <p:nvPr/>
        </p:nvSpPr>
        <p:spPr>
          <a:xfrm>
            <a:off x="89630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xmlns="" id="{24C7061F-61F0-2BA2-627F-555E17BA6E78}"/>
              </a:ext>
            </a:extLst>
          </p:cNvPr>
          <p:cNvSpPr/>
          <p:nvPr/>
        </p:nvSpPr>
        <p:spPr>
          <a:xfrm>
            <a:off x="57626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xmlns="" id="{FF6AC56A-9D98-A6B0-0C78-C9848238FC08}"/>
              </a:ext>
            </a:extLst>
          </p:cNvPr>
          <p:cNvSpPr/>
          <p:nvPr/>
        </p:nvSpPr>
        <p:spPr>
          <a:xfrm>
            <a:off x="57626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xmlns="" id="{505F199A-86DE-6917-B464-0FF327979F04}"/>
              </a:ext>
            </a:extLst>
          </p:cNvPr>
          <p:cNvSpPr/>
          <p:nvPr/>
        </p:nvSpPr>
        <p:spPr>
          <a:xfrm>
            <a:off x="57626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xmlns="" id="{ECDADFB3-D0CE-CE0D-1696-A4A8637F38DA}"/>
              </a:ext>
            </a:extLst>
          </p:cNvPr>
          <p:cNvSpPr/>
          <p:nvPr/>
        </p:nvSpPr>
        <p:spPr>
          <a:xfrm>
            <a:off x="57626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xmlns="" id="{27999F85-9423-C067-781D-B70C384E48A8}"/>
              </a:ext>
            </a:extLst>
          </p:cNvPr>
          <p:cNvSpPr/>
          <p:nvPr/>
        </p:nvSpPr>
        <p:spPr>
          <a:xfrm>
            <a:off x="73628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xmlns="" id="{011B56D7-A845-6A7F-F57C-6DEBCD9EEF88}"/>
              </a:ext>
            </a:extLst>
          </p:cNvPr>
          <p:cNvSpPr/>
          <p:nvPr/>
        </p:nvSpPr>
        <p:spPr>
          <a:xfrm>
            <a:off x="73628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xmlns="" id="{0544351A-4FD8-565E-6C3A-F91CA2E4A346}"/>
              </a:ext>
            </a:extLst>
          </p:cNvPr>
          <p:cNvSpPr/>
          <p:nvPr/>
        </p:nvSpPr>
        <p:spPr>
          <a:xfrm>
            <a:off x="73628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xmlns="" id="{C0BEAC98-1491-4200-FE2F-B66D913E6ACF}"/>
              </a:ext>
            </a:extLst>
          </p:cNvPr>
          <p:cNvSpPr/>
          <p:nvPr/>
        </p:nvSpPr>
        <p:spPr>
          <a:xfrm>
            <a:off x="73628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xmlns="" id="{1D8F17AA-B82F-324A-ACD6-3DC98B0CA8AE}"/>
              </a:ext>
            </a:extLst>
          </p:cNvPr>
          <p:cNvSpPr/>
          <p:nvPr/>
        </p:nvSpPr>
        <p:spPr>
          <a:xfrm>
            <a:off x="89630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xmlns="" id="{327D668F-DEFA-5154-3837-15BA77A5EE61}"/>
              </a:ext>
            </a:extLst>
          </p:cNvPr>
          <p:cNvSpPr/>
          <p:nvPr/>
        </p:nvSpPr>
        <p:spPr>
          <a:xfrm>
            <a:off x="89630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xmlns="" id="{D1B23A18-5DC4-3899-A09C-BF1ED430064D}"/>
              </a:ext>
            </a:extLst>
          </p:cNvPr>
          <p:cNvSpPr/>
          <p:nvPr/>
        </p:nvSpPr>
        <p:spPr>
          <a:xfrm>
            <a:off x="73628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xmlns="" id="{C1DED640-1496-6138-93BF-FDB693DBB90B}"/>
              </a:ext>
            </a:extLst>
          </p:cNvPr>
          <p:cNvSpPr/>
          <p:nvPr/>
        </p:nvSpPr>
        <p:spPr>
          <a:xfrm>
            <a:off x="40862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xmlns="" id="{621DC2E0-25AF-37B9-3912-260B501B2E40}"/>
              </a:ext>
            </a:extLst>
          </p:cNvPr>
          <p:cNvSpPr/>
          <p:nvPr/>
        </p:nvSpPr>
        <p:spPr>
          <a:xfrm>
            <a:off x="4086225" y="54673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xmlns="" id="{79B5B253-BEC7-354F-2304-369038A7E161}"/>
              </a:ext>
            </a:extLst>
          </p:cNvPr>
          <p:cNvSpPr/>
          <p:nvPr/>
        </p:nvSpPr>
        <p:spPr>
          <a:xfrm>
            <a:off x="56864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xmlns="" id="{DD42EB61-6B1F-4383-8467-DA31076CAEEE}"/>
              </a:ext>
            </a:extLst>
          </p:cNvPr>
          <p:cNvSpPr/>
          <p:nvPr/>
        </p:nvSpPr>
        <p:spPr>
          <a:xfrm>
            <a:off x="40862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51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1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自定义设计方案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787</TotalTime>
  <Words>535</Words>
  <Application>Microsoft Office PowerPoint</Application>
  <PresentationFormat>Widescreen</PresentationFormat>
  <Paragraphs>280</Paragraphs>
  <Slides>21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Arial</vt:lpstr>
      <vt:lpstr>Calibri</vt:lpstr>
      <vt:lpstr>Calibri Light</vt:lpstr>
      <vt:lpstr>Comic Sans MS</vt:lpstr>
      <vt:lpstr>Lato</vt:lpstr>
      <vt:lpstr>Livvic</vt:lpstr>
      <vt:lpstr>Open Sans</vt:lpstr>
      <vt:lpstr>Patrick Hand</vt:lpstr>
      <vt:lpstr>Roboto</vt:lpstr>
      <vt:lpstr>Roboto Condensed Light</vt:lpstr>
      <vt:lpstr>SVN-Hole Hearted</vt:lpstr>
      <vt:lpstr>Times New Roman</vt:lpstr>
      <vt:lpstr>1_Office Theme</vt:lpstr>
      <vt:lpstr>Custom Design</vt:lpstr>
      <vt:lpstr>Weltkindertag! by Slidego</vt:lpstr>
      <vt:lpstr>1_自定义设计方案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Admin</cp:lastModifiedBy>
  <cp:revision>82</cp:revision>
  <dcterms:created xsi:type="dcterms:W3CDTF">2023-06-17T05:57:30Z</dcterms:created>
  <dcterms:modified xsi:type="dcterms:W3CDTF">2024-08-30T06:15:01Z</dcterms:modified>
  <cp:category>9Slide.vn</cp:category>
</cp:coreProperties>
</file>