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  <p:sldMasterId id="2147483709" r:id="rId2"/>
  </p:sldMasterIdLst>
  <p:notesMasterIdLst>
    <p:notesMasterId r:id="rId20"/>
  </p:notesMasterIdLst>
  <p:sldIdLst>
    <p:sldId id="317" r:id="rId3"/>
    <p:sldId id="258" r:id="rId4"/>
    <p:sldId id="326" r:id="rId5"/>
    <p:sldId id="327" r:id="rId6"/>
    <p:sldId id="260" r:id="rId7"/>
    <p:sldId id="328" r:id="rId8"/>
    <p:sldId id="329" r:id="rId9"/>
    <p:sldId id="263" r:id="rId10"/>
    <p:sldId id="335" r:id="rId11"/>
    <p:sldId id="288" r:id="rId12"/>
    <p:sldId id="295" r:id="rId13"/>
    <p:sldId id="320" r:id="rId14"/>
    <p:sldId id="322" r:id="rId15"/>
    <p:sldId id="298" r:id="rId16"/>
    <p:sldId id="299" r:id="rId17"/>
    <p:sldId id="294" r:id="rId18"/>
    <p:sldId id="33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9" autoAdjust="0"/>
    <p:restoredTop sz="86364" autoAdjust="0"/>
  </p:normalViewPr>
  <p:slideViewPr>
    <p:cSldViewPr snapToGrid="0">
      <p:cViewPr varScale="1">
        <p:scale>
          <a:sx n="64" d="100"/>
          <a:sy n="64" d="100"/>
        </p:scale>
        <p:origin x="4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84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7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2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05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48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08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36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69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9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77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28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45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58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0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0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1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6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5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6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1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9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2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2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7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7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7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7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17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1999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475" y="-360946"/>
            <a:ext cx="11987381" cy="570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6" y="3888662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9372" y="4164020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468264" y="-685199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72" y="5348584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052319" y="2433431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827844" y="2017872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3520" y="3203841"/>
            <a:ext cx="677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CÁC SỐ 0, 1, 2, 3, 4, 5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5694" y="3904814"/>
            <a:ext cx="639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1229" y="829126"/>
            <a:ext cx="734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2" y="48461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27" y="1663189"/>
            <a:ext cx="3291568" cy="75584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963" y="2894410"/>
            <a:ext cx="2653649" cy="3041369"/>
          </a:xfrm>
          <a:prstGeom prst="rect">
            <a:avLst/>
          </a:prstGeom>
        </p:spPr>
      </p:pic>
      <p:pic>
        <p:nvPicPr>
          <p:cNvPr id="9" name="số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5295" y="1080654"/>
            <a:ext cx="8750893" cy="4680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29" y="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29" y="1496893"/>
            <a:ext cx="3291568" cy="75584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08379" y="3047997"/>
            <a:ext cx="2717502" cy="2757055"/>
          </a:xfrm>
          <a:prstGeom prst="rect">
            <a:avLst/>
          </a:prstGeom>
        </p:spPr>
      </p:pic>
      <p:pic>
        <p:nvPicPr>
          <p:cNvPr id="10" name="S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5881" y="1496893"/>
            <a:ext cx="8936483" cy="500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99" y="60570"/>
            <a:ext cx="2962600" cy="1346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18" y="1607770"/>
            <a:ext cx="3291568" cy="755841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73280" y="2702279"/>
            <a:ext cx="2993268" cy="3131127"/>
          </a:xfrm>
          <a:prstGeom prst="rect">
            <a:avLst/>
          </a:prstGeom>
        </p:spPr>
      </p:pic>
      <p:pic>
        <p:nvPicPr>
          <p:cNvPr id="5" name="s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6548" y="1330637"/>
            <a:ext cx="8206964" cy="43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8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29" y="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29" y="1566207"/>
            <a:ext cx="3291568" cy="75584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845" y="2651214"/>
            <a:ext cx="3164282" cy="3315560"/>
          </a:xfrm>
          <a:prstGeom prst="rect">
            <a:avLst/>
          </a:prstGeom>
        </p:spPr>
      </p:pic>
      <p:pic>
        <p:nvPicPr>
          <p:cNvPr id="8" name="số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93127" y="1346635"/>
            <a:ext cx="8414175" cy="45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91" y="0"/>
            <a:ext cx="2962600" cy="1346635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03" y="540573"/>
            <a:ext cx="6443234" cy="63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29" y="144744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29" y="1704753"/>
            <a:ext cx="3291568" cy="75584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3754" y="3217306"/>
            <a:ext cx="3199944" cy="3363601"/>
          </a:xfrm>
          <a:prstGeom prst="rect">
            <a:avLst/>
          </a:prstGeom>
        </p:spPr>
      </p:pic>
      <p:pic>
        <p:nvPicPr>
          <p:cNvPr id="8" name="số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3698" y="2121764"/>
            <a:ext cx="8336470" cy="445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3" y="0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4" y="1346635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4394" b="50000"/>
          <a:stretch>
            <a:fillRect/>
          </a:stretch>
        </p:blipFill>
        <p:spPr>
          <a:xfrm>
            <a:off x="3616035" y="2053794"/>
            <a:ext cx="4999219" cy="3485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62466" y="4459165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009" y="185216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9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0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5168801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6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21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38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251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6" y="380222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277" r="33164"/>
          <a:stretch>
            <a:fillRect/>
          </a:stretch>
        </p:blipFill>
        <p:spPr>
          <a:xfrm>
            <a:off x="3099830" y="2705731"/>
            <a:ext cx="5198052" cy="1315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574" y="2705730"/>
            <a:ext cx="1971279" cy="1315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334" y="2919669"/>
            <a:ext cx="1235591" cy="964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9624" y="2790137"/>
            <a:ext cx="1197278" cy="1315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3025" y="2630686"/>
            <a:ext cx="1963922" cy="1457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70536" y="3154626"/>
            <a:ext cx="872439" cy="556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-2.96296E-6 L 4.16667E-6 0.00023 C -0.00144 -0.00393 -0.00248 -0.0081 -0.00404 -0.01134 C -0.00482 -0.01296 -0.00612 -0.01365 -0.0073 -0.01412 C -0.00886 -0.01551 -0.01042 -0.01597 -0.01198 -0.0169 C -0.01289 -0.01759 -0.01355 -0.01828 -0.01446 -0.01852 L -0.01914 -0.01967 C -0.02618 -0.01944 -0.03347 -0.01944 -0.04063 -0.01852 C -0.04336 -0.01828 -0.0448 -0.01643 -0.04688 -0.01296 C -0.04805 -0.01111 -0.05 -0.00717 -0.05 -0.00694 C -0.04987 -0.00254 -0.05039 0.00255 -0.04935 0.00718 C -0.04883 0.00903 -0.04714 0.00903 -0.04623 0.00996 C -0.04128 0.0132 -0.04115 0.01273 -0.03581 0.01412 C -0.02956 0.01366 -0.02305 0.01366 -0.01667 0.01273 C -0.01563 0.01227 -0.01459 0.01204 -0.01355 0.01111 C -0.01185 0.00949 -0.01029 0.0081 -0.00886 0.00556 C -0.00834 0.00463 -0.00782 0.00348 -0.0073 0.00278 C -0.00664 0.00185 -0.0056 0.00185 -0.00482 0.00116 L 4.16667E-6 -2.96296E-6 Z " pathEditMode="relative" rAng="0" ptsTypes="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37"/>
          <a:stretch>
            <a:fillRect/>
          </a:stretch>
        </p:blipFill>
        <p:spPr>
          <a:xfrm>
            <a:off x="2822818" y="2980065"/>
            <a:ext cx="5081787" cy="1417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038" y="2946726"/>
            <a:ext cx="2000460" cy="1417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769" y="3272513"/>
            <a:ext cx="1012992" cy="937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011" y="3064472"/>
            <a:ext cx="1164444" cy="1513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8470" y="2980064"/>
            <a:ext cx="1963922" cy="1457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47139" y="3370809"/>
            <a:ext cx="640730" cy="408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3524" y="3717833"/>
            <a:ext cx="709258" cy="452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776" y="380222"/>
            <a:ext cx="2737417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3.7037E-6 L 6.25E-7 0.00023 C 0.00208 -0.00186 0.00417 -0.00394 0.00625 -0.00556 C 0.0069 -0.00625 0.00794 -0.00649 0.00872 -0.00718 C 0.0095 -0.00764 0.01029 -0.00926 0.01107 -0.00996 C 0.01211 -0.01088 0.01562 -0.01227 0.01667 -0.01274 C 0.01888 -0.0169 0.01771 -0.01574 0.02227 -0.0169 C 0.02643 -0.01783 0.0349 -0.01968 0.0349 -0.01945 C 0.03555 -0.02014 0.03646 -0.02107 0.03711 -0.02107 C 0.04115 -0.02107 0.04518 -0.02037 0.04909 -0.01968 C 0.05091 -0.01945 0.05443 -0.0176 0.05625 -0.0169 C 0.05677 -0.01598 0.05781 -0.01551 0.05781 -0.01412 C 0.0582 -0.01088 0.05833 -0.00649 0.05703 -0.0044 C 0.05651 -0.00348 0.0474 3.7037E-6 0.04596 3.7037E-6 C 0.0319 0.00092 0.01784 0.00092 0.00378 0.00162 L 6.25E-7 3.7037E-6 Z " pathEditMode="relative" rAng="0" ptsTypes="AAAAAAAAAAAAAAAA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0 L 8.33333E-7 0.00023 C -0.02135 -0.00278 -0.01354 -0.00255 -0.04753 0 C -0.04909 0 -0.05065 0.00093 -0.05221 0.00116 C -0.05781 0.00764 -0.05521 0.00579 -0.05938 0.00833 C -0.05925 0.01088 -0.05938 0.01366 -0.05872 0.01551 C -0.0582 0.01667 -0.05716 0.01644 -0.05625 0.0169 C -0.05104 0.02106 -0.05521 0.01921 -0.04909 0.0213 C -0.03659 0.02523 -0.04128 0.02384 -0.02708 0.02569 C -0.02357 0.025 -0.02018 0.02477 -0.01667 0.02407 C -0.01563 0.02384 -0.01458 0.02338 -0.01354 0.02245 C -0.01185 0.02106 -0.00885 0.0169 -0.00885 0.01713 C -0.00833 0.01551 -0.00768 0.01412 -0.00729 0.01273 C -0.00677 0.01134 -0.00677 0.00949 -0.00638 0.00833 C -0.00456 0.00255 -0.00117 0.00116 8.33333E-7 0 Z " pathEditMode="relative" rAng="0" ptsTypes="AAAAAAAAA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6" y="380222"/>
            <a:ext cx="2737417" cy="128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277" r="33164"/>
          <a:stretch>
            <a:fillRect/>
          </a:stretch>
        </p:blipFill>
        <p:spPr>
          <a:xfrm>
            <a:off x="2975140" y="2373222"/>
            <a:ext cx="5198052" cy="1315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884" y="2373221"/>
            <a:ext cx="1971279" cy="131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644" y="2587160"/>
            <a:ext cx="1235591" cy="964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934" y="2457628"/>
            <a:ext cx="1197278" cy="1315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8335" y="2298177"/>
            <a:ext cx="1963922" cy="1457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45846" y="2822117"/>
            <a:ext cx="872439" cy="55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29537"/>
          <a:stretch>
            <a:fillRect/>
          </a:stretch>
        </p:blipFill>
        <p:spPr>
          <a:xfrm>
            <a:off x="3038097" y="4297098"/>
            <a:ext cx="5081787" cy="1417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4317" y="4263759"/>
            <a:ext cx="2000460" cy="1417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9048" y="4589546"/>
            <a:ext cx="1012992" cy="937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1290" y="4381505"/>
            <a:ext cx="1164444" cy="1513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3749" y="4297097"/>
            <a:ext cx="1963922" cy="1457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262418" y="4687842"/>
            <a:ext cx="640730" cy="408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88803" y="5034866"/>
            <a:ext cx="709258" cy="4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198582" y="3479242"/>
            <a:ext cx="10261600" cy="15345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198582" y="1765859"/>
            <a:ext cx="10206178" cy="16739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869" y="3868642"/>
            <a:ext cx="1038866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983" y="2062484"/>
            <a:ext cx="917372" cy="9224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8617" y="1765859"/>
            <a:ext cx="1260764" cy="164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2" y="3479241"/>
            <a:ext cx="1219199" cy="1534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12" y="0"/>
            <a:ext cx="2297657" cy="1074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119412" y="1315996"/>
            <a:ext cx="10261600" cy="1749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2" y="1752236"/>
            <a:ext cx="849292" cy="816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035" y="1323016"/>
            <a:ext cx="1357747" cy="1749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12" y="0"/>
            <a:ext cx="2297657" cy="10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1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457200" y="2431618"/>
            <a:ext cx="10072914" cy="1447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2" y="2883064"/>
            <a:ext cx="983818" cy="795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549" y="2431617"/>
            <a:ext cx="1260764" cy="1447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12" y="0"/>
            <a:ext cx="2297657" cy="10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25" y="0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53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45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10" y="3393914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70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0598" y="1618421"/>
            <a:ext cx="3291568" cy="7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</TotalTime>
  <Words>40</Words>
  <Application>Microsoft Office PowerPoint</Application>
  <PresentationFormat>Widescreen</PresentationFormat>
  <Paragraphs>14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.VnAvant</vt:lpstr>
      <vt:lpstr>Arial</vt:lpstr>
      <vt:lpstr>Calibri</vt:lpstr>
      <vt:lpstr>Calibri Light</vt:lpstr>
      <vt:lpstr>Segoe UI</vt:lpstr>
      <vt:lpstr>Times New Roman</vt:lpstr>
      <vt:lpstr>等线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129</cp:revision>
  <dcterms:created xsi:type="dcterms:W3CDTF">2020-07-13T02:14:00Z</dcterms:created>
  <dcterms:modified xsi:type="dcterms:W3CDTF">2024-08-31T03:29:40Z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