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3"/>
  </p:notesMasterIdLst>
  <p:sldIdLst>
    <p:sldId id="397" r:id="rId3"/>
    <p:sldId id="258" r:id="rId4"/>
    <p:sldId id="322" r:id="rId5"/>
    <p:sldId id="282" r:id="rId6"/>
    <p:sldId id="355" r:id="rId7"/>
    <p:sldId id="398" r:id="rId8"/>
    <p:sldId id="288" r:id="rId9"/>
    <p:sldId id="293" r:id="rId10"/>
    <p:sldId id="294" r:id="rId11"/>
    <p:sldId id="32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F88D1-7E4B-408D-AA42-B00BC968172E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A590F-6A2B-4E95-9156-24E8B7D71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83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5012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97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41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23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245845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7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12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21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6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30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09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8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1319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60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48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244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22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35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84831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049108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9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13432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8964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137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6649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893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0222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35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565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5DC23-7FF6-47A3-9368-3DEE76633633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0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svg"/><Relationship Id="rId5" Type="http://schemas.openxmlformats.org/officeDocument/2006/relationships/image" Target="../media/image9.png"/><Relationship Id="rId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xmlns="" id="{F4C3902F-3A83-4A88-8BE1-A40EE84ABE63}"/>
              </a:ext>
            </a:extLst>
          </p:cNvPr>
          <p:cNvGrpSpPr/>
          <p:nvPr/>
        </p:nvGrpSpPr>
        <p:grpSpPr>
          <a:xfrm rot="-5471990">
            <a:off x="3254697" y="-4410629"/>
            <a:ext cx="5736177" cy="13336181"/>
            <a:chOff x="0" y="0"/>
            <a:chExt cx="3374390" cy="4436110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xmlns="" id="{745D8A3C-4F30-465E-8A3E-C4356BD42F29}"/>
                </a:ext>
              </a:extLst>
            </p:cNvPr>
            <p:cNvSpPr/>
            <p:nvPr/>
          </p:nvSpPr>
          <p:spPr>
            <a:xfrm>
              <a:off x="-59690" y="0"/>
              <a:ext cx="1205230" cy="4436110"/>
            </a:xfrm>
            <a:custGeom>
              <a:avLst/>
              <a:gdLst/>
              <a:ahLst/>
              <a:cxnLst/>
              <a:rect l="l" t="t" r="r" b="b"/>
              <a:pathLst>
                <a:path w="1205230" h="4436110">
                  <a:moveTo>
                    <a:pt x="720090" y="2504440"/>
                  </a:moveTo>
                  <a:cubicBezTo>
                    <a:pt x="1205230" y="1358900"/>
                    <a:pt x="641350" y="843280"/>
                    <a:pt x="461010" y="548640"/>
                  </a:cubicBezTo>
                  <a:cubicBezTo>
                    <a:pt x="195580" y="115570"/>
                    <a:pt x="262890" y="0"/>
                    <a:pt x="262890" y="0"/>
                  </a:cubicBezTo>
                  <a:lnTo>
                    <a:pt x="59690" y="0"/>
                  </a:lnTo>
                  <a:cubicBezTo>
                    <a:pt x="119380" y="441960"/>
                    <a:pt x="1139190" y="1212850"/>
                    <a:pt x="678180" y="2147570"/>
                  </a:cubicBezTo>
                  <a:cubicBezTo>
                    <a:pt x="0" y="3520440"/>
                    <a:pt x="516890" y="4436110"/>
                    <a:pt x="516890" y="4436110"/>
                  </a:cubicBezTo>
                  <a:lnTo>
                    <a:pt x="745490" y="4436110"/>
                  </a:lnTo>
                  <a:cubicBezTo>
                    <a:pt x="745490" y="4436110"/>
                    <a:pt x="185420" y="3768090"/>
                    <a:pt x="720090" y="2504440"/>
                  </a:cubicBezTo>
                  <a:lnTo>
                    <a:pt x="720090" y="2504440"/>
                  </a:lnTo>
                  <a:close/>
                </a:path>
              </a:pathLst>
            </a:custGeom>
            <a:solidFill>
              <a:srgbClr val="1793E4">
                <a:alpha val="19608"/>
              </a:srgbClr>
            </a:solidFill>
          </p:spPr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xmlns="" id="{B99B6711-B7B7-44D2-AFAA-25C45DC4845A}"/>
                </a:ext>
              </a:extLst>
            </p:cNvPr>
            <p:cNvSpPr/>
            <p:nvPr/>
          </p:nvSpPr>
          <p:spPr>
            <a:xfrm>
              <a:off x="125730" y="0"/>
              <a:ext cx="1019810" cy="4436110"/>
            </a:xfrm>
            <a:custGeom>
              <a:avLst/>
              <a:gdLst/>
              <a:ahLst/>
              <a:cxnLst/>
              <a:rect l="l" t="t" r="r" b="b"/>
              <a:pathLst>
                <a:path w="1019810" h="4436110">
                  <a:moveTo>
                    <a:pt x="511810" y="3030220"/>
                  </a:moveTo>
                  <a:cubicBezTo>
                    <a:pt x="892810" y="1957070"/>
                    <a:pt x="1009650" y="1464310"/>
                    <a:pt x="585470" y="820420"/>
                  </a:cubicBezTo>
                  <a:cubicBezTo>
                    <a:pt x="212090" y="254000"/>
                    <a:pt x="264160" y="0"/>
                    <a:pt x="264160" y="0"/>
                  </a:cubicBezTo>
                  <a:lnTo>
                    <a:pt x="77470" y="0"/>
                  </a:lnTo>
                  <a:cubicBezTo>
                    <a:pt x="77470" y="0"/>
                    <a:pt x="10160" y="115570"/>
                    <a:pt x="275590" y="548640"/>
                  </a:cubicBezTo>
                  <a:cubicBezTo>
                    <a:pt x="455930" y="843280"/>
                    <a:pt x="1019810" y="1358900"/>
                    <a:pt x="534670" y="2504440"/>
                  </a:cubicBezTo>
                  <a:cubicBezTo>
                    <a:pt x="0" y="3766820"/>
                    <a:pt x="558800" y="4434840"/>
                    <a:pt x="558800" y="4434840"/>
                  </a:cubicBezTo>
                  <a:lnTo>
                    <a:pt x="830580" y="4434840"/>
                  </a:lnTo>
                  <a:cubicBezTo>
                    <a:pt x="830580" y="4436110"/>
                    <a:pt x="264160" y="3724910"/>
                    <a:pt x="511810" y="3030220"/>
                  </a:cubicBezTo>
                  <a:close/>
                </a:path>
              </a:pathLst>
            </a:custGeom>
            <a:solidFill>
              <a:srgbClr val="5BB2F0">
                <a:alpha val="19608"/>
              </a:srgbClr>
            </a:solidFill>
          </p:spPr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xmlns="" id="{BB38D349-D233-4C0A-A9FB-87E54B0A3D79}"/>
                </a:ext>
              </a:extLst>
            </p:cNvPr>
            <p:cNvSpPr/>
            <p:nvPr/>
          </p:nvSpPr>
          <p:spPr>
            <a:xfrm>
              <a:off x="337820" y="0"/>
              <a:ext cx="3035300" cy="4436110"/>
            </a:xfrm>
            <a:custGeom>
              <a:avLst/>
              <a:gdLst/>
              <a:ahLst/>
              <a:cxnLst/>
              <a:rect l="l" t="t" r="r" b="b"/>
              <a:pathLst>
                <a:path w="3035300" h="4436110">
                  <a:moveTo>
                    <a:pt x="1898650" y="0"/>
                  </a:moveTo>
                  <a:lnTo>
                    <a:pt x="50800" y="0"/>
                  </a:lnTo>
                  <a:cubicBezTo>
                    <a:pt x="50800" y="0"/>
                    <a:pt x="0" y="254000"/>
                    <a:pt x="372110" y="820420"/>
                  </a:cubicBezTo>
                  <a:cubicBezTo>
                    <a:pt x="795020" y="1463040"/>
                    <a:pt x="679450" y="1957070"/>
                    <a:pt x="298450" y="3030220"/>
                  </a:cubicBezTo>
                  <a:cubicBezTo>
                    <a:pt x="52070" y="3724910"/>
                    <a:pt x="618490" y="4436110"/>
                    <a:pt x="618490" y="4436110"/>
                  </a:cubicBezTo>
                  <a:lnTo>
                    <a:pt x="3035300" y="4436110"/>
                  </a:lnTo>
                  <a:lnTo>
                    <a:pt x="3035300" y="0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rgbClr val="67D0F6">
                <a:alpha val="19608"/>
              </a:srgbClr>
            </a:solidFill>
          </p:spPr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B370022-6903-450C-B9A0-6A13FC92443A}"/>
              </a:ext>
            </a:extLst>
          </p:cNvPr>
          <p:cNvSpPr/>
          <p:nvPr/>
        </p:nvSpPr>
        <p:spPr>
          <a:xfrm>
            <a:off x="1817667" y="745511"/>
            <a:ext cx="8610239" cy="4100751"/>
          </a:xfrm>
          <a:prstGeom prst="rect">
            <a:avLst/>
          </a:prstGeom>
          <a:noFill/>
        </p:spPr>
        <p:txBody>
          <a:bodyPr spcFirstLastPara="1" wrap="none" lIns="34290" tIns="17145" rIns="34290" bIns="17145" numCol="1">
            <a:prstTxWarp prst="textArchUp">
              <a:avLst>
                <a:gd name="adj" fmla="val 10939226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342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haroni" panose="02010803020104030203" pitchFamily="2" charset="-79"/>
              </a:rPr>
              <a:t>Ch</a:t>
            </a:r>
            <a:r>
              <a:rPr kumimoji="0" lang="en-US" sz="6600" b="1" i="0" u="none" strike="noStrike" kern="1200" cap="none" spc="0" normalizeH="0" baseline="0" noProof="0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haroni" panose="02010803020104030203" pitchFamily="2" charset="-79"/>
              </a:rPr>
              <a:t>ào</a:t>
            </a:r>
            <a:r>
              <a:rPr kumimoji="0" lang="en-US" sz="66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haroni" panose="02010803020104030203" pitchFamily="2" charset="-79"/>
              </a:rPr>
              <a:t>mừng</a:t>
            </a:r>
            <a:r>
              <a:rPr kumimoji="0" lang="en-US" sz="66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kumimoji="0" lang="vi-VN" sz="66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haroni" panose="02010803020104030203" pitchFamily="2" charset="-79"/>
              </a:rPr>
              <a:t>quý thầy cô về thăm và dự giờ </a:t>
            </a:r>
            <a:endParaRPr kumimoji="0" lang="en-US" sz="6600" b="1" i="0" u="none" strike="noStrike" kern="120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4472C4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/>
              <a:cs typeface="+mn-cs"/>
            </a:endParaRP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xmlns="" id="{4A991196-7364-4DD6-91D5-6579732E7CA5}"/>
              </a:ext>
            </a:extLst>
          </p:cNvPr>
          <p:cNvSpPr txBox="1"/>
          <p:nvPr/>
        </p:nvSpPr>
        <p:spPr>
          <a:xfrm rot="10800000" flipV="1">
            <a:off x="3723760" y="1752420"/>
            <a:ext cx="4798052" cy="1010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342917" rtl="0" eaLnBrk="1" fontAlgn="auto" latinLnBrk="0" hangingPunct="1">
              <a:lnSpc>
                <a:spcPts val="25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98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Môn:Tiếng Việt</a:t>
            </a:r>
          </a:p>
          <a:p>
            <a:pPr marL="0" marR="0" lvl="0" indent="0" algn="ctr" defTabSz="342917" rtl="0" eaLnBrk="1" fontAlgn="auto" latinLnBrk="0" hangingPunct="1">
              <a:lnSpc>
                <a:spcPts val="25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1200" cap="none" spc="98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342917" rtl="0" eaLnBrk="1" fontAlgn="auto" latinLnBrk="0" hangingPunct="1">
              <a:lnSpc>
                <a:spcPts val="25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98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Lớp: 1C </a:t>
            </a:r>
            <a:endParaRPr kumimoji="0" lang="en-US" sz="4400" b="1" i="0" u="none" strike="noStrike" kern="1200" cap="none" spc="98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202B96B-89B4-4FFD-9549-2543D202AACE}"/>
              </a:ext>
            </a:extLst>
          </p:cNvPr>
          <p:cNvSpPr/>
          <p:nvPr/>
        </p:nvSpPr>
        <p:spPr>
          <a:xfrm>
            <a:off x="2850588" y="2915822"/>
            <a:ext cx="660039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Giáo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Thị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Mai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Hương</a:t>
            </a: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Tiểu học Quốc Tuấn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3">
            <a:extLst>
              <a:ext uri="{FF2B5EF4-FFF2-40B4-BE49-F238E27FC236}">
                <a16:creationId xmlns:a16="http://schemas.microsoft.com/office/drawing/2014/main" xmlns="" id="{A4FA8FE4-9140-4129-9C83-4E3336BC1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9968" y="3302620"/>
            <a:ext cx="2875387" cy="23275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78B5692-8BBF-4977-B526-1219FF78F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461047" y="-10972"/>
            <a:ext cx="2029150" cy="1965741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1923D84F-BD6C-42BC-9BB7-6902D0C0D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041981">
            <a:off x="-3477" y="152176"/>
            <a:ext cx="1720362" cy="1438652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xmlns="" id="{E485D65E-DF95-4BB9-88AC-8CA607CB09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5400000">
            <a:off x="10906868" y="2343499"/>
            <a:ext cx="1636418" cy="9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xmlns="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1" y="4992915"/>
            <a:ext cx="3322293" cy="1964899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xmlns="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9643" r="19841" b="19224"/>
          <a:stretch/>
        </p:blipFill>
        <p:spPr>
          <a:xfrm>
            <a:off x="2360991" y="2012649"/>
            <a:ext cx="7411963" cy="24964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7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xmlns="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xmlns="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52" y="496184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C6451E-2FDB-4729-9E66-BC161BBF9E91}"/>
              </a:ext>
            </a:extLst>
          </p:cNvPr>
          <p:cNvSpPr txBox="1"/>
          <p:nvPr/>
        </p:nvSpPr>
        <p:spPr>
          <a:xfrm>
            <a:off x="2239352" y="2784381"/>
            <a:ext cx="831943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+mn-cs"/>
              </a:rPr>
              <a:t>Bài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+mn-cs"/>
              </a:rPr>
              <a:t> 2: B 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+mn-cs"/>
              </a:rPr>
              <a:t>b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+mn-cs"/>
              </a:rPr>
              <a:t>`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439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803290" y="5486245"/>
            <a:ext cx="6158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E8F8604-DE6E-4B83-BBA5-BF2E1AA45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16" y="94722"/>
            <a:ext cx="11309568" cy="5472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F931840-2ED7-4B92-9E4E-E2C9A29FB7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22"/>
            <a:ext cx="2610046" cy="76180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D0AB4E8-A313-41D1-810D-48C4026607C6}"/>
              </a:ext>
            </a:extLst>
          </p:cNvPr>
          <p:cNvGrpSpPr/>
          <p:nvPr/>
        </p:nvGrpSpPr>
        <p:grpSpPr>
          <a:xfrm>
            <a:off x="3803290" y="5396466"/>
            <a:ext cx="5242236" cy="1013109"/>
            <a:chOff x="2638976" y="4187727"/>
            <a:chExt cx="3976581" cy="92140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CEC8FF7-FD3D-42D8-A7DB-29B450348A9A}"/>
                </a:ext>
              </a:extLst>
            </p:cNvPr>
            <p:cNvSpPr txBox="1"/>
            <p:nvPr/>
          </p:nvSpPr>
          <p:spPr>
            <a:xfrm>
              <a:off x="2638976" y="4269075"/>
              <a:ext cx="677263" cy="8366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0B096FC-E88C-41A0-9C1A-8E2335F84423}"/>
                </a:ext>
              </a:extLst>
            </p:cNvPr>
            <p:cNvSpPr txBox="1"/>
            <p:nvPr/>
          </p:nvSpPr>
          <p:spPr>
            <a:xfrm flipH="1">
              <a:off x="3030542" y="4187727"/>
              <a:ext cx="571392" cy="920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`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07BD760-872F-4163-A688-690915EBED15}"/>
                </a:ext>
              </a:extLst>
            </p:cNvPr>
            <p:cNvSpPr/>
            <p:nvPr/>
          </p:nvSpPr>
          <p:spPr>
            <a:xfrm>
              <a:off x="4351661" y="4277041"/>
              <a:ext cx="42108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A27CCB26-F5BA-4552-8732-34DC9932162A}"/>
                </a:ext>
              </a:extLst>
            </p:cNvPr>
            <p:cNvSpPr/>
            <p:nvPr/>
          </p:nvSpPr>
          <p:spPr>
            <a:xfrm>
              <a:off x="5112208" y="4269074"/>
              <a:ext cx="42108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9FA9029D-9D0A-4AA1-8A24-5BFAB02BB03A}"/>
                </a:ext>
              </a:extLst>
            </p:cNvPr>
            <p:cNvSpPr/>
            <p:nvPr/>
          </p:nvSpPr>
          <p:spPr>
            <a:xfrm>
              <a:off x="6136940" y="4278131"/>
              <a:ext cx="47861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76609" y="242779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14018AC9-97F2-6770-95CE-C18E239DD004}"/>
              </a:ext>
            </a:extLst>
          </p:cNvPr>
          <p:cNvSpPr txBox="1">
            <a:spLocks/>
          </p:cNvSpPr>
          <p:nvPr/>
        </p:nvSpPr>
        <p:spPr>
          <a:xfrm>
            <a:off x="5054997" y="129357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4CF75EF1-5342-1589-4C98-024FC02FBD37}"/>
              </a:ext>
            </a:extLst>
          </p:cNvPr>
          <p:cNvSpPr txBox="1">
            <a:spLocks/>
          </p:cNvSpPr>
          <p:nvPr/>
        </p:nvSpPr>
        <p:spPr>
          <a:xfrm>
            <a:off x="718113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3B1A0D9-0ED2-931D-8CAC-2515F3BAC154}"/>
              </a:ext>
            </a:extLst>
          </p:cNvPr>
          <p:cNvSpPr txBox="1">
            <a:spLocks/>
          </p:cNvSpPr>
          <p:nvPr/>
        </p:nvSpPr>
        <p:spPr>
          <a:xfrm>
            <a:off x="3106896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0B2B5638-BFEE-1708-571A-72B22E9976D7}"/>
              </a:ext>
            </a:extLst>
          </p:cNvPr>
          <p:cNvSpPr txBox="1">
            <a:spLocks/>
          </p:cNvSpPr>
          <p:nvPr/>
        </p:nvSpPr>
        <p:spPr>
          <a:xfrm>
            <a:off x="718113" y="3995361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C213BED8-3CC0-2D7E-2E82-2CE9B445993E}"/>
              </a:ext>
            </a:extLst>
          </p:cNvPr>
          <p:cNvSpPr txBox="1">
            <a:spLocks/>
          </p:cNvSpPr>
          <p:nvPr/>
        </p:nvSpPr>
        <p:spPr>
          <a:xfrm>
            <a:off x="6703125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1235519C-DF69-D08E-61DE-93BA4F45C6FE}"/>
              </a:ext>
            </a:extLst>
          </p:cNvPr>
          <p:cNvSpPr txBox="1">
            <a:spLocks/>
          </p:cNvSpPr>
          <p:nvPr/>
        </p:nvSpPr>
        <p:spPr>
          <a:xfrm>
            <a:off x="9092330" y="2693012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5C155C44-4531-18AC-C80B-093246F59093}"/>
              </a:ext>
            </a:extLst>
          </p:cNvPr>
          <p:cNvSpPr txBox="1">
            <a:spLocks/>
          </p:cNvSpPr>
          <p:nvPr/>
        </p:nvSpPr>
        <p:spPr>
          <a:xfrm>
            <a:off x="6703125" y="3895786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955F72D4-D83C-282B-9A34-A888296E1A41}"/>
              </a:ext>
            </a:extLst>
          </p:cNvPr>
          <p:cNvSpPr txBox="1">
            <a:spLocks/>
          </p:cNvSpPr>
          <p:nvPr/>
        </p:nvSpPr>
        <p:spPr>
          <a:xfrm>
            <a:off x="8858269" y="4254823"/>
            <a:ext cx="1930425" cy="115537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355119B-1137-B83E-9789-C99A3203E4C2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3" name="Rounded Rectangle 34">
              <a:extLst>
                <a:ext uri="{FF2B5EF4-FFF2-40B4-BE49-F238E27FC236}">
                  <a16:creationId xmlns:a16="http://schemas.microsoft.com/office/drawing/2014/main" xmlns="" id="{C85634F3-E0E4-F556-38A4-F00A104C740E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7CEE73C-5CCE-D138-B164-9B78DA2F1E13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9711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4EE274-B907-44E8-9D55-5B8F70327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683" y="1442142"/>
            <a:ext cx="1811449" cy="4397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DFBB25E-3727-416B-95AF-8758453F0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4685" y="729116"/>
            <a:ext cx="2575213" cy="5223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A457696-1AA7-483E-8518-F34E9D025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0491" y="1678386"/>
            <a:ext cx="3534687" cy="4279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38EFE20-B10C-4160-94C3-2EF5CD2259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231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6567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472C4"/>
              </a:buClr>
              <a:buSzPts val="2600"/>
              <a:buFont typeface="Chivo Light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charset="0"/>
                <a:cs typeface="VNI-Avo" charset="0"/>
                <a:sym typeface="Chivo Light"/>
              </a:rPr>
              <a:t>Viết Bảng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8025" y="0"/>
            <a:ext cx="56959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1747" y="3629"/>
            <a:ext cx="80200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8B83BA-B7CE-49B2-A3ED-CCD26C320007}: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01B439-2D1E-49DF-B971-DE0D7150CF10}:325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59</Words>
  <Application>Microsoft Office PowerPoint</Application>
  <PresentationFormat>Widescreen</PresentationFormat>
  <Paragraphs>27</Paragraphs>
  <Slides>10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宋体</vt:lpstr>
      <vt:lpstr>Aharoni</vt:lpstr>
      <vt:lpstr>Arial</vt:lpstr>
      <vt:lpstr>Arial Rounded MT Bold</vt:lpstr>
      <vt:lpstr>Arial-Rounded</vt:lpstr>
      <vt:lpstr>Calibri</vt:lpstr>
      <vt:lpstr>Calibri Light</vt:lpstr>
      <vt:lpstr>Chivo Light</vt:lpstr>
      <vt:lpstr>Times New Roman</vt:lpstr>
      <vt:lpstr>UTM Avo</vt:lpstr>
      <vt:lpstr>Verdana</vt:lpstr>
      <vt:lpstr>VNI-Avo</vt:lpstr>
      <vt:lpstr>等线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</cp:revision>
  <dcterms:created xsi:type="dcterms:W3CDTF">2024-08-29T14:07:54Z</dcterms:created>
  <dcterms:modified xsi:type="dcterms:W3CDTF">2024-08-31T03:33:32Z</dcterms:modified>
</cp:coreProperties>
</file>