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Lst>
  <p:notesMasterIdLst>
    <p:notesMasterId r:id="rId15"/>
  </p:notesMasterIdLst>
  <p:sldIdLst>
    <p:sldId id="525" r:id="rId4"/>
    <p:sldId id="352" r:id="rId5"/>
    <p:sldId id="526" r:id="rId6"/>
    <p:sldId id="353" r:id="rId7"/>
    <p:sldId id="528" r:id="rId8"/>
    <p:sldId id="480" r:id="rId9"/>
    <p:sldId id="527" r:id="rId10"/>
    <p:sldId id="531" r:id="rId11"/>
    <p:sldId id="522" r:id="rId12"/>
    <p:sldId id="514" r:id="rId13"/>
    <p:sldId id="52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63" d="100"/>
          <a:sy n="63" d="100"/>
        </p:scale>
        <p:origin x="-78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0D63AA-FBEF-400B-A8C9-61419EB96CC6}" type="datetimeFigureOut">
              <a:rPr lang="en-US" smtClean="0"/>
              <a:t>8/14/2024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43503-01E6-4BE3-BBDD-1991E49C884D}" type="slidenum">
              <a:rPr lang="en-US" smtClean="0"/>
              <a:t>‹#›</a:t>
            </a:fld>
            <a:endParaRPr lang="en-US"/>
          </a:p>
        </p:txBody>
      </p:sp>
    </p:spTree>
    <p:extLst>
      <p:ext uri="{BB962C8B-B14F-4D97-AF65-F5344CB8AC3E}">
        <p14:creationId xmlns:p14="http://schemas.microsoft.com/office/powerpoint/2010/main" val="503308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50883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21752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70119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0026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85562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37864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2.xml"/><Relationship Id="rId5" Type="http://schemas.openxmlformats.org/officeDocument/2006/relationships/tags" Target="../tags/tag6.xml"/><Relationship Id="rId4"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2.xml"/><Relationship Id="rId4" Type="http://schemas.openxmlformats.org/officeDocument/2006/relationships/tags" Target="../tags/tag3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2.xml"/><Relationship Id="rId5" Type="http://schemas.openxmlformats.org/officeDocument/2006/relationships/tags" Target="../tags/tag48.xml"/><Relationship Id="rId4" Type="http://schemas.openxmlformats.org/officeDocument/2006/relationships/tags" Target="../tags/tag47.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2.xml"/><Relationship Id="rId4" Type="http://schemas.openxmlformats.org/officeDocument/2006/relationships/tags" Target="../tags/tag5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2.xml"/><Relationship Id="rId5" Type="http://schemas.openxmlformats.org/officeDocument/2006/relationships/tags" Target="../tags/tag57.xml"/><Relationship Id="rId4" Type="http://schemas.openxmlformats.org/officeDocument/2006/relationships/tags" Target="../tags/tag56.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4.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3.xml"/><Relationship Id="rId5" Type="http://schemas.openxmlformats.org/officeDocument/2006/relationships/tags" Target="../tags/tag63.xml"/><Relationship Id="rId4" Type="http://schemas.openxmlformats.org/officeDocument/2006/relationships/tags" Target="../tags/tag6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Master" Target="../slideMasters/slideMaster3.xml"/><Relationship Id="rId5" Type="http://schemas.openxmlformats.org/officeDocument/2006/relationships/tags" Target="../tags/tag68.xml"/><Relationship Id="rId4" Type="http://schemas.openxmlformats.org/officeDocument/2006/relationships/tags" Target="../tags/tag67.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3.xml"/><Relationship Id="rId5" Type="http://schemas.openxmlformats.org/officeDocument/2006/relationships/tags" Target="../tags/tag73.xml"/><Relationship Id="rId4" Type="http://schemas.openxmlformats.org/officeDocument/2006/relationships/tags" Target="../tags/tag7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slideMaster" Target="../slideMasters/slideMaster3.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87.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slideMaster" Target="../slideMasters/slideMaster3.xml"/><Relationship Id="rId4" Type="http://schemas.openxmlformats.org/officeDocument/2006/relationships/tags" Target="../tags/tag9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slideMaster" Target="../slideMasters/slideMaster3.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slideMaster" Target="../slideMasters/slideMaster3.xml"/><Relationship Id="rId5" Type="http://schemas.openxmlformats.org/officeDocument/2006/relationships/tags" Target="../tags/tag105.xml"/><Relationship Id="rId4" Type="http://schemas.openxmlformats.org/officeDocument/2006/relationships/tags" Target="../tags/tag104.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slideMaster" Target="../slideMasters/slideMaster3.xml"/><Relationship Id="rId4" Type="http://schemas.openxmlformats.org/officeDocument/2006/relationships/tags" Target="../tags/tag109.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Master" Target="../slideMasters/slideMaster3.xml"/><Relationship Id="rId5" Type="http://schemas.openxmlformats.org/officeDocument/2006/relationships/tags" Target="../tags/tag114.xml"/><Relationship Id="rId4" Type="http://schemas.openxmlformats.org/officeDocument/2006/relationships/tags" Target="../tags/tag1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2024/8/14</a:t>
            </a:fld>
            <a:endParaRPr lang="zh-CN" altLang="en-US"/>
          </a:p>
        </p:txBody>
      </p:sp>
      <p:sp>
        <p:nvSpPr>
          <p:cNvPr id="5" name="页脚占位符 4">
            <a:extLst>
              <a:ext uri="{FF2B5EF4-FFF2-40B4-BE49-F238E27FC236}">
                <a16:creationId xmlns=""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0595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2024/8/14</a:t>
            </a:fld>
            <a:endParaRPr lang="zh-CN" altLang="en-US"/>
          </a:p>
        </p:txBody>
      </p:sp>
      <p:sp>
        <p:nvSpPr>
          <p:cNvPr id="5" name="页脚占位符 4">
            <a:extLst>
              <a:ext uri="{FF2B5EF4-FFF2-40B4-BE49-F238E27FC236}">
                <a16:creationId xmlns=""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89659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2024/8/14</a:t>
            </a:fld>
            <a:endParaRPr lang="zh-CN" altLang="en-US"/>
          </a:p>
        </p:txBody>
      </p:sp>
      <p:sp>
        <p:nvSpPr>
          <p:cNvPr id="5" name="页脚占位符 4">
            <a:extLst>
              <a:ext uri="{FF2B5EF4-FFF2-40B4-BE49-F238E27FC236}">
                <a16:creationId xmlns=""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08953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687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748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311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2024/8/14</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23118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2024/8/14</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36817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2024/8/14</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87676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2024/8/14</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64242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2024/8/14</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6197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2024/8/14</a:t>
            </a:fld>
            <a:endParaRPr lang="zh-CN" altLang="en-US"/>
          </a:p>
        </p:txBody>
      </p:sp>
      <p:sp>
        <p:nvSpPr>
          <p:cNvPr id="5" name="页脚占位符 4">
            <a:extLst>
              <a:ext uri="{FF2B5EF4-FFF2-40B4-BE49-F238E27FC236}">
                <a16:creationId xmlns=""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96994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2024/8/14</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05052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2024/8/14</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651537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2024/8/14</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1842681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2024/8/14</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32357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2024/8/14</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626001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2024/8/14</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284029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2024/8/14</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pic>
        <p:nvPicPr>
          <p:cNvPr id="7" name="Picture 6" descr="Logo&#10;&#10;Description automatically generated">
            <a:extLst>
              <a:ext uri="{FF2B5EF4-FFF2-40B4-BE49-F238E27FC236}">
                <a16:creationId xmlns="" xmlns:a16="http://schemas.microsoft.com/office/drawing/2014/main" id="{16E25873-2CDC-41D5-976D-F09C825067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286000" y="0"/>
            <a:ext cx="2286000" cy="2286000"/>
          </a:xfrm>
          <a:prstGeom prst="rect">
            <a:avLst/>
          </a:prstGeom>
        </p:spPr>
      </p:pic>
    </p:spTree>
    <p:extLst>
      <p:ext uri="{BB962C8B-B14F-4D97-AF65-F5344CB8AC3E}">
        <p14:creationId xmlns:p14="http://schemas.microsoft.com/office/powerpoint/2010/main" val="582034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2024/8/14</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11939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2024/8/14</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20061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2024/8/14</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019372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2024/8/14</a:t>
            </a:fld>
            <a:endParaRPr lang="zh-CN" altLang="en-US"/>
          </a:p>
        </p:txBody>
      </p:sp>
      <p:sp>
        <p:nvSpPr>
          <p:cNvPr id="5" name="页脚占位符 4">
            <a:extLst>
              <a:ext uri="{FF2B5EF4-FFF2-40B4-BE49-F238E27FC236}">
                <a16:creationId xmlns=""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99592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2024/8/14</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91206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2024/8/14</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93702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2024/8/14</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822452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2024/8/14</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1523949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2024/8/14</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17813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2024/8/14</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062229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2024/8/14</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960908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2024/8/14</a:t>
            </a:fld>
            <a:endParaRPr lang="zh-CN" altLang="en-US"/>
          </a:p>
        </p:txBody>
      </p:sp>
      <p:sp>
        <p:nvSpPr>
          <p:cNvPr id="6" name="页脚占位符 5">
            <a:extLst>
              <a:ext uri="{FF2B5EF4-FFF2-40B4-BE49-F238E27FC236}">
                <a16:creationId xmlns=""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9192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2024/8/14</a:t>
            </a:fld>
            <a:endParaRPr lang="zh-CN" altLang="en-US"/>
          </a:p>
        </p:txBody>
      </p:sp>
      <p:sp>
        <p:nvSpPr>
          <p:cNvPr id="8" name="页脚占位符 7">
            <a:extLst>
              <a:ext uri="{FF2B5EF4-FFF2-40B4-BE49-F238E27FC236}">
                <a16:creationId xmlns=""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902022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2024/8/14</a:t>
            </a:fld>
            <a:endParaRPr lang="zh-CN" altLang="en-US"/>
          </a:p>
        </p:txBody>
      </p:sp>
      <p:sp>
        <p:nvSpPr>
          <p:cNvPr id="4" name="页脚占位符 3">
            <a:extLst>
              <a:ext uri="{FF2B5EF4-FFF2-40B4-BE49-F238E27FC236}">
                <a16:creationId xmlns=""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69024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2024/8/14</a:t>
            </a:fld>
            <a:endParaRPr lang="zh-CN" altLang="en-US"/>
          </a:p>
        </p:txBody>
      </p:sp>
      <p:sp>
        <p:nvSpPr>
          <p:cNvPr id="3" name="页脚占位符 2">
            <a:extLst>
              <a:ext uri="{FF2B5EF4-FFF2-40B4-BE49-F238E27FC236}">
                <a16:creationId xmlns=""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36355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2024/8/14</a:t>
            </a:fld>
            <a:endParaRPr lang="zh-CN" altLang="en-US"/>
          </a:p>
        </p:txBody>
      </p:sp>
      <p:sp>
        <p:nvSpPr>
          <p:cNvPr id="6" name="页脚占位符 5">
            <a:extLst>
              <a:ext uri="{FF2B5EF4-FFF2-40B4-BE49-F238E27FC236}">
                <a16:creationId xmlns=""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03575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2024/8/14</a:t>
            </a:fld>
            <a:endParaRPr lang="zh-CN" altLang="en-US"/>
          </a:p>
        </p:txBody>
      </p:sp>
      <p:sp>
        <p:nvSpPr>
          <p:cNvPr id="6" name="页脚占位符 5">
            <a:extLst>
              <a:ext uri="{FF2B5EF4-FFF2-40B4-BE49-F238E27FC236}">
                <a16:creationId xmlns=""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60145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ags" Target="../tags/tag1.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ags" Target="../tags/tag5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 xmlns:a16="http://schemas.microsoft.com/office/drawing/2014/main" id="{766089F4-DB85-4DC8-A35E-853DEC819EC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076450" y="314324"/>
            <a:ext cx="1666875" cy="1666875"/>
          </a:xfrm>
          <a:prstGeom prst="rect">
            <a:avLst/>
          </a:prstGeom>
        </p:spPr>
      </p:pic>
    </p:spTree>
    <p:extLst>
      <p:ext uri="{BB962C8B-B14F-4D97-AF65-F5344CB8AC3E}">
        <p14:creationId xmlns:p14="http://schemas.microsoft.com/office/powerpoint/2010/main" val="640242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 xmlns:a16="http://schemas.microsoft.com/office/drawing/2014/main" id="{B3B10CF7-1427-4708-A665-7C43220F7D8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90724" y="428327"/>
            <a:ext cx="1600200" cy="1600200"/>
          </a:xfrm>
          <a:prstGeom prst="rect">
            <a:avLst/>
          </a:prstGeom>
        </p:spPr>
      </p:pic>
    </p:spTree>
    <p:custDataLst>
      <p:tags r:id="rId13"/>
    </p:custDataLst>
    <p:extLst>
      <p:ext uri="{BB962C8B-B14F-4D97-AF65-F5344CB8AC3E}">
        <p14:creationId xmlns:p14="http://schemas.microsoft.com/office/powerpoint/2010/main" val="62393343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custDataLst>
      <p:tags r:id="rId13"/>
    </p:custDataLst>
    <p:extLst>
      <p:ext uri="{BB962C8B-B14F-4D97-AF65-F5344CB8AC3E}">
        <p14:creationId xmlns:p14="http://schemas.microsoft.com/office/powerpoint/2010/main" val="10267943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3"/>
          <p:cNvSpPr>
            <a:spLocks noChangeArrowheads="1" noChangeShapeType="1" noTextEdit="1"/>
          </p:cNvSpPr>
          <p:nvPr/>
        </p:nvSpPr>
        <p:spPr bwMode="auto">
          <a:xfrm>
            <a:off x="2157208" y="1983570"/>
            <a:ext cx="8017883" cy="3505375"/>
          </a:xfrm>
          <a:prstGeom prst="rect">
            <a:avLst/>
          </a:prstGeom>
        </p:spPr>
        <p:txBody>
          <a:bodyPr spcFirstLastPara="1" wrap="none" fromWordArt="1">
            <a:prstTxWarp prst="textArchUp">
              <a:avLst>
                <a:gd name="adj" fmla="val 10854484"/>
              </a:avLst>
            </a:prstTxWarp>
          </a:bodyPr>
          <a:lstStyle/>
          <a:p>
            <a:pPr algn="ctr"/>
            <a:r>
              <a:rPr lang="vi-VN" sz="1600" b="1" kern="10" dirty="0">
                <a:ln w="0"/>
                <a:solidFill>
                  <a:srgbClr val="C0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CHÀO MỪNG CÁC THẦY CÔ </a:t>
            </a:r>
            <a:r>
              <a:rPr lang="en-US" sz="1600" b="1" kern="10" dirty="0" smtClean="0">
                <a:ln w="0"/>
                <a:solidFill>
                  <a:srgbClr val="C0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VÀ CÁC EM</a:t>
            </a:r>
            <a:endParaRPr lang="vi-VN" sz="1600" b="1" kern="10" dirty="0">
              <a:ln w="0"/>
              <a:solidFill>
                <a:srgbClr val="C0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r>
              <a:rPr lang="vi-VN" sz="1600" b="1" kern="10" dirty="0">
                <a:ln w="0"/>
                <a:solidFill>
                  <a:srgbClr val="C0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ĐẾN VỚI </a:t>
            </a:r>
            <a:r>
              <a:rPr lang="vi-VN" sz="1600" b="1" kern="10" dirty="0" smtClean="0">
                <a:ln w="0"/>
                <a:solidFill>
                  <a:srgbClr val="C0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TIẾT </a:t>
            </a:r>
            <a:r>
              <a:rPr lang="en-US" sz="1600" b="1" kern="10" dirty="0" smtClean="0">
                <a:ln w="0"/>
                <a:solidFill>
                  <a:srgbClr val="C0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TIẾNG VIỆT 3</a:t>
            </a:r>
            <a:endParaRPr lang="vi-VN" sz="1600" b="1" kern="10" dirty="0">
              <a:ln w="0"/>
              <a:solidFill>
                <a:srgbClr val="C0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0183814" y="-336768"/>
            <a:ext cx="1155098" cy="2348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064" y="212537"/>
            <a:ext cx="2115769"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a:grpSpLocks/>
          </p:cNvGrpSpPr>
          <p:nvPr/>
        </p:nvGrpSpPr>
        <p:grpSpPr bwMode="auto">
          <a:xfrm>
            <a:off x="0" y="0"/>
            <a:ext cx="12192000" cy="6858000"/>
            <a:chOff x="0" y="0"/>
            <a:chExt cx="5760" cy="4333"/>
          </a:xfrm>
        </p:grpSpPr>
        <p:pic>
          <p:nvPicPr>
            <p:cNvPr id="9" name="Picture 8"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4214"/>
              <a:ext cx="574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flipV="1">
              <a:off x="3562" y="2109"/>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flipV="1">
              <a:off x="-2085" y="2122"/>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0"/>
              <a:ext cx="574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AutoShape 12"/>
          <p:cNvSpPr>
            <a:spLocks noChangeArrowheads="1"/>
          </p:cNvSpPr>
          <p:nvPr/>
        </p:nvSpPr>
        <p:spPr bwMode="auto">
          <a:xfrm>
            <a:off x="1746284" y="5022166"/>
            <a:ext cx="8839729" cy="1416111"/>
          </a:xfrm>
          <a:prstGeom prst="horizontalScroll">
            <a:avLst>
              <a:gd name="adj" fmla="val 12500"/>
            </a:avLst>
          </a:prstGeom>
          <a:solidFill>
            <a:schemeClr val="tx2">
              <a:lumMod val="40000"/>
              <a:lumOff val="60000"/>
            </a:schemeClr>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vi-VN" sz="3200" b="1" dirty="0">
                <a:solidFill>
                  <a:srgbClr val="FF0000"/>
                </a:solidFill>
                <a:cs typeface="Times New Roman" panose="02020603050405020304" pitchFamily="18" charset="0"/>
              </a:rPr>
              <a:t>GIÁO </a:t>
            </a:r>
            <a:r>
              <a:rPr lang="en-US" altLang="vi-VN" sz="3200" b="1" dirty="0" smtClean="0">
                <a:solidFill>
                  <a:srgbClr val="FF0000"/>
                </a:solidFill>
                <a:cs typeface="Times New Roman" panose="02020603050405020304" pitchFamily="18" charset="0"/>
              </a:rPr>
              <a:t>VIÊN: THÂN THỊ HẰNG </a:t>
            </a:r>
          </a:p>
          <a:p>
            <a:pPr algn="ctr" eaLnBrk="1" hangingPunct="1"/>
            <a:r>
              <a:rPr lang="en-US" altLang="vi-VN" sz="3200" b="1" dirty="0" err="1" smtClean="0">
                <a:solidFill>
                  <a:srgbClr val="FF0000"/>
                </a:solidFill>
                <a:cs typeface="Times New Roman" panose="02020603050405020304" pitchFamily="18" charset="0"/>
              </a:rPr>
              <a:t>LỚP</a:t>
            </a:r>
            <a:r>
              <a:rPr lang="en-US" altLang="vi-VN" sz="3200" b="1" dirty="0" smtClean="0">
                <a:solidFill>
                  <a:srgbClr val="FF0000"/>
                </a:solidFill>
                <a:cs typeface="Times New Roman" panose="02020603050405020304" pitchFamily="18" charset="0"/>
              </a:rPr>
              <a:t> </a:t>
            </a:r>
            <a:r>
              <a:rPr lang="en-US" altLang="vi-VN" sz="3200" b="1" dirty="0" err="1" smtClean="0">
                <a:solidFill>
                  <a:srgbClr val="FF0000"/>
                </a:solidFill>
                <a:cs typeface="Times New Roman" panose="02020603050405020304" pitchFamily="18" charset="0"/>
              </a:rPr>
              <a:t>3C</a:t>
            </a:r>
            <a:endParaRPr lang="en-US" altLang="vi-VN" sz="3200" b="1" dirty="0">
              <a:solidFill>
                <a:srgbClr val="FF0000"/>
              </a:solidFill>
              <a:cs typeface="Times New Roman" panose="02020603050405020304" pitchFamily="18" charset="0"/>
            </a:endParaRPr>
          </a:p>
        </p:txBody>
      </p:sp>
      <p:sp>
        <p:nvSpPr>
          <p:cNvPr id="16" name="TextBox 15"/>
          <p:cNvSpPr txBox="1"/>
          <p:nvPr/>
        </p:nvSpPr>
        <p:spPr>
          <a:xfrm>
            <a:off x="2511173" y="203675"/>
            <a:ext cx="6925394" cy="584775"/>
          </a:xfrm>
          <a:prstGeom prst="rect">
            <a:avLst/>
          </a:prstGeom>
          <a:noFill/>
        </p:spPr>
        <p:txBody>
          <a:bodyPr wrap="square" rtlCol="0">
            <a:spAutoFit/>
          </a:bodyPr>
          <a:lstStyle/>
          <a:p>
            <a:r>
              <a:rPr lang="vi-VN" sz="3200" b="1" dirty="0">
                <a:solidFill>
                  <a:schemeClr val="accent4"/>
                </a:solidFill>
                <a:effectLst>
                  <a:outerShdw blurRad="38100" dist="38100" dir="2700000" algn="tl">
                    <a:srgbClr val="000000">
                      <a:alpha val="43137"/>
                    </a:srgbClr>
                  </a:outerShdw>
                </a:effectLst>
                <a:latin typeface="+mj-lt"/>
              </a:rPr>
              <a:t>TRƯỜNG TIỂU HỌC QUỐC TUẤN</a:t>
            </a:r>
          </a:p>
        </p:txBody>
      </p:sp>
      <p:sp>
        <p:nvSpPr>
          <p:cNvPr id="18" name="TextBox 17"/>
          <p:cNvSpPr txBox="1"/>
          <p:nvPr/>
        </p:nvSpPr>
        <p:spPr>
          <a:xfrm>
            <a:off x="4367741" y="2588271"/>
            <a:ext cx="3429000" cy="707886"/>
          </a:xfrm>
          <a:prstGeom prst="rect">
            <a:avLst/>
          </a:prstGeom>
          <a:noFill/>
        </p:spPr>
        <p:txBody>
          <a:bodyPr wrap="square" rtlCol="0">
            <a:spAutoFit/>
          </a:bodyPr>
          <a:lstStyle/>
          <a:p>
            <a:pPr algn="ctr"/>
            <a:endParaRPr lang="vi-VN" sz="4000" b="1" dirty="0">
              <a:solidFill>
                <a:schemeClr val="accent4"/>
              </a:solidFill>
              <a:latin typeface="+mj-lt"/>
            </a:endParaRPr>
          </a:p>
        </p:txBody>
      </p:sp>
      <p:sp>
        <p:nvSpPr>
          <p:cNvPr id="19" name="TextBox 18"/>
          <p:cNvSpPr txBox="1"/>
          <p:nvPr/>
        </p:nvSpPr>
        <p:spPr>
          <a:xfrm>
            <a:off x="928251" y="3452071"/>
            <a:ext cx="10668000" cy="769441"/>
          </a:xfrm>
          <a:prstGeom prst="rect">
            <a:avLst/>
          </a:prstGeom>
          <a:noFill/>
        </p:spPr>
        <p:txBody>
          <a:bodyPr wrap="square" rtlCol="0">
            <a:spAutoFit/>
          </a:bodyPr>
          <a:lstStyle/>
          <a:p>
            <a:pPr algn="ctr"/>
            <a:r>
              <a:rPr lang="en-US" sz="4400" b="1" dirty="0" smtClean="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ĐỌC: NGÀY GẶP LẠI </a:t>
            </a:r>
            <a:endParaRPr lang="vi-VN" sz="4400" b="1" dirty="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1758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018" y="3137095"/>
            <a:ext cx="5537982" cy="2504050"/>
          </a:xfrm>
          <a:prstGeom prst="rect">
            <a:avLst/>
          </a:prstGeom>
        </p:spPr>
      </p:pic>
      <p:sp>
        <p:nvSpPr>
          <p:cNvPr id="2" name="TextBox 1">
            <a:extLst>
              <a:ext uri="{FF2B5EF4-FFF2-40B4-BE49-F238E27FC236}">
                <a16:creationId xmlns=""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 xmlns:a16="http://schemas.microsoft.com/office/drawing/2014/main" id="{66F727EC-4DCA-45AC-BE87-EBD178B8762F}"/>
              </a:ext>
            </a:extLst>
          </p:cNvPr>
          <p:cNvSpPr txBox="1"/>
          <p:nvPr/>
        </p:nvSpPr>
        <p:spPr>
          <a:xfrm>
            <a:off x="114300" y="1361197"/>
            <a:ext cx="1207770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Cho cậu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(Minh </a:t>
            </a:r>
            <a:r>
              <a:rPr kumimoji="0" lang="vi-VN" sz="2000" b="1"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Dương</a:t>
            </a:r>
            <a:r>
              <a:rPr kumimoji="0" lang="vi-VN" sz="2000" b="1" i="0" u="none" strike="noStrike" kern="1200" cap="none" spc="0" normalizeH="0" baseline="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 name="Group 5">
            <a:extLst>
              <a:ext uri="{FF2B5EF4-FFF2-40B4-BE49-F238E27FC236}">
                <a16:creationId xmlns="" xmlns:a16="http://schemas.microsoft.com/office/drawing/2014/main" id="{830CC6F9-3695-402F-AABC-9FB59588F855}"/>
              </a:ext>
            </a:extLst>
          </p:cNvPr>
          <p:cNvGrpSpPr/>
          <p:nvPr/>
        </p:nvGrpSpPr>
        <p:grpSpPr>
          <a:xfrm>
            <a:off x="7820025" y="355078"/>
            <a:ext cx="3785821" cy="770337"/>
            <a:chOff x="-186723" y="89773"/>
            <a:chExt cx="5404973" cy="668878"/>
          </a:xfrm>
        </p:grpSpPr>
        <p:sp>
          <p:nvSpPr>
            <p:cNvPr id="7" name="Google Shape;1244;p45">
              <a:extLst>
                <a:ext uri="{FF2B5EF4-FFF2-40B4-BE49-F238E27FC236}">
                  <a16:creationId xmlns="" xmlns:a16="http://schemas.microsoft.com/office/drawing/2014/main" id="{EEEED874-C02C-4C7F-A9C3-E877D4013DF9}"/>
                </a:ext>
              </a:extLst>
            </p:cNvPr>
            <p:cNvSpPr/>
            <p:nvPr/>
          </p:nvSpPr>
          <p:spPr>
            <a:xfrm>
              <a:off x="81324" y="89773"/>
              <a:ext cx="4802431" cy="668878"/>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 name="TextBox 7">
              <a:extLst>
                <a:ext uri="{FF2B5EF4-FFF2-40B4-BE49-F238E27FC236}">
                  <a16:creationId xmlns="" xmlns:a16="http://schemas.microsoft.com/office/drawing/2014/main" id="{22A69CA6-FD0E-46CA-9FCF-394B587D5E94}"/>
                </a:ext>
              </a:extLst>
            </p:cNvPr>
            <p:cNvSpPr txBox="1"/>
            <p:nvPr/>
          </p:nvSpPr>
          <p:spPr>
            <a:xfrm>
              <a:off x="-186723" y="101098"/>
              <a:ext cx="5404973" cy="508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Coiny" panose="02000903060500060000" pitchFamily="2" charset="0"/>
                  <a:ea typeface="+mn-ea"/>
                  <a:cs typeface="+mn-cs"/>
                </a:rPr>
                <a:t>HỌC</a:t>
              </a:r>
              <a:r>
                <a:rPr kumimoji="0" lang="en-US" sz="2400" b="1" i="0" u="none" strike="noStrike" kern="1200" cap="none" spc="0" normalizeH="0" noProof="0" dirty="0" smtClean="0">
                  <a:ln>
                    <a:noFill/>
                  </a:ln>
                  <a:solidFill>
                    <a:srgbClr val="FF0000"/>
                  </a:solidFill>
                  <a:effectLst/>
                  <a:uLnTx/>
                  <a:uFillTx/>
                  <a:latin typeface="Coiny" panose="02000903060500060000" pitchFamily="2" charset="0"/>
                  <a:ea typeface="+mn-ea"/>
                  <a:cs typeface="+mn-cs"/>
                </a:rPr>
                <a:t> SINH ĐỌC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noProof="0" dirty="0" smtClean="0">
                  <a:ln>
                    <a:noFill/>
                  </a:ln>
                  <a:solidFill>
                    <a:srgbClr val="FF0000"/>
                  </a:solidFill>
                  <a:effectLst/>
                  <a:uLnTx/>
                  <a:uFillTx/>
                  <a:latin typeface="Coiny" panose="02000903060500060000" pitchFamily="2" charset="0"/>
                  <a:ea typeface="+mn-ea"/>
                  <a:cs typeface="+mn-cs"/>
                </a:rPr>
                <a:t> TOÀN BÀI </a:t>
              </a:r>
              <a:endParaRPr kumimoji="0" lang="en-US" sz="2400" b="1" i="0" u="none" strike="noStrike" kern="1200" cap="none" spc="0" normalizeH="0" baseline="0" noProof="0" dirty="0">
                <a:ln>
                  <a:noFill/>
                </a:ln>
                <a:solidFill>
                  <a:srgbClr val="FF0000"/>
                </a:solidFill>
                <a:effectLst/>
                <a:uLnTx/>
                <a:uFillTx/>
                <a:latin typeface="Coiny" panose="02000903060500060000" pitchFamily="2" charset="0"/>
                <a:ea typeface="+mn-ea"/>
                <a:cs typeface="+mn-cs"/>
              </a:endParaRPr>
            </a:p>
          </p:txBody>
        </p:sp>
      </p:grpSp>
    </p:spTree>
    <p:extLst>
      <p:ext uri="{BB962C8B-B14F-4D97-AF65-F5344CB8AC3E}">
        <p14:creationId xmlns:p14="http://schemas.microsoft.com/office/powerpoint/2010/main" val="3921708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8B66F0AE-7D13-4D31-BC77-F1FEB3C32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 xmlns:a16="http://schemas.microsoft.com/office/drawing/2014/main" id="{9130ABED-CEB4-4426-9B50-C45268AD651B}"/>
              </a:ext>
            </a:extLst>
          </p:cNvPr>
          <p:cNvPicPr>
            <a:picLocks noChangeAspect="1"/>
          </p:cNvPicPr>
          <p:nvPr/>
        </p:nvPicPr>
        <p:blipFill>
          <a:blip r:embed="rId4">
            <a:duotone>
              <a:schemeClr val="accent4">
                <a:shade val="45000"/>
                <a:satMod val="135000"/>
              </a:schemeClr>
              <a:prstClr val="white"/>
            </a:duotone>
          </a:blip>
          <a:stretch>
            <a:fillRect/>
          </a:stretch>
        </p:blipFill>
        <p:spPr>
          <a:xfrm>
            <a:off x="2204786" y="1278739"/>
            <a:ext cx="7273158" cy="3475021"/>
          </a:xfrm>
          <a:prstGeom prst="rect">
            <a:avLst/>
          </a:prstGeom>
        </p:spPr>
      </p:pic>
    </p:spTree>
    <p:extLst>
      <p:ext uri="{BB962C8B-B14F-4D97-AF65-F5344CB8AC3E}">
        <p14:creationId xmlns:p14="http://schemas.microsoft.com/office/powerpoint/2010/main" val="3265245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ACD2C006-C535-48CE-BDBA-F0E20729E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403" y="1242972"/>
            <a:ext cx="6539340" cy="5615028"/>
          </a:xfrm>
          <a:prstGeom prst="rect">
            <a:avLst/>
          </a:prstGeom>
        </p:spPr>
      </p:pic>
      <p:pic>
        <p:nvPicPr>
          <p:cNvPr id="8" name="Picture 7">
            <a:extLst>
              <a:ext uri="{FF2B5EF4-FFF2-40B4-BE49-F238E27FC236}">
                <a16:creationId xmlns="" xmlns:a16="http://schemas.microsoft.com/office/drawing/2014/main" id="{C8CDB9F2-E0B0-4434-B5C9-08733D69F7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8" t="3672" r="49225" b="61932"/>
          <a:stretch/>
        </p:blipFill>
        <p:spPr>
          <a:xfrm>
            <a:off x="271277" y="0"/>
            <a:ext cx="6929255" cy="6308035"/>
          </a:xfrm>
          <a:prstGeom prst="rect">
            <a:avLst/>
          </a:prstGeom>
        </p:spPr>
      </p:pic>
      <p:sp>
        <p:nvSpPr>
          <p:cNvPr id="9" name="TextBox 8">
            <a:extLst>
              <a:ext uri="{FF2B5EF4-FFF2-40B4-BE49-F238E27FC236}">
                <a16:creationId xmlns="" xmlns:a16="http://schemas.microsoft.com/office/drawing/2014/main" id="{8A0E8AEC-DDCA-4FE9-B787-C8BE9F263D1A}"/>
              </a:ext>
            </a:extLst>
          </p:cNvPr>
          <p:cNvSpPr txBox="1"/>
          <p:nvPr/>
        </p:nvSpPr>
        <p:spPr>
          <a:xfrm>
            <a:off x="553979" y="2553852"/>
            <a:ext cx="5727424" cy="1200329"/>
          </a:xfrm>
          <a:prstGeom prst="rect">
            <a:avLst/>
          </a:prstGeom>
          <a:noFill/>
        </p:spPr>
        <p:txBody>
          <a:bodyPr wrap="square" rtlCol="0">
            <a:spAutoFit/>
          </a:bodyPr>
          <a:lstStyle/>
          <a:p>
            <a:pPr algn="ctr"/>
            <a:r>
              <a:rPr lang="en-US" sz="7200" b="1" dirty="0" err="1">
                <a:solidFill>
                  <a:schemeClr val="accent6">
                    <a:lumMod val="75000"/>
                  </a:schemeClr>
                </a:solidFill>
                <a:latin typeface="UTM Cookies" panose="02040603050506020204" pitchFamily="18" charset="0"/>
              </a:rPr>
              <a:t>Khởi</a:t>
            </a:r>
            <a:r>
              <a:rPr lang="en-US" sz="7200" b="1" dirty="0">
                <a:solidFill>
                  <a:schemeClr val="accent6">
                    <a:lumMod val="75000"/>
                  </a:schemeClr>
                </a:solidFill>
                <a:latin typeface="UTM Cookies" panose="02040603050506020204" pitchFamily="18" charset="0"/>
              </a:rPr>
              <a:t> </a:t>
            </a:r>
            <a:r>
              <a:rPr lang="en-US" sz="7200" b="1" dirty="0" err="1">
                <a:solidFill>
                  <a:schemeClr val="accent6">
                    <a:lumMod val="75000"/>
                  </a:schemeClr>
                </a:solidFill>
                <a:latin typeface="UTM Cookies" panose="02040603050506020204" pitchFamily="18" charset="0"/>
              </a:rPr>
              <a:t>động</a:t>
            </a:r>
            <a:endParaRPr lang="en-US" sz="7200" b="1" dirty="0">
              <a:solidFill>
                <a:schemeClr val="accent6">
                  <a:lumMod val="75000"/>
                </a:schemeClr>
              </a:solidFill>
              <a:latin typeface="UTM Cookies" panose="02040603050506020204" pitchFamily="18" charset="0"/>
            </a:endParaRPr>
          </a:p>
        </p:txBody>
      </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59356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CA927C88-6DD7-437A-9CD3-21AE2DCDA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 xmlns:a16="http://schemas.microsoft.com/office/drawing/2014/main" id="{2380D33D-1AB8-4681-8880-918854BEF238}"/>
              </a:ext>
            </a:extLst>
          </p:cNvPr>
          <p:cNvSpPr txBox="1"/>
          <p:nvPr/>
        </p:nvSpPr>
        <p:spPr>
          <a:xfrm>
            <a:off x="4232024" y="952500"/>
            <a:ext cx="6693152" cy="954107"/>
          </a:xfrm>
          <a:prstGeom prst="rect">
            <a:avLst/>
          </a:prstGeom>
          <a:noFill/>
        </p:spPr>
        <p:txBody>
          <a:bodyPr wrap="square" rtlCol="0">
            <a:spAutoFit/>
          </a:bodyPr>
          <a:lstStyle/>
          <a:p>
            <a:pPr algn="ct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Tưởng</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tượng</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gặp</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lại</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sau</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kì</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nghỉ</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dài</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sẽ</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với</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31" name="Group 30">
            <a:extLst>
              <a:ext uri="{FF2B5EF4-FFF2-40B4-BE49-F238E27FC236}">
                <a16:creationId xmlns="" xmlns:a16="http://schemas.microsoft.com/office/drawing/2014/main" id="{882994CD-2F2F-4BE9-94B2-1CB3E258C191}"/>
              </a:ext>
            </a:extLst>
          </p:cNvPr>
          <p:cNvGrpSpPr/>
          <p:nvPr/>
        </p:nvGrpSpPr>
        <p:grpSpPr>
          <a:xfrm>
            <a:off x="619126" y="1238250"/>
            <a:ext cx="2632660" cy="2787120"/>
            <a:chOff x="3041493" y="816711"/>
            <a:chExt cx="1744754" cy="1914975"/>
          </a:xfrm>
        </p:grpSpPr>
        <p:sp>
          <p:nvSpPr>
            <p:cNvPr id="33" name="TextBox 32">
              <a:extLst>
                <a:ext uri="{FF2B5EF4-FFF2-40B4-BE49-F238E27FC236}">
                  <a16:creationId xmlns="" xmlns:a16="http://schemas.microsoft.com/office/drawing/2014/main" id="{1C8B8F30-176F-448B-9424-EFF6C33AFC31}"/>
                </a:ext>
              </a:extLst>
            </p:cNvPr>
            <p:cNvSpPr txBox="1"/>
            <p:nvPr/>
          </p:nvSpPr>
          <p:spPr>
            <a:xfrm>
              <a:off x="3294841" y="2156390"/>
              <a:ext cx="1238054" cy="575296"/>
            </a:xfrm>
            <a:prstGeom prst="rect">
              <a:avLst/>
            </a:prstGeom>
            <a:noFill/>
          </p:spPr>
          <p:txBody>
            <a:bodyPr wrap="none" rtlCol="0">
              <a:spAutoFit/>
            </a:bodyPr>
            <a:lstStyle/>
            <a:p>
              <a:pPr algn="ctr"/>
              <a:r>
                <a:rPr lang="en-US" sz="2000" dirty="0">
                  <a:solidFill>
                    <a:srgbClr val="FFFF00"/>
                  </a:solidFill>
                  <a:latin typeface="iCiel Cadena" panose="02000503000000020004" pitchFamily="50" charset="0"/>
                </a:rPr>
                <a:t>THẢO LUẬN</a:t>
              </a:r>
              <a:br>
                <a:rPr lang="en-US" sz="2000" dirty="0">
                  <a:solidFill>
                    <a:srgbClr val="FFFF00"/>
                  </a:solidFill>
                  <a:latin typeface="iCiel Cadena" panose="02000503000000020004" pitchFamily="50" charset="0"/>
                </a:rPr>
              </a:br>
              <a:r>
                <a:rPr lang="en-US" sz="2000" dirty="0">
                  <a:solidFill>
                    <a:srgbClr val="FFFF00"/>
                  </a:solidFill>
                  <a:latin typeface="iCiel Cadena" panose="02000503000000020004" pitchFamily="50" charset="0"/>
                </a:rPr>
                <a:t>NHÓM ĐÔI</a:t>
              </a:r>
            </a:p>
          </p:txBody>
        </p:sp>
        <p:pic>
          <p:nvPicPr>
            <p:cNvPr id="34" name="Picture 33">
              <a:extLst>
                <a:ext uri="{FF2B5EF4-FFF2-40B4-BE49-F238E27FC236}">
                  <a16:creationId xmlns="" xmlns:a16="http://schemas.microsoft.com/office/drawing/2014/main" id="{C749496C-F529-4238-B6C9-1BD5413E5F9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100000" l="0" r="93770">
                          <a14:foregroundMark x1="30511" y1="45800" x2="11022" y2="55600"/>
                          <a14:foregroundMark x1="29872" y1="83200" x2="33387" y2="85400"/>
                          <a14:foregroundMark x1="37540" y1="76600" x2="44728" y2="82200"/>
                          <a14:foregroundMark x1="44728" y1="82200" x2="44728" y2="82200"/>
                          <a14:foregroundMark x1="28594" y1="86200" x2="29712" y2="92600"/>
                          <a14:foregroundMark x1="64696" y1="52400" x2="65335" y2="60400"/>
                          <a14:foregroundMark x1="67252" y1="72400" x2="64537" y2="83400"/>
                          <a14:foregroundMark x1="58307" y1="73400" x2="55911" y2="82000"/>
                          <a14:foregroundMark x1="71086" y1="72200" x2="72204" y2="80200"/>
                          <a14:foregroundMark x1="75399" y1="76400" x2="78275" y2="90600"/>
                          <a14:backgroundMark x1="36422" y1="12800" x2="34824" y2="28400"/>
                          <a14:backgroundMark x1="42013" y1="27000" x2="45687" y2="38400"/>
                          <a14:backgroundMark x1="48722" y1="40400" x2="49840" y2="48400"/>
                          <a14:backgroundMark x1="50639" y1="50000" x2="48722" y2="59200"/>
                          <a14:backgroundMark x1="47923" y1="65800" x2="48882" y2="80200"/>
                          <a14:backgroundMark x1="16773" y1="74800" x2="24121" y2="77000"/>
                          <a14:backgroundMark x1="23003" y1="16000" x2="30831" y2="22200"/>
                          <a14:backgroundMark x1="24760" y1="23400" x2="19489" y2="29400"/>
                          <a14:backgroundMark x1="48722" y1="60000" x2="50639" y2="73200"/>
                          <a14:backgroundMark x1="52556" y1="66600" x2="54473" y2="74400"/>
                          <a14:backgroundMark x1="50160" y1="81600" x2="49361" y2="93200"/>
                          <a14:backgroundMark x1="20607" y1="77400" x2="21885" y2="84000"/>
                          <a14:backgroundMark x1="23802" y1="73800" x2="27476" y2="75400"/>
                          <a14:backgroundMark x1="77316" y1="66800" x2="89457" y2="67200"/>
                        </a14:backgroundRemoval>
                      </a14:imgEffect>
                    </a14:imgLayer>
                  </a14:imgProps>
                </a:ext>
              </a:extLst>
            </a:blip>
            <a:stretch>
              <a:fillRect/>
            </a:stretch>
          </p:blipFill>
          <p:spPr>
            <a:xfrm>
              <a:off x="3041493" y="816711"/>
              <a:ext cx="1744754" cy="1393574"/>
            </a:xfrm>
            <a:prstGeom prst="rect">
              <a:avLst/>
            </a:prstGeom>
          </p:spPr>
        </p:pic>
      </p:grpSp>
      <p:sp>
        <p:nvSpPr>
          <p:cNvPr id="6" name="Rectangle: Rounded Corners 5">
            <a:extLst>
              <a:ext uri="{FF2B5EF4-FFF2-40B4-BE49-F238E27FC236}">
                <a16:creationId xmlns="" xmlns:a16="http://schemas.microsoft.com/office/drawing/2014/main" id="{8F8359F7-C1C6-4B24-8CF9-3037D17809C3}"/>
              </a:ext>
            </a:extLst>
          </p:cNvPr>
          <p:cNvSpPr/>
          <p:nvPr/>
        </p:nvSpPr>
        <p:spPr>
          <a:xfrm>
            <a:off x="3251780" y="2061877"/>
            <a:ext cx="7367312" cy="3000375"/>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Gợi ý:</a:t>
            </a: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Kì </a:t>
            </a:r>
            <a:r>
              <a:rPr lang="vi-VN" sz="28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a:t>
            </a:r>
            <a:r>
              <a:rPr lang="en-US" sz="2800" b="0" i="0" dirty="0" err="1"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ghỉ</a:t>
            </a:r>
            <a:r>
              <a:rPr lang="en-US" sz="28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hè</a:t>
            </a:r>
            <a:r>
              <a:rPr lang="en-US" sz="28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vừa</a:t>
            </a:r>
            <a:r>
              <a:rPr lang="en-US" sz="28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rồi</a:t>
            </a:r>
            <a:r>
              <a:rPr lang="en-US" sz="28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28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được</a:t>
            </a:r>
            <a:r>
              <a:rPr lang="en-US" sz="28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a:t>
            </a:r>
            <a:r>
              <a:rPr lang="en-US" sz="28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8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đâu</a:t>
            </a:r>
            <a:r>
              <a:rPr lang="vi-VN" sz="28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28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a:t>
            </a:r>
            <a:r>
              <a:rPr lang="vi-VN" sz="28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ó </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 </a:t>
            </a:r>
            <a:r>
              <a:rPr lang="vi-VN" sz="28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ấn </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tượng </a:t>
            </a: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gì trong </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kì nghỉ đó?</a:t>
            </a: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vi-VN" sz="28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cảm thấy như thế nào sau kì nghỉ</a:t>
            </a:r>
            <a:r>
              <a:rPr lang="vi-VN" sz="28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751631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31"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1000" fill="hold"/>
                                        <p:tgtEl>
                                          <p:spTgt spid="31"/>
                                        </p:tgtEl>
                                        <p:attrNameLst>
                                          <p:attrName>ppt_w</p:attrName>
                                        </p:attrNameLst>
                                      </p:cBhvr>
                                      <p:tavLst>
                                        <p:tav tm="0">
                                          <p:val>
                                            <p:fltVal val="0"/>
                                          </p:val>
                                        </p:tav>
                                        <p:tav tm="100000">
                                          <p:val>
                                            <p:strVal val="#ppt_w"/>
                                          </p:val>
                                        </p:tav>
                                      </p:tavLst>
                                    </p:anim>
                                    <p:anim calcmode="lin" valueType="num">
                                      <p:cBhvr>
                                        <p:cTn id="20" dur="1000" fill="hold"/>
                                        <p:tgtEl>
                                          <p:spTgt spid="31"/>
                                        </p:tgtEl>
                                        <p:attrNameLst>
                                          <p:attrName>ppt_h</p:attrName>
                                        </p:attrNameLst>
                                      </p:cBhvr>
                                      <p:tavLst>
                                        <p:tav tm="0">
                                          <p:val>
                                            <p:fltVal val="0"/>
                                          </p:val>
                                        </p:tav>
                                        <p:tav tm="100000">
                                          <p:val>
                                            <p:strVal val="#ppt_h"/>
                                          </p:val>
                                        </p:tav>
                                      </p:tavLst>
                                    </p:anim>
                                    <p:anim calcmode="lin" valueType="num">
                                      <p:cBhvr>
                                        <p:cTn id="21" dur="1000" fill="hold"/>
                                        <p:tgtEl>
                                          <p:spTgt spid="31"/>
                                        </p:tgtEl>
                                        <p:attrNameLst>
                                          <p:attrName>style.rotation</p:attrName>
                                        </p:attrNameLst>
                                      </p:cBhvr>
                                      <p:tavLst>
                                        <p:tav tm="0">
                                          <p:val>
                                            <p:fltVal val="90"/>
                                          </p:val>
                                        </p:tav>
                                        <p:tav tm="100000">
                                          <p:val>
                                            <p:fltVal val="0"/>
                                          </p:val>
                                        </p:tav>
                                      </p:tavLst>
                                    </p:anim>
                                    <p:animEffect transition="in" filter="fade">
                                      <p:cBhvr>
                                        <p:cTn id="2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553" y="1337970"/>
            <a:ext cx="9402487" cy="53084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43093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4ef6b7c9486052b6069210c143670dcb">
            <a:extLst>
              <a:ext uri="{FF2B5EF4-FFF2-40B4-BE49-F238E27FC236}">
                <a16:creationId xmlns="" xmlns:a16="http://schemas.microsoft.com/office/drawing/2014/main" id="{003FE27E-18D5-438F-8A9D-4C5BCB6AC2A8}"/>
              </a:ext>
            </a:extLst>
          </p:cNvPr>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10192043" y="473710"/>
            <a:ext cx="1684020" cy="1878330"/>
          </a:xfrm>
          <a:prstGeom prst="rect">
            <a:avLst/>
          </a:prstGeom>
        </p:spPr>
      </p:pic>
      <p:grpSp>
        <p:nvGrpSpPr>
          <p:cNvPr id="6" name="组合 26">
            <a:extLst>
              <a:ext uri="{FF2B5EF4-FFF2-40B4-BE49-F238E27FC236}">
                <a16:creationId xmlns="" xmlns:a16="http://schemas.microsoft.com/office/drawing/2014/main" id="{9710BE2B-C071-4556-99CF-23AE5F273F93}"/>
              </a:ext>
            </a:extLst>
          </p:cNvPr>
          <p:cNvGrpSpPr/>
          <p:nvPr/>
        </p:nvGrpSpPr>
        <p:grpSpPr>
          <a:xfrm>
            <a:off x="2983607" y="613318"/>
            <a:ext cx="5622279" cy="3882404"/>
            <a:chOff x="1652956" y="-308918"/>
            <a:chExt cx="5139669" cy="3632184"/>
          </a:xfrm>
        </p:grpSpPr>
        <p:pic>
          <p:nvPicPr>
            <p:cNvPr id="7" name="Picture 9" descr="C:\Users\Administrator\Desktop\新作卡通用图\1130.png">
              <a:extLst>
                <a:ext uri="{FF2B5EF4-FFF2-40B4-BE49-F238E27FC236}">
                  <a16:creationId xmlns="" xmlns:a16="http://schemas.microsoft.com/office/drawing/2014/main" id="{C0F696C6-5AEB-479D-AA0A-3107C2C8172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52956" y="-308918"/>
              <a:ext cx="5139669" cy="36321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我图PPT\00001PNG素材\儿童卡通\fty.png">
              <a:extLst>
                <a:ext uri="{FF2B5EF4-FFF2-40B4-BE49-F238E27FC236}">
                  <a16:creationId xmlns="" xmlns:a16="http://schemas.microsoft.com/office/drawing/2014/main" id="{6F9F5F97-1DBA-4C87-BB28-23AAE33248E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87548" y="48132"/>
              <a:ext cx="1245105" cy="17803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 xmlns:a16="http://schemas.microsoft.com/office/drawing/2014/main" id="{2B9EAE9A-B4B5-4DDC-9F0C-44680EE79203}"/>
              </a:ext>
            </a:extLst>
          </p:cNvPr>
          <p:cNvGrpSpPr/>
          <p:nvPr/>
        </p:nvGrpSpPr>
        <p:grpSpPr>
          <a:xfrm>
            <a:off x="3130643" y="201459"/>
            <a:ext cx="5818792" cy="823718"/>
            <a:chOff x="3130643" y="201459"/>
            <a:chExt cx="5818792" cy="823718"/>
          </a:xfrm>
        </p:grpSpPr>
        <p:sp>
          <p:nvSpPr>
            <p:cNvPr id="10" name="Google Shape;1244;p45">
              <a:extLst>
                <a:ext uri="{FF2B5EF4-FFF2-40B4-BE49-F238E27FC236}">
                  <a16:creationId xmlns="" xmlns:a16="http://schemas.microsoft.com/office/drawing/2014/main" id="{4E80BE65-D746-428C-B6B7-65B5C6671A78}"/>
                </a:ext>
              </a:extLst>
            </p:cNvPr>
            <p:cNvSpPr/>
            <p:nvPr/>
          </p:nvSpPr>
          <p:spPr>
            <a:xfrm>
              <a:off x="3326044" y="201459"/>
              <a:ext cx="5437491" cy="823718"/>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TextBox 10">
              <a:extLst>
                <a:ext uri="{FF2B5EF4-FFF2-40B4-BE49-F238E27FC236}">
                  <a16:creationId xmlns="" xmlns:a16="http://schemas.microsoft.com/office/drawing/2014/main" id="{BACA34C1-E7F4-4B6B-87A5-AF1796979451}"/>
                </a:ext>
              </a:extLst>
            </p:cNvPr>
            <p:cNvSpPr txBox="1"/>
            <p:nvPr/>
          </p:nvSpPr>
          <p:spPr>
            <a:xfrm>
              <a:off x="3130643" y="393603"/>
              <a:ext cx="5818792" cy="523220"/>
            </a:xfrm>
            <a:prstGeom prst="rect">
              <a:avLst/>
            </a:prstGeom>
            <a:noFill/>
          </p:spPr>
          <p:txBody>
            <a:bodyPr wrap="square" rtlCol="0">
              <a:spAutoFit/>
            </a:bodyPr>
            <a:lstStyle/>
            <a:p>
              <a:pPr algn="ctr"/>
              <a:r>
                <a:rPr lang="en-US" sz="2800" b="1" dirty="0">
                  <a:solidFill>
                    <a:srgbClr val="FFFF00"/>
                  </a:solidFill>
                  <a:latin typeface="Coiny" panose="02000903060500060000" pitchFamily="2" charset="0"/>
                </a:rPr>
                <a:t>LẮNG NGHE ĐỌC MẪU</a:t>
              </a:r>
            </a:p>
          </p:txBody>
        </p:sp>
      </p:grpSp>
      <p:sp>
        <p:nvSpPr>
          <p:cNvPr id="13" name="TextBox 28">
            <a:extLst>
              <a:ext uri="{FF2B5EF4-FFF2-40B4-BE49-F238E27FC236}">
                <a16:creationId xmlns="" xmlns:a16="http://schemas.microsoft.com/office/drawing/2014/main" id="{FD0BB882-1C88-4678-853E-8C050AD9A45F}"/>
              </a:ext>
            </a:extLst>
          </p:cNvPr>
          <p:cNvSpPr txBox="1"/>
          <p:nvPr/>
        </p:nvSpPr>
        <p:spPr>
          <a:xfrm>
            <a:off x="4824515" y="4842832"/>
            <a:ext cx="2926080" cy="2015168"/>
          </a:xfrm>
          <a:prstGeom prst="cloud">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srgbClr val="FFFFFF"/>
                </a:solidFill>
                <a:effectLst/>
                <a:uLnTx/>
                <a:uFillTx/>
                <a:latin typeface="Arial" panose="020B0604020202020204"/>
                <a:ea typeface="inpin heiti" charset="-122"/>
                <a:cs typeface="Calibri" panose="020F0502020204030204" charset="0"/>
              </a:rPr>
              <a:t>MẮT DÕI</a:t>
            </a:r>
          </a:p>
        </p:txBody>
      </p:sp>
      <p:sp>
        <p:nvSpPr>
          <p:cNvPr id="14" name="TextBox 28">
            <a:extLst>
              <a:ext uri="{FF2B5EF4-FFF2-40B4-BE49-F238E27FC236}">
                <a16:creationId xmlns="" xmlns:a16="http://schemas.microsoft.com/office/drawing/2014/main" id="{C6DECA09-4230-440E-A005-B2924CB1DDB2}"/>
              </a:ext>
            </a:extLst>
          </p:cNvPr>
          <p:cNvSpPr txBox="1"/>
          <p:nvPr/>
        </p:nvSpPr>
        <p:spPr>
          <a:xfrm>
            <a:off x="8949435" y="2252260"/>
            <a:ext cx="3124835" cy="2032894"/>
          </a:xfrm>
          <a:prstGeom prst="cloud">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charset="0"/>
              </a:rPr>
              <a:t>TAI NGHE</a:t>
            </a:r>
          </a:p>
        </p:txBody>
      </p:sp>
      <p:sp>
        <p:nvSpPr>
          <p:cNvPr id="15" name="TextBox 28">
            <a:extLst>
              <a:ext uri="{FF2B5EF4-FFF2-40B4-BE49-F238E27FC236}">
                <a16:creationId xmlns="" xmlns:a16="http://schemas.microsoft.com/office/drawing/2014/main" id="{C216659F-140B-41FF-B6FE-53659D57E975}"/>
              </a:ext>
            </a:extLst>
          </p:cNvPr>
          <p:cNvSpPr txBox="1"/>
          <p:nvPr/>
        </p:nvSpPr>
        <p:spPr>
          <a:xfrm>
            <a:off x="235712" y="1749745"/>
            <a:ext cx="2813050" cy="2059017"/>
          </a:xfrm>
          <a:prstGeom prst="cloud">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charset="0"/>
              </a:rPr>
              <a:t>TAY DÒ</a:t>
            </a:r>
          </a:p>
        </p:txBody>
      </p:sp>
      <p:pic>
        <p:nvPicPr>
          <p:cNvPr id="16" name="Picture 4" descr="Check out Arrow icon created by 4B Icons | Graphic design posters, Mini  drawings, Desktop wallpaper art">
            <a:extLst>
              <a:ext uri="{FF2B5EF4-FFF2-40B4-BE49-F238E27FC236}">
                <a16:creationId xmlns="" xmlns:a16="http://schemas.microsoft.com/office/drawing/2014/main" id="{DEE3E6FD-83F7-482E-B110-48769ED4D3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526325" flipV="1">
            <a:off x="7688308" y="2119197"/>
            <a:ext cx="1369060" cy="13690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heck out Arrow icon created by 4B Icons | Graphic design posters, Mini  drawings, Desktop wallpaper art">
            <a:extLst>
              <a:ext uri="{FF2B5EF4-FFF2-40B4-BE49-F238E27FC236}">
                <a16:creationId xmlns="" xmlns:a16="http://schemas.microsoft.com/office/drawing/2014/main" id="{55138BAB-561B-49EA-B1CB-D836D5B9C9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73675" flipH="1" flipV="1">
            <a:off x="3019612" y="2139570"/>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heck out Arrow icon created by 4B Icons | Graphic design posters, Mini  drawings, Desktop wallpaper art">
            <a:extLst>
              <a:ext uri="{FF2B5EF4-FFF2-40B4-BE49-F238E27FC236}">
                <a16:creationId xmlns="" xmlns:a16="http://schemas.microsoft.com/office/drawing/2014/main" id="{8C685F03-454D-45BE-84C8-B9BC821DBA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84299" flipV="1">
            <a:off x="5658037" y="3837323"/>
            <a:ext cx="1120775" cy="112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820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strVal val="#ppt_w*0.70"/>
                                          </p:val>
                                        </p:tav>
                                        <p:tav tm="100000">
                                          <p:val>
                                            <p:strVal val="#ppt_w"/>
                                          </p:val>
                                        </p:tav>
                                      </p:tavLst>
                                    </p:anim>
                                    <p:anim calcmode="lin" valueType="num">
                                      <p:cBhvr>
                                        <p:cTn id="13" dur="250" fill="hold"/>
                                        <p:tgtEl>
                                          <p:spTgt spid="6"/>
                                        </p:tgtEl>
                                        <p:attrNameLst>
                                          <p:attrName>ppt_h</p:attrName>
                                        </p:attrNameLst>
                                      </p:cBhvr>
                                      <p:tavLst>
                                        <p:tav tm="0">
                                          <p:val>
                                            <p:strVal val="#ppt_h"/>
                                          </p:val>
                                        </p:tav>
                                        <p:tav tm="100000">
                                          <p:val>
                                            <p:strVal val="#ppt_h"/>
                                          </p:val>
                                        </p:tav>
                                      </p:tavLst>
                                    </p:anim>
                                    <p:animEffect transition="in" filter="fade">
                                      <p:cBhvr>
                                        <p:cTn id="14" dur="250"/>
                                        <p:tgtEl>
                                          <p:spTgt spid="6"/>
                                        </p:tgtEl>
                                      </p:cBhvr>
                                    </p:animEffect>
                                  </p:childTnLst>
                                </p:cTn>
                              </p:par>
                            </p:childTnLst>
                          </p:cTn>
                        </p:par>
                        <p:par>
                          <p:cTn id="15" fill="hold">
                            <p:stCondLst>
                              <p:cond delay="250"/>
                            </p:stCondLst>
                            <p:childTnLst>
                              <p:par>
                                <p:cTn id="16" presetID="22" presetClass="entr" presetSubtype="2"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childTnLst>
                          </p:cTn>
                        </p:par>
                        <p:par>
                          <p:cTn id="19" fill="hold">
                            <p:stCondLst>
                              <p:cond delay="750"/>
                            </p:stCondLst>
                            <p:childTnLst>
                              <p:par>
                                <p:cTn id="20" presetID="53" presetClass="entr" presetSubtype="528" fill="hold" grpId="1"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12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1750"/>
                            </p:stCondLst>
                            <p:childTnLst>
                              <p:par>
                                <p:cTn id="32" presetID="53" presetClass="entr" presetSubtype="528" fill="hold" grpId="1"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2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2750"/>
                            </p:stCondLst>
                            <p:childTnLst>
                              <p:par>
                                <p:cTn id="44" presetID="53" presetClass="entr" presetSubtype="528" fill="hold" grpId="1"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anim calcmode="lin" valueType="num">
                                      <p:cBhvr>
                                        <p:cTn id="49" dur="500" fill="hold"/>
                                        <p:tgtEl>
                                          <p:spTgt spid="14"/>
                                        </p:tgtEl>
                                        <p:attrNameLst>
                                          <p:attrName>ppt_x</p:attrName>
                                        </p:attrNameLst>
                                      </p:cBhvr>
                                      <p:tavLst>
                                        <p:tav tm="0">
                                          <p:val>
                                            <p:fltVal val="0.5"/>
                                          </p:val>
                                        </p:tav>
                                        <p:tav tm="100000">
                                          <p:val>
                                            <p:strVal val="#ppt_x"/>
                                          </p:val>
                                        </p:tav>
                                      </p:tavLst>
                                    </p:anim>
                                    <p:anim calcmode="lin" valueType="num">
                                      <p:cBhvr>
                                        <p:cTn id="50"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ardrop 4">
            <a:extLst>
              <a:ext uri="{FF2B5EF4-FFF2-40B4-BE49-F238E27FC236}">
                <a16:creationId xmlns="" xmlns:a16="http://schemas.microsoft.com/office/drawing/2014/main" id="{9A84F2B0-ECBF-4BC3-8789-8F02AF55C90F}"/>
              </a:ext>
            </a:extLst>
          </p:cNvPr>
          <p:cNvSpPr/>
          <p:nvPr/>
        </p:nvSpPr>
        <p:spPr>
          <a:xfrm>
            <a:off x="-43580" y="1340001"/>
            <a:ext cx="460679" cy="430887"/>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
        <p:nvSpPr>
          <p:cNvPr id="7" name="Teardrop 6">
            <a:extLst>
              <a:ext uri="{FF2B5EF4-FFF2-40B4-BE49-F238E27FC236}">
                <a16:creationId xmlns="" xmlns:a16="http://schemas.microsoft.com/office/drawing/2014/main" id="{84DCB935-6625-40F8-8059-1CAED82D1699}"/>
              </a:ext>
            </a:extLst>
          </p:cNvPr>
          <p:cNvSpPr/>
          <p:nvPr/>
        </p:nvSpPr>
        <p:spPr>
          <a:xfrm>
            <a:off x="-43580" y="3196845"/>
            <a:ext cx="451376" cy="392234"/>
          </a:xfrm>
          <a:prstGeom prst="teardrop">
            <a:avLst/>
          </a:prstGeom>
          <a:solidFill>
            <a:srgbClr val="00B050"/>
          </a:solidFill>
          <a:ln w="12700" cap="flat" cmpd="sng" algn="ctr">
            <a:solidFill>
              <a:srgbClr val="00B050"/>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0232" y="2912757"/>
            <a:ext cx="5346797" cy="2589826"/>
          </a:xfrm>
          <a:prstGeom prst="rect">
            <a:avLst/>
          </a:prstGeom>
        </p:spPr>
      </p:pic>
      <p:sp>
        <p:nvSpPr>
          <p:cNvPr id="8" name="Rounded Rectangle 23">
            <a:extLst>
              <a:ext uri="{FF2B5EF4-FFF2-40B4-BE49-F238E27FC236}">
                <a16:creationId xmlns="" xmlns:a16="http://schemas.microsoft.com/office/drawing/2014/main" id="{66B7A250-AAD2-4ABF-9804-CADFCC5A2A0C}"/>
              </a:ext>
            </a:extLst>
          </p:cNvPr>
          <p:cNvSpPr/>
          <p:nvPr/>
        </p:nvSpPr>
        <p:spPr>
          <a:xfrm>
            <a:off x="0" y="5362995"/>
            <a:ext cx="12134850" cy="1209256"/>
          </a:xfrm>
          <a:prstGeom prst="roundRect">
            <a:avLst/>
          </a:prstGeom>
          <a:no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
        <p:nvSpPr>
          <p:cNvPr id="9" name="Teardrop 8">
            <a:extLst>
              <a:ext uri="{FF2B5EF4-FFF2-40B4-BE49-F238E27FC236}">
                <a16:creationId xmlns="" xmlns:a16="http://schemas.microsoft.com/office/drawing/2014/main" id="{C1B90CFA-412D-4096-9296-554629E7923A}"/>
              </a:ext>
            </a:extLst>
          </p:cNvPr>
          <p:cNvSpPr/>
          <p:nvPr/>
        </p:nvSpPr>
        <p:spPr>
          <a:xfrm>
            <a:off x="-62630" y="5328699"/>
            <a:ext cx="460679" cy="378600"/>
          </a:xfrm>
          <a:prstGeom prst="teardrop">
            <a:avLst/>
          </a:prstGeom>
          <a:solidFill>
            <a:srgbClr val="00B0F0"/>
          </a:solidFill>
          <a:ln w="12700" cap="flat" cmpd="sng" algn="ctr">
            <a:solidFill>
              <a:srgbClr val="00B0F0"/>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3</a:t>
            </a:r>
          </a:p>
        </p:txBody>
      </p:sp>
      <p:sp>
        <p:nvSpPr>
          <p:cNvPr id="4" name="Rounded Rectangle 15">
            <a:extLst>
              <a:ext uri="{FF2B5EF4-FFF2-40B4-BE49-F238E27FC236}">
                <a16:creationId xmlns="" xmlns:a16="http://schemas.microsoft.com/office/drawing/2014/main" id="{EAFDAE7C-371E-42B5-8570-35253C451E06}"/>
              </a:ext>
            </a:extLst>
          </p:cNvPr>
          <p:cNvSpPr/>
          <p:nvPr/>
        </p:nvSpPr>
        <p:spPr>
          <a:xfrm>
            <a:off x="114300" y="1298764"/>
            <a:ext cx="12020550" cy="1901636"/>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0" name="Rectangle 9"/>
          <p:cNvSpPr/>
          <p:nvPr/>
        </p:nvSpPr>
        <p:spPr>
          <a:xfrm>
            <a:off x="136480" y="1357426"/>
            <a:ext cx="11941220" cy="5324535"/>
          </a:xfrm>
          <a:prstGeom prst="rect">
            <a:avLst/>
          </a:prstGeom>
        </p:spPr>
        <p:txBody>
          <a:bodyPr wrap="square">
            <a:spAutoFit/>
          </a:bodyPr>
          <a:lstStyle/>
          <a:p>
            <a:pPr lvl="0" algn="just">
              <a:defRPr/>
            </a:pPr>
            <a:r>
              <a:rPr lang="en-US" sz="200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000">
                <a:solidFill>
                  <a:prstClr val="black"/>
                </a:solidFill>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lvl="0" algn="just">
              <a:defRPr/>
            </a:pPr>
            <a:r>
              <a:rPr lang="en-US" sz="200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000">
                <a:solidFill>
                  <a:prstClr val="black"/>
                </a:solidFill>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lvl="0" algn="just">
              <a:defRPr/>
            </a:pPr>
            <a:r>
              <a:rPr lang="vi-VN" sz="200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Cho cậu này.</a:t>
            </a:r>
          </a:p>
          <a:p>
            <a:pPr lvl="0" algn="just">
              <a:defRPr/>
            </a:pPr>
            <a:r>
              <a:rPr lang="en-US" sz="200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000">
                <a:solidFill>
                  <a:prstClr val="black"/>
                </a:solidFill>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lvl="0" algn="just">
              <a:defRPr/>
            </a:pPr>
            <a:r>
              <a:rPr lang="en-US" sz="200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000">
                <a:solidFill>
                  <a:prstClr val="black"/>
                </a:solidFill>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lvl="0" algn="just">
              <a:defRPr/>
            </a:pPr>
            <a:r>
              <a:rPr lang="vi-VN" sz="2000">
                <a:solidFill>
                  <a:prstClr val="black"/>
                </a:solidFill>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lvl="0" algn="just">
              <a:defRPr/>
            </a:pPr>
            <a:r>
              <a:rPr lang="vi-VN" sz="2000">
                <a:solidFill>
                  <a:prstClr val="black"/>
                </a:solidFill>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lvl="0" algn="just">
              <a:defRPr/>
            </a:pPr>
            <a:r>
              <a:rPr lang="vi-VN" sz="2000">
                <a:solidFill>
                  <a:prstClr val="black"/>
                </a:solidFill>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lvl="0" algn="just">
              <a:defRPr/>
            </a:pPr>
            <a:r>
              <a:rPr lang="vi-VN" sz="2000">
                <a:solidFill>
                  <a:prstClr val="black"/>
                </a:solidFill>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lvl="0" algn="just">
              <a:defRPr/>
            </a:pPr>
            <a:r>
              <a:rPr lang="vi-VN" sz="2000">
                <a:solidFill>
                  <a:prstClr val="black"/>
                </a:solidFill>
                <a:latin typeface="Arial-Rounded" panose="020B0500000000000000" pitchFamily="34" charset="0"/>
                <a:ea typeface="Arial-Rounded" panose="020B0500000000000000" pitchFamily="34" charset="0"/>
                <a:cs typeface="Arial-Rounded" panose="020B0500000000000000" pitchFamily="34" charset="0"/>
              </a:rPr>
              <a:t>Chi cười:</a:t>
            </a:r>
          </a:p>
          <a:p>
            <a:pPr lvl="0" algn="just">
              <a:defRPr/>
            </a:pPr>
            <a:r>
              <a:rPr lang="vi-VN" sz="2000">
                <a:solidFill>
                  <a:prstClr val="black"/>
                </a:solidFill>
                <a:latin typeface="Arial-Rounded" panose="020B0500000000000000" pitchFamily="34" charset="0"/>
                <a:ea typeface="Arial-Rounded" panose="020B0500000000000000" pitchFamily="34" charset="0"/>
                <a:cs typeface="Arial-Rounded" panose="020B0500000000000000" pitchFamily="34" charset="0"/>
              </a:rPr>
              <a:t>- Ừ nhỉ.</a:t>
            </a:r>
          </a:p>
          <a:p>
            <a:pPr lvl="0" algn="just">
              <a:defRPr/>
            </a:pPr>
            <a:r>
              <a:rPr lang="en-US" sz="200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00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lvl="0" algn="just">
              <a:defRPr/>
            </a:pPr>
            <a:r>
              <a:rPr lang="en-US" sz="200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000">
                <a:solidFill>
                  <a:prstClr val="black"/>
                </a:solidFill>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lvl="0" algn="just">
              <a:defRPr/>
            </a:pPr>
            <a:r>
              <a:rPr lang="en-US" sz="200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000">
                <a:solidFill>
                  <a:prstClr val="black"/>
                </a:solidFill>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endPar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ounded Rectangle 21">
            <a:extLst>
              <a:ext uri="{FF2B5EF4-FFF2-40B4-BE49-F238E27FC236}">
                <a16:creationId xmlns="" xmlns:a16="http://schemas.microsoft.com/office/drawing/2014/main" id="{3EA3B56C-2730-4DBF-9BCC-627FC17D9090}"/>
              </a:ext>
            </a:extLst>
          </p:cNvPr>
          <p:cNvSpPr/>
          <p:nvPr/>
        </p:nvSpPr>
        <p:spPr>
          <a:xfrm>
            <a:off x="114299" y="3200400"/>
            <a:ext cx="11963401" cy="2095499"/>
          </a:xfrm>
          <a:prstGeom prst="roundRect">
            <a:avLst/>
          </a:prstGeom>
          <a:noFill/>
          <a:ln w="3810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grpSp>
        <p:nvGrpSpPr>
          <p:cNvPr id="13" name="Group 12">
            <a:extLst>
              <a:ext uri="{FF2B5EF4-FFF2-40B4-BE49-F238E27FC236}">
                <a16:creationId xmlns="" xmlns:a16="http://schemas.microsoft.com/office/drawing/2014/main" id="{3EF05974-DB63-44E9-9324-B6681897EC56}"/>
              </a:ext>
            </a:extLst>
          </p:cNvPr>
          <p:cNvGrpSpPr/>
          <p:nvPr/>
        </p:nvGrpSpPr>
        <p:grpSpPr>
          <a:xfrm>
            <a:off x="-858184" y="376838"/>
            <a:ext cx="5404973" cy="550123"/>
            <a:chOff x="-1251180" y="118754"/>
            <a:chExt cx="5404973" cy="550123"/>
          </a:xfrm>
        </p:grpSpPr>
        <p:sp>
          <p:nvSpPr>
            <p:cNvPr id="14" name="Google Shape;1244;p45">
              <a:extLst>
                <a:ext uri="{FF2B5EF4-FFF2-40B4-BE49-F238E27FC236}">
                  <a16:creationId xmlns="" xmlns:a16="http://schemas.microsoft.com/office/drawing/2014/main" id="{D487FA31-BF32-4019-8F00-0A0936AE37A9}"/>
                </a:ext>
              </a:extLst>
            </p:cNvPr>
            <p:cNvSpPr/>
            <p:nvPr/>
          </p:nvSpPr>
          <p:spPr>
            <a:xfrm>
              <a:off x="1152" y="118754"/>
              <a:ext cx="2900310" cy="550123"/>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TextBox 14">
              <a:extLst>
                <a:ext uri="{FF2B5EF4-FFF2-40B4-BE49-F238E27FC236}">
                  <a16:creationId xmlns="" xmlns:a16="http://schemas.microsoft.com/office/drawing/2014/main" id="{F176900B-E2FF-4888-BC82-2658B1E6176F}"/>
                </a:ext>
              </a:extLst>
            </p:cNvPr>
            <p:cNvSpPr txBox="1"/>
            <p:nvPr/>
          </p:nvSpPr>
          <p:spPr>
            <a:xfrm>
              <a:off x="-1251180" y="209149"/>
              <a:ext cx="5404973" cy="430887"/>
            </a:xfrm>
            <a:prstGeom prst="rect">
              <a:avLst/>
            </a:prstGeom>
            <a:noFill/>
          </p:spPr>
          <p:txBody>
            <a:bodyPr wrap="square" rtlCol="0">
              <a:spAutoFit/>
            </a:bodyPr>
            <a:lstStyle/>
            <a:p>
              <a:pPr algn="ctr"/>
              <a:r>
                <a:rPr lang="en-US" sz="2200" b="1" dirty="0">
                  <a:solidFill>
                    <a:schemeClr val="bg1"/>
                  </a:solidFill>
                  <a:latin typeface="Coiny" panose="02000903060500060000" pitchFamily="2" charset="0"/>
                </a:rPr>
                <a:t>CÙNG CHIA ĐOẠN</a:t>
              </a:r>
            </a:p>
          </p:txBody>
        </p:sp>
      </p:grpSp>
    </p:spTree>
    <p:extLst>
      <p:ext uri="{BB962C8B-B14F-4D97-AF65-F5344CB8AC3E}">
        <p14:creationId xmlns:p14="http://schemas.microsoft.com/office/powerpoint/2010/main" val="1717717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500"/>
                            </p:stCondLst>
                            <p:childTnLst>
                              <p:par>
                                <p:cTn id="15" presetID="53" presetClass="entr" presetSubtype="52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anim calcmode="lin" valueType="num">
                                      <p:cBhvr>
                                        <p:cTn id="20" dur="500" fill="hold"/>
                                        <p:tgtEl>
                                          <p:spTgt spid="5"/>
                                        </p:tgtEl>
                                        <p:attrNameLst>
                                          <p:attrName>ppt_x</p:attrName>
                                        </p:attrNameLst>
                                      </p:cBhvr>
                                      <p:tavLst>
                                        <p:tav tm="0">
                                          <p:val>
                                            <p:fltVal val="0.5"/>
                                          </p:val>
                                        </p:tav>
                                        <p:tav tm="100000">
                                          <p:val>
                                            <p:strVal val="#ppt_x"/>
                                          </p:val>
                                        </p:tav>
                                      </p:tavLst>
                                    </p:anim>
                                    <p:anim calcmode="lin" valueType="num">
                                      <p:cBhvr>
                                        <p:cTn id="21"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500"/>
                            </p:stCondLst>
                            <p:childTnLst>
                              <p:par>
                                <p:cTn id="28" presetID="53" presetClass="entr" presetSubtype="52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anim calcmode="lin" valueType="num">
                                      <p:cBhvr>
                                        <p:cTn id="33" dur="500" fill="hold"/>
                                        <p:tgtEl>
                                          <p:spTgt spid="7"/>
                                        </p:tgtEl>
                                        <p:attrNameLst>
                                          <p:attrName>ppt_x</p:attrName>
                                        </p:attrNameLst>
                                      </p:cBhvr>
                                      <p:tavLst>
                                        <p:tav tm="0">
                                          <p:val>
                                            <p:fltVal val="0.5"/>
                                          </p:val>
                                        </p:tav>
                                        <p:tav tm="100000">
                                          <p:val>
                                            <p:strVal val="#ppt_x"/>
                                          </p:val>
                                        </p:tav>
                                      </p:tavLst>
                                    </p:anim>
                                    <p:anim calcmode="lin" valueType="num">
                                      <p:cBhvr>
                                        <p:cTn id="34"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p:stCondLst>
                              <p:cond delay="500"/>
                            </p:stCondLst>
                            <p:childTnLst>
                              <p:par>
                                <p:cTn id="41" presetID="53" presetClass="entr" presetSubtype="52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anim calcmode="lin" valueType="num">
                                      <p:cBhvr>
                                        <p:cTn id="46" dur="500" fill="hold"/>
                                        <p:tgtEl>
                                          <p:spTgt spid="9"/>
                                        </p:tgtEl>
                                        <p:attrNameLst>
                                          <p:attrName>ppt_x</p:attrName>
                                        </p:attrNameLst>
                                      </p:cBhvr>
                                      <p:tavLst>
                                        <p:tav tm="0">
                                          <p:val>
                                            <p:fltVal val="0.5"/>
                                          </p:val>
                                        </p:tav>
                                        <p:tav tm="100000">
                                          <p:val>
                                            <p:strVal val="#ppt_x"/>
                                          </p:val>
                                        </p:tav>
                                      </p:tavLst>
                                    </p:anim>
                                    <p:anim calcmode="lin" valueType="num">
                                      <p:cBhvr>
                                        <p:cTn id="47"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0069" y="1894339"/>
            <a:ext cx="9150699" cy="3477875"/>
          </a:xfrm>
          <a:prstGeom prst="rect">
            <a:avLst/>
          </a:prstGeom>
        </p:spPr>
        <p:txBody>
          <a:bodyPr wrap="square">
            <a:spAutoFit/>
          </a:bodyPr>
          <a:lstStyle/>
          <a:p>
            <a:endParaRPr lang="en-US" sz="4400" b="1" dirty="0" smtClean="0">
              <a:latin typeface="Times New Roman" pitchFamily="18" charset="0"/>
              <a:cs typeface="Times New Roman" pitchFamily="18" charset="0"/>
            </a:endParaRPr>
          </a:p>
          <a:p>
            <a:r>
              <a:rPr lang="en-US" sz="4400" b="1" dirty="0" smtClean="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Từ</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khó</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đọc</a:t>
            </a:r>
            <a:endParaRPr lang="en-US" sz="4400" b="1" dirty="0">
              <a:solidFill>
                <a:srgbClr val="FF0000"/>
              </a:solidFill>
              <a:latin typeface="Times New Roman" pitchFamily="18" charset="0"/>
              <a:cs typeface="Times New Roman" pitchFamily="18" charset="0"/>
            </a:endParaRPr>
          </a:p>
          <a:p>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Từ</a:t>
            </a:r>
            <a:r>
              <a:rPr lang="en-US" sz="4400" b="1" dirty="0" smtClean="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khó</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hiểu</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nghĩa</a:t>
            </a:r>
            <a:endParaRPr lang="en-US" sz="4400" b="1" dirty="0">
              <a:solidFill>
                <a:srgbClr val="FF0000"/>
              </a:solidFill>
              <a:latin typeface="Times New Roman" pitchFamily="18" charset="0"/>
              <a:cs typeface="Times New Roman" pitchFamily="18" charset="0"/>
            </a:endParaRPr>
          </a:p>
          <a:p>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Cách</a:t>
            </a:r>
            <a:r>
              <a:rPr lang="en-US" sz="4400" b="1" dirty="0" smtClean="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đọc</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câu</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dài</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lời</a:t>
            </a:r>
            <a:r>
              <a:rPr lang="en-US" sz="4400" b="1" dirty="0" smtClean="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nhân</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vật</a:t>
            </a:r>
            <a:endParaRPr lang="en-US" sz="4400" b="1" dirty="0">
              <a:solidFill>
                <a:srgbClr val="FF0000"/>
              </a:solidFill>
              <a:latin typeface="Times New Roman" pitchFamily="18" charset="0"/>
              <a:cs typeface="Times New Roman" pitchFamily="18" charset="0"/>
            </a:endParaRPr>
          </a:p>
          <a:p>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Cách</a:t>
            </a:r>
            <a:r>
              <a:rPr lang="en-US" sz="4400" b="1" dirty="0" smtClean="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đọc</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đoạn</a:t>
            </a:r>
            <a:r>
              <a:rPr lang="en-US" sz="44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30526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 xmlns:a16="http://schemas.microsoft.com/office/drawing/2014/main" id="{C1DB8F4C-603B-433D-BEB9-6C7C9153E574}"/>
              </a:ext>
            </a:extLst>
          </p:cNvPr>
          <p:cNvSpPr/>
          <p:nvPr/>
        </p:nvSpPr>
        <p:spPr>
          <a:xfrm>
            <a:off x="-2685" y="571523"/>
            <a:ext cx="5110694" cy="707886"/>
          </a:xfrm>
          <a:prstGeom prst="rect">
            <a:avLst/>
          </a:prstGeom>
        </p:spPr>
        <p:txBody>
          <a:bodyPr wrap="none">
            <a:spAutoFit/>
          </a:bodyPr>
          <a:lstStyle/>
          <a:p>
            <a:pPr algn="ctr">
              <a:defRPr/>
            </a:pPr>
            <a:r>
              <a:rPr lang="en-US" sz="40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FFFF00"/>
                </a:solidFill>
                <a:latin typeface="Arial-Rounded" panose="020B0500000000000000" pitchFamily="34" charset="0"/>
                <a:ea typeface="Arial-Rounded" panose="020B0500000000000000" pitchFamily="34" charset="0"/>
                <a:cs typeface="Arial-Rounded" panose="020B0500000000000000" pitchFamily="34" charset="0"/>
              </a:rPr>
              <a:t>câu</a:t>
            </a:r>
            <a:r>
              <a:rPr lang="en-US" sz="4000" b="1" dirty="0" smtClean="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FFFF00"/>
                </a:solidFill>
                <a:latin typeface="Arial-Rounded" panose="020B0500000000000000" pitchFamily="34" charset="0"/>
                <a:ea typeface="Arial-Rounded" panose="020B0500000000000000" pitchFamily="34" charset="0"/>
                <a:cs typeface="Arial-Rounded" panose="020B0500000000000000" pitchFamily="34" charset="0"/>
              </a:rPr>
              <a:t>khó</a:t>
            </a:r>
            <a:r>
              <a:rPr lang="en-US" sz="4000" b="1" dirty="0" smtClean="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endParaRPr lang="en-US" sz="40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p:cNvSpPr txBox="1"/>
          <p:nvPr/>
        </p:nvSpPr>
        <p:spPr>
          <a:xfrm>
            <a:off x="731460" y="1645888"/>
            <a:ext cx="10283584" cy="1323439"/>
          </a:xfrm>
          <a:prstGeom prst="rect">
            <a:avLst/>
          </a:prstGeom>
          <a:noFill/>
        </p:spPr>
        <p:txBody>
          <a:bodyPr wrap="none" rtlCol="0">
            <a:spAutoFit/>
          </a:bodyPr>
          <a:lstStyle/>
          <a:p>
            <a:r>
              <a:rPr lang="en-US" sz="36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Cánh</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diều</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đứng</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im</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như</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ngủ</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thiếp</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trên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bầu</a:t>
            </a:r>
            <a:endParaRPr lang="en-US" sz="4000" b="1" dirty="0" smtClean="0">
              <a:latin typeface="Times New Roman" pitchFamily="18" charset="0"/>
              <a:cs typeface="Times New Roman" pitchFamily="18" charset="0"/>
            </a:endParaRPr>
          </a:p>
          <a:p>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trời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xanh</a:t>
            </a:r>
            <a:r>
              <a:rPr lang="en-US" sz="4000" b="1" dirty="0" smtClean="0">
                <a:latin typeface="Times New Roman" pitchFamily="18" charset="0"/>
                <a:cs typeface="Times New Roman" pitchFamily="18" charset="0"/>
              </a:rPr>
              <a:t>.</a:t>
            </a:r>
            <a:endParaRPr lang="en-US" sz="4000" b="1" dirty="0">
              <a:latin typeface="Times New Roman" pitchFamily="18" charset="0"/>
              <a:cs typeface="Times New Roman" pitchFamily="18" charset="0"/>
            </a:endParaRPr>
          </a:p>
        </p:txBody>
      </p:sp>
      <p:cxnSp>
        <p:nvCxnSpPr>
          <p:cNvPr id="4" name="Straight Connector 3"/>
          <p:cNvCxnSpPr/>
          <p:nvPr/>
        </p:nvCxnSpPr>
        <p:spPr>
          <a:xfrm flipH="1">
            <a:off x="8890793" y="1811144"/>
            <a:ext cx="98472" cy="44977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 xmlns:a16="http://schemas.microsoft.com/office/drawing/2014/main" id="{1992EE46-0E6D-4C0E-8EBE-A57F0FB0674B}"/>
              </a:ext>
            </a:extLst>
          </p:cNvPr>
          <p:cNvSpPr/>
          <p:nvPr/>
        </p:nvSpPr>
        <p:spPr>
          <a:xfrm>
            <a:off x="359783" y="1995719"/>
            <a:ext cx="311888" cy="311888"/>
          </a:xfrm>
          <a:prstGeom prst="ellipse">
            <a:avLst/>
          </a:prstGeom>
          <a:solidFill>
            <a:srgbClr val="FF000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rgbClr val="FF0000"/>
              </a:solidFill>
            </a:endParaRPr>
          </a:p>
        </p:txBody>
      </p:sp>
      <p:pic>
        <p:nvPicPr>
          <p:cNvPr id="31" name="Picture 30">
            <a:extLst>
              <a:ext uri="{FF2B5EF4-FFF2-40B4-BE49-F238E27FC236}">
                <a16:creationId xmlns="" xmlns:a16="http://schemas.microsoft.com/office/drawing/2014/main" id="{94C3FE11-E3AD-4B8D-8167-310087A2A51D}"/>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10150517" y="105711"/>
            <a:ext cx="1666345" cy="1502842"/>
          </a:xfrm>
          <a:prstGeom prst="rect">
            <a:avLst/>
          </a:prstGeom>
        </p:spPr>
      </p:pic>
      <p:sp>
        <p:nvSpPr>
          <p:cNvPr id="32" name="Oval 31">
            <a:extLst>
              <a:ext uri="{FF2B5EF4-FFF2-40B4-BE49-F238E27FC236}">
                <a16:creationId xmlns="" xmlns:a16="http://schemas.microsoft.com/office/drawing/2014/main" id="{1992EE46-0E6D-4C0E-8EBE-A57F0FB0674B}"/>
              </a:ext>
            </a:extLst>
          </p:cNvPr>
          <p:cNvSpPr/>
          <p:nvPr/>
        </p:nvSpPr>
        <p:spPr>
          <a:xfrm>
            <a:off x="359783" y="5011149"/>
            <a:ext cx="311888" cy="311888"/>
          </a:xfrm>
          <a:prstGeom prst="ellipse">
            <a:avLst/>
          </a:prstGeom>
          <a:solidFill>
            <a:srgbClr val="FF000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rgbClr val="FF0000"/>
              </a:solidFill>
            </a:endParaRPr>
          </a:p>
        </p:txBody>
      </p:sp>
      <p:sp>
        <p:nvSpPr>
          <p:cNvPr id="8" name="TextBox 7"/>
          <p:cNvSpPr txBox="1"/>
          <p:nvPr/>
        </p:nvSpPr>
        <p:spPr>
          <a:xfrm>
            <a:off x="731503" y="4661318"/>
            <a:ext cx="10783721" cy="1323439"/>
          </a:xfrm>
          <a:prstGeom prst="rect">
            <a:avLst/>
          </a:prstGeom>
          <a:noFill/>
        </p:spPr>
        <p:txBody>
          <a:bodyPr wrap="none" rtlCol="0">
            <a:spAutoFit/>
          </a:bodyPr>
          <a:lstStyle/>
          <a:p>
            <a:r>
              <a:rPr lang="en-US" sz="4000" b="1" dirty="0" err="1" smtClean="0">
                <a:latin typeface="Times New Roman" pitchFamily="18" charset="0"/>
                <a:cs typeface="Times New Roman" pitchFamily="18" charset="0"/>
              </a:rPr>
              <a:t>Ngày</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mai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học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rồi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nhưng</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mùa</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hè</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chắc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sẽ</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theo</a:t>
            </a:r>
            <a:r>
              <a:rPr lang="en-US" sz="4000" b="1" dirty="0" smtClean="0">
                <a:latin typeface="Times New Roman" pitchFamily="18" charset="0"/>
                <a:cs typeface="Times New Roman" pitchFamily="18" charset="0"/>
              </a:rPr>
              <a:t> </a:t>
            </a:r>
          </a:p>
          <a:p>
            <a:r>
              <a:rPr lang="en-US" sz="4000" b="1" dirty="0" err="1" smtClean="0">
                <a:latin typeface="Times New Roman" pitchFamily="18" charset="0"/>
                <a:cs typeface="Times New Roman" pitchFamily="18" charset="0"/>
              </a:rPr>
              <a:t>các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bạn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vào</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lớp</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học</a:t>
            </a:r>
            <a:r>
              <a:rPr lang="en-US" sz="4000" b="1" dirty="0" smtClean="0">
                <a:latin typeface="Times New Roman" pitchFamily="18" charset="0"/>
                <a:cs typeface="Times New Roman" pitchFamily="18" charset="0"/>
              </a:rPr>
              <a:t>. </a:t>
            </a:r>
            <a:endParaRPr lang="en-US" sz="4000" b="1" dirty="0">
              <a:latin typeface="Times New Roman" pitchFamily="18" charset="0"/>
              <a:cs typeface="Times New Roman" pitchFamily="18" charset="0"/>
            </a:endParaRPr>
          </a:p>
        </p:txBody>
      </p:sp>
      <p:cxnSp>
        <p:nvCxnSpPr>
          <p:cNvPr id="33" name="Straight Connector 32"/>
          <p:cNvCxnSpPr/>
          <p:nvPr/>
        </p:nvCxnSpPr>
        <p:spPr>
          <a:xfrm flipH="1">
            <a:off x="8529712" y="4786264"/>
            <a:ext cx="98472" cy="44977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73712" y="3757135"/>
            <a:ext cx="9143850" cy="707886"/>
          </a:xfrm>
          <a:prstGeom prst="rect">
            <a:avLst/>
          </a:prstGeom>
          <a:noFill/>
        </p:spPr>
        <p:txBody>
          <a:bodyPr wrap="none" rtlCol="0">
            <a:spAutoFit/>
          </a:bodyPr>
          <a:lstStyle/>
          <a:p>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Nhưng</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mẹ</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tớ</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bảo</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cậu</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biết</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xe</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đạp</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rồi</a:t>
            </a:r>
            <a:r>
              <a:rPr lang="en-US" sz="4000" b="1" dirty="0" smtClean="0">
                <a:latin typeface="Times New Roman" pitchFamily="18" charset="0"/>
                <a:cs typeface="Times New Roman" pitchFamily="18" charset="0"/>
              </a:rPr>
              <a:t>.</a:t>
            </a:r>
            <a:endParaRPr lang="en-US" sz="4000" b="1" dirty="0">
              <a:latin typeface="Times New Roman" pitchFamily="18" charset="0"/>
              <a:cs typeface="Times New Roman" pitchFamily="18" charset="0"/>
            </a:endParaRPr>
          </a:p>
        </p:txBody>
      </p:sp>
      <p:cxnSp>
        <p:nvCxnSpPr>
          <p:cNvPr id="11" name="Straight Connector 10"/>
          <p:cNvCxnSpPr/>
          <p:nvPr/>
        </p:nvCxnSpPr>
        <p:spPr>
          <a:xfrm flipH="1">
            <a:off x="4968245" y="3930310"/>
            <a:ext cx="98472" cy="44977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 xmlns:a16="http://schemas.microsoft.com/office/drawing/2014/main" id="{1992EE46-0E6D-4C0E-8EBE-A57F0FB0674B}"/>
              </a:ext>
            </a:extLst>
          </p:cNvPr>
          <p:cNvSpPr/>
          <p:nvPr/>
        </p:nvSpPr>
        <p:spPr>
          <a:xfrm>
            <a:off x="419615" y="3930310"/>
            <a:ext cx="311888" cy="311888"/>
          </a:xfrm>
          <a:prstGeom prst="ellipse">
            <a:avLst/>
          </a:prstGeom>
          <a:solidFill>
            <a:srgbClr val="FF000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rgbClr val="FF0000"/>
              </a:solidFill>
            </a:endParaRPr>
          </a:p>
        </p:txBody>
      </p:sp>
      <p:sp>
        <p:nvSpPr>
          <p:cNvPr id="13" name="Oval 12">
            <a:extLst>
              <a:ext uri="{FF2B5EF4-FFF2-40B4-BE49-F238E27FC236}">
                <a16:creationId xmlns="" xmlns:a16="http://schemas.microsoft.com/office/drawing/2014/main" id="{1992EE46-0E6D-4C0E-8EBE-A57F0FB0674B}"/>
              </a:ext>
            </a:extLst>
          </p:cNvPr>
          <p:cNvSpPr/>
          <p:nvPr/>
        </p:nvSpPr>
        <p:spPr>
          <a:xfrm>
            <a:off x="370247" y="3180852"/>
            <a:ext cx="311888" cy="311888"/>
          </a:xfrm>
          <a:prstGeom prst="ellipse">
            <a:avLst/>
          </a:prstGeom>
          <a:solidFill>
            <a:srgbClr val="FF000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rgbClr val="FF0000"/>
              </a:solidFill>
            </a:endParaRPr>
          </a:p>
        </p:txBody>
      </p:sp>
      <p:sp>
        <p:nvSpPr>
          <p:cNvPr id="5" name="TextBox 4"/>
          <p:cNvSpPr txBox="1"/>
          <p:nvPr/>
        </p:nvSpPr>
        <p:spPr>
          <a:xfrm>
            <a:off x="759637" y="2969832"/>
            <a:ext cx="3320717" cy="707886"/>
          </a:xfrm>
          <a:prstGeom prst="rect">
            <a:avLst/>
          </a:prstGeom>
          <a:noFill/>
        </p:spPr>
        <p:txBody>
          <a:bodyPr wrap="none" rtlCol="0">
            <a:spAutoFit/>
          </a:bodyPr>
          <a:lstStyle/>
          <a:p>
            <a:r>
              <a:rPr lang="en-US" sz="4000" b="1" dirty="0" smtClean="0">
                <a:latin typeface="Times New Roman" pitchFamily="18" charset="0"/>
                <a:cs typeface="Times New Roman" pitchFamily="18" charset="0"/>
              </a:rPr>
              <a:t>- Cho </a:t>
            </a:r>
            <a:r>
              <a:rPr lang="en-US" sz="4000" b="1" dirty="0" err="1" smtClean="0">
                <a:latin typeface="Times New Roman" pitchFamily="18" charset="0"/>
                <a:cs typeface="Times New Roman" pitchFamily="18" charset="0"/>
              </a:rPr>
              <a:t>cậu</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này</a:t>
            </a:r>
            <a:r>
              <a:rPr lang="en-US" sz="4000" b="1" dirty="0" smtClean="0">
                <a:latin typeface="Times New Roman" pitchFamily="18" charset="0"/>
                <a:cs typeface="Times New Roman" pitchFamily="18" charset="0"/>
              </a:rPr>
              <a:t>.</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1920241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barn(inVertical)">
                                      <p:cBhvr>
                                        <p:cTn id="54" dur="5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P spid="22" grpId="0" animBg="1"/>
      <p:bldP spid="32" grpId="0" animBg="1"/>
      <p:bldP spid="8" grpId="0"/>
      <p:bldP spid="3" grpId="0"/>
      <p:bldP spid="12" grpId="0" animBg="1"/>
      <p:bldP spid="13" grpId="0" animBg="1"/>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1pchtkt">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TotalTime>
  <Words>740</Words>
  <Application>Microsoft Office PowerPoint</Application>
  <PresentationFormat>Custom</PresentationFormat>
  <Paragraphs>72</Paragraphs>
  <Slides>11</Slides>
  <Notes>6</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千图网拥有20W+精美PPT模板 更多PPT模板下载至：www.58pic.com/office/ppt​​</vt:lpstr>
      <vt:lpstr>自定义设计方案</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75</cp:revision>
  <dcterms:created xsi:type="dcterms:W3CDTF">2022-04-20T14:22:21Z</dcterms:created>
  <dcterms:modified xsi:type="dcterms:W3CDTF">2024-08-14T14:23:59Z</dcterms:modified>
</cp:coreProperties>
</file>