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0"/>
  </p:notesMasterIdLst>
  <p:sldIdLst>
    <p:sldId id="284" r:id="rId2"/>
    <p:sldId id="256" r:id="rId3"/>
    <p:sldId id="267" r:id="rId4"/>
    <p:sldId id="258" r:id="rId5"/>
    <p:sldId id="259" r:id="rId6"/>
    <p:sldId id="260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C5772-F449-41A7-9413-1067B5F0BD3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C7D4-6518-4188-8325-7382B02716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0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0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6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3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1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9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7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6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08096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2" y="3207905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595635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188085" y="3208020"/>
            <a:ext cx="9546590" cy="1664970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3" y="3313110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2971800" y="999811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.A – Đến Lớp Học Rất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5800" y="46770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38600" y="1"/>
            <a:ext cx="6629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0765" y="1623696"/>
            <a:ext cx="5619750" cy="38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762000" y="5715000"/>
            <a:ext cx="106680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685800" y="1524000"/>
            <a:ext cx="3657600" cy="2819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Không học và làm bài đầy đủ em sẽ bị điểm kém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0" y="1219200"/>
            <a:ext cx="3505200" cy="2133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Học và làm bài đầy đủ em sẽ được điểm tốt, được tuyên dương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724400" y="0"/>
            <a:ext cx="594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28800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7428" y="1981200"/>
            <a:ext cx="423057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524000" y="5562600"/>
            <a:ext cx="88392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900" y="1738313"/>
            <a:ext cx="673100" cy="674687"/>
          </a:xfrm>
          <a:prstGeom prst="rect">
            <a:avLst/>
          </a:prstGeom>
        </p:spPr>
      </p:pic>
      <p:pic>
        <p:nvPicPr>
          <p:cNvPr id="2" name="Content Placeholder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56" y="2634616"/>
            <a:ext cx="673735" cy="673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2805" y="1828801"/>
            <a:ext cx="63563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572000" y="228600"/>
            <a:ext cx="6096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2590800"/>
            <a:ext cx="8305800" cy="1828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27432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5562600" y="1219200"/>
            <a:ext cx="4800600" cy="1905000"/>
          </a:xfrm>
          <a:prstGeom prst="wedgeRoundRectCallout">
            <a:avLst>
              <a:gd name="adj1" fmla="val -70943"/>
              <a:gd name="adj2" fmla="val 7505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71700"/>
            <a:ext cx="24384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5801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154</Words>
  <Application>Microsoft Office PowerPoint</Application>
  <PresentationFormat>Widescreen</PresentationFormat>
  <Paragraphs>18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TRAN HIEN</cp:lastModifiedBy>
  <cp:revision>10</cp:revision>
  <dcterms:created xsi:type="dcterms:W3CDTF">2020-08-27T03:05:00Z</dcterms:created>
  <dcterms:modified xsi:type="dcterms:W3CDTF">2021-12-07T09:08:50Z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