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81" r:id="rId5"/>
    <p:sldId id="282" r:id="rId6"/>
    <p:sldId id="260" r:id="rId7"/>
    <p:sldId id="261" r:id="rId8"/>
    <p:sldId id="262" r:id="rId9"/>
    <p:sldId id="288" r:id="rId10"/>
    <p:sldId id="263" r:id="rId11"/>
    <p:sldId id="264" r:id="rId12"/>
    <p:sldId id="265" r:id="rId13"/>
    <p:sldId id="283" r:id="rId14"/>
    <p:sldId id="284" r:id="rId15"/>
    <p:sldId id="291" r:id="rId16"/>
    <p:sldId id="267" r:id="rId17"/>
    <p:sldId id="285" r:id="rId18"/>
    <p:sldId id="268" r:id="rId19"/>
    <p:sldId id="290" r:id="rId20"/>
    <p:sldId id="293" r:id="rId21"/>
    <p:sldId id="269" r:id="rId22"/>
    <p:sldId id="270" r:id="rId23"/>
    <p:sldId id="271" r:id="rId24"/>
    <p:sldId id="272" r:id="rId25"/>
    <p:sldId id="295" r:id="rId26"/>
    <p:sldId id="273" r:id="rId27"/>
    <p:sldId id="274" r:id="rId28"/>
    <p:sldId id="275" r:id="rId29"/>
    <p:sldId id="276" r:id="rId30"/>
    <p:sldId id="298" r:id="rId31"/>
    <p:sldId id="277" r:id="rId32"/>
    <p:sldId id="300" r:id="rId33"/>
    <p:sldId id="301" r:id="rId34"/>
    <p:sldId id="279" r:id="rId35"/>
    <p:sldId id="287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2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310389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5" y="2305454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TRAN LAN PHUONG\Picture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14300"/>
            <a:ext cx="4419600" cy="295275"/>
          </a:xfrm>
          <a:prstGeom prst="rect">
            <a:avLst/>
          </a:prstGeom>
          <a:noFill/>
        </p:spPr>
      </p:pic>
      <p:pic>
        <p:nvPicPr>
          <p:cNvPr id="7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2286000" cy="62865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284" y="799648"/>
            <a:ext cx="3238500" cy="162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258913"/>
            <a:ext cx="2667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914650"/>
            <a:ext cx="2895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3829050"/>
            <a:ext cx="213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" y="2857500"/>
            <a:ext cx="426719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791200" y="348615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90800" y="2171700"/>
            <a:ext cx="685800" cy="514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62600" y="3829050"/>
            <a:ext cx="6096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1900" y="2209585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9 - 3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4286251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8 - 3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45625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799648"/>
            <a:ext cx="533400" cy="36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6" y="599176"/>
            <a:ext cx="2676525" cy="57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5750"/>
            <a:ext cx="2362200" cy="928688"/>
          </a:xfrm>
          <a:prstGeom prst="rect">
            <a:avLst/>
          </a:prstGeom>
          <a:noFill/>
        </p:spPr>
      </p:pic>
      <p:pic>
        <p:nvPicPr>
          <p:cNvPr id="8195" name="Picture 3" descr="C:\Users\TRAN LAN PHUONG\Pictures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" y="1200150"/>
            <a:ext cx="8153399" cy="354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3829050"/>
            <a:ext cx="60960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600" y="348615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6800" y="3486150"/>
            <a:ext cx="50292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7400" y="3886200"/>
            <a:ext cx="42672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3886200"/>
            <a:ext cx="42672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57200"/>
            <a:ext cx="4267200" cy="33147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1" y="685800"/>
            <a:ext cx="3590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1" y="2857500"/>
            <a:ext cx="3810001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7010400" y="1828800"/>
            <a:ext cx="990600" cy="6286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00800" y="2971800"/>
            <a:ext cx="9144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24800" y="2971800"/>
            <a:ext cx="9906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71500"/>
            <a:ext cx="8229600" cy="348615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733800" y="142875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3800" y="188595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0" y="142875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0" y="1885950"/>
            <a:ext cx="5334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0" y="268605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0" y="3143250"/>
            <a:ext cx="5334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00" y="2686050"/>
            <a:ext cx="6096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0" y="3143250"/>
            <a:ext cx="6096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28650"/>
            <a:ext cx="7239000" cy="289321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791200" y="2971800"/>
            <a:ext cx="6858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81800" y="2971800"/>
            <a:ext cx="4572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43800" y="297180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085850"/>
            <a:ext cx="2673928" cy="14859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3"/>
              <a:ext cx="2757456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59843"/>
            <a:ext cx="3022600" cy="1259993"/>
          </a:xfrm>
          <a:prstGeom prst="rect">
            <a:avLst/>
          </a:prstGeom>
        </p:spPr>
      </p:pic>
      <p:pic>
        <p:nvPicPr>
          <p:cNvPr id="4098" name="Picture 2" descr="C:\Users\TRAN LAN PHUONG\Pictures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00151"/>
            <a:ext cx="8229600" cy="2544366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467600" y="2000250"/>
            <a:ext cx="4572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2457450"/>
            <a:ext cx="533400" cy="34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0" y="2857500"/>
            <a:ext cx="533400" cy="34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7600" y="325755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1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50"/>
            <a:ext cx="8382000" cy="451485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428751"/>
            <a:ext cx="2651202" cy="1288694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084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43051"/>
            <a:ext cx="2651202" cy="1288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486151"/>
            <a:ext cx="2651202" cy="1288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71801"/>
            <a:ext cx="2743200" cy="15172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9948 0.15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0694E-6 L -0.575 0.166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28282 0.538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4948 0.472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AN LAN PHUONG\Pictures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8600"/>
            <a:ext cx="7239000" cy="268605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81400" y="2114550"/>
            <a:ext cx="6858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43400" y="2114550"/>
            <a:ext cx="6858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9200" y="2114550"/>
            <a:ext cx="6858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5000" y="2114550"/>
            <a:ext cx="6858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2114550"/>
            <a:ext cx="6858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62800" y="2114550"/>
            <a:ext cx="685800" cy="40005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1450"/>
            <a:ext cx="4876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857250"/>
            <a:ext cx="2438400" cy="1143000"/>
          </a:xfrm>
          <a:prstGeom prst="rect">
            <a:avLst/>
          </a:prstGeom>
          <a:noFill/>
        </p:spPr>
      </p:pic>
      <p:pic>
        <p:nvPicPr>
          <p:cNvPr id="4100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400300"/>
            <a:ext cx="2057400" cy="514350"/>
          </a:xfrm>
          <a:prstGeom prst="rect">
            <a:avLst/>
          </a:prstGeom>
          <a:noFill/>
        </p:spPr>
      </p:pic>
      <p:pic>
        <p:nvPicPr>
          <p:cNvPr id="4101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943351"/>
            <a:ext cx="1657350" cy="469106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648200" y="1371600"/>
            <a:ext cx="2209800" cy="14287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724400" y="2800350"/>
            <a:ext cx="2209800" cy="14287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48175" y="1762125"/>
            <a:ext cx="2686050" cy="2133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429000" y="1085850"/>
            <a:ext cx="2673928" cy="14859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6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"/>
            <a:ext cx="6045200" cy="4924425"/>
          </a:xfrm>
          <a:prstGeom prst="rect">
            <a:avLst/>
          </a:prstGeom>
          <a:noFill/>
        </p:spPr>
      </p:pic>
      <p:pic>
        <p:nvPicPr>
          <p:cNvPr id="7171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1" y="800100"/>
            <a:ext cx="2312963" cy="1028700"/>
          </a:xfrm>
          <a:prstGeom prst="rect">
            <a:avLst/>
          </a:prstGeom>
          <a:noFill/>
        </p:spPr>
      </p:pic>
      <p:pic>
        <p:nvPicPr>
          <p:cNvPr id="7172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571750"/>
            <a:ext cx="1905000" cy="457200"/>
          </a:xfrm>
          <a:prstGeom prst="rect">
            <a:avLst/>
          </a:prstGeom>
          <a:noFill/>
        </p:spPr>
      </p:pic>
      <p:pic>
        <p:nvPicPr>
          <p:cNvPr id="7173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171951"/>
            <a:ext cx="1676400" cy="411956"/>
          </a:xfrm>
          <a:prstGeom prst="rect">
            <a:avLst/>
          </a:prstGeom>
          <a:noFill/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048000" y="1371600"/>
            <a:ext cx="2673928" cy="2348800"/>
            <a:chOff x="3721916" y="2197852"/>
            <a:chExt cx="3021785" cy="5885394"/>
          </a:xfrm>
        </p:grpSpPr>
        <p:sp>
          <p:nvSpPr>
            <p:cNvPr id="8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900055" y="2761991"/>
              <a:ext cx="2757456" cy="532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514350"/>
          </a:xfrm>
          <a:prstGeom prst="rect">
            <a:avLst/>
          </a:prstGeom>
          <a:noFill/>
        </p:spPr>
      </p:pic>
      <p:pic>
        <p:nvPicPr>
          <p:cNvPr id="8194" name="Picture 2" descr="C:\Users\TRAN LAN PHUONG\Pictures\19.jpg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3048000" y="0"/>
            <a:ext cx="3657600" cy="5143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196" name="Picture 4" descr="C:\Users\TRAN LAN PHUONG\Pictures\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28650"/>
            <a:ext cx="4495800" cy="451485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t="7792" r="16129" b="3896"/>
          <a:stretch>
            <a:fillRect/>
          </a:stretch>
        </p:blipFill>
        <p:spPr bwMode="auto">
          <a:xfrm>
            <a:off x="5867400" y="857250"/>
            <a:ext cx="25146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7543800" y="914400"/>
            <a:ext cx="609600" cy="3429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0" y="2228850"/>
            <a:ext cx="609600" cy="3429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0" y="3429000"/>
            <a:ext cx="609600" cy="3429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43800" y="4743450"/>
            <a:ext cx="609600" cy="285750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1450"/>
            <a:ext cx="2362200" cy="928688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1" y="1543051"/>
            <a:ext cx="7467599" cy="20002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205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0289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02895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05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2514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514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205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2514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205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2514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6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71500"/>
            <a:ext cx="8001000" cy="3217069"/>
          </a:xfrm>
          <a:prstGeom prst="rect">
            <a:avLst/>
          </a:prstGeom>
          <a:noFill/>
        </p:spPr>
      </p:pic>
      <p:cxnSp>
        <p:nvCxnSpPr>
          <p:cNvPr id="3" name="Curved Connector 2"/>
          <p:cNvCxnSpPr/>
          <p:nvPr/>
        </p:nvCxnSpPr>
        <p:spPr>
          <a:xfrm rot="16200000" flipH="1">
            <a:off x="2400300" y="2000250"/>
            <a:ext cx="685800" cy="9144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flipV="1">
            <a:off x="2362200" y="2171700"/>
            <a:ext cx="1219200" cy="54102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V="1">
            <a:off x="5867400" y="2171700"/>
            <a:ext cx="1219200" cy="54102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943600" y="2171700"/>
            <a:ext cx="1066800" cy="5715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114300"/>
            <a:ext cx="8381999" cy="4572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495800" y="382905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085850"/>
            <a:ext cx="2673928" cy="14859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3"/>
              <a:ext cx="2757456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1"/>
            <a:ext cx="3022600" cy="1259993"/>
          </a:xfrm>
          <a:prstGeom prst="rect">
            <a:avLst/>
          </a:prstGeom>
        </p:spPr>
      </p:pic>
      <p:pic>
        <p:nvPicPr>
          <p:cNvPr id="1026" name="Picture 2" descr="C:\Users\TRAN LAN PHUONG\Pictures\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00150"/>
            <a:ext cx="8077200" cy="108585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400300"/>
            <a:ext cx="7848600" cy="20574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3771900"/>
            <a:ext cx="7620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0400" y="3771900"/>
            <a:ext cx="7620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8600" y="3771900"/>
            <a:ext cx="7620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3771900"/>
            <a:ext cx="7620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3771900"/>
            <a:ext cx="8382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0" y="3829050"/>
            <a:ext cx="762000" cy="34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62800" y="3771900"/>
            <a:ext cx="7620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14287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17716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14287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177165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4859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17716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14287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17716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71500"/>
            <a:ext cx="8382000" cy="4457700"/>
          </a:xfrm>
          <a:prstGeom prst="rect">
            <a:avLst/>
          </a:prstGeom>
          <a:noFill/>
        </p:spPr>
      </p:pic>
      <p:pic>
        <p:nvPicPr>
          <p:cNvPr id="3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084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200150"/>
            <a:ext cx="13716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600201"/>
            <a:ext cx="1295400" cy="888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686050"/>
            <a:ext cx="13716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2400300"/>
            <a:ext cx="1371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5782 0.10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5782 0.183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1615 0.33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1615 0.38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77.jpg"/>
          <p:cNvPicPr>
            <a:picLocks noChangeAspect="1" noChangeArrowheads="1"/>
          </p:cNvPicPr>
          <p:nvPr/>
        </p:nvPicPr>
        <p:blipFill>
          <a:blip r:embed="rId3" cstate="print"/>
          <a:srcRect r="11504"/>
          <a:stretch>
            <a:fillRect/>
          </a:stretch>
        </p:blipFill>
        <p:spPr bwMode="auto">
          <a:xfrm>
            <a:off x="203200" y="0"/>
            <a:ext cx="8940800" cy="491490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228600" y="1885950"/>
            <a:ext cx="2895600" cy="628650"/>
          </a:xfrm>
          <a:prstGeom prst="wedgeRoundRectCallout">
            <a:avLst>
              <a:gd name="adj1" fmla="val 63048"/>
              <a:gd name="adj2" fmla="val 104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6968" y="4483510"/>
            <a:ext cx="609600" cy="34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3800" y="4514850"/>
            <a:ext cx="533400" cy="34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AN LAN PHUONG\Pictures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1450"/>
            <a:ext cx="8610600" cy="485775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886200" y="42291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00600" y="42291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1450"/>
            <a:ext cx="2057400" cy="800100"/>
          </a:xfrm>
          <a:prstGeom prst="rect">
            <a:avLst/>
          </a:prstGeom>
          <a:noFill/>
        </p:spPr>
      </p:pic>
      <p:pic>
        <p:nvPicPr>
          <p:cNvPr id="1029" name="Picture 5" descr="C:\Users\TRAN LAN PHUONG\Pictures\Saved Picture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971550"/>
            <a:ext cx="7010400" cy="2628900"/>
          </a:xfrm>
          <a:prstGeom prst="rect">
            <a:avLst/>
          </a:prstGeom>
          <a:noFill/>
        </p:spPr>
      </p:pic>
      <p:pic>
        <p:nvPicPr>
          <p:cNvPr id="1030" name="Picture 6" descr="C:\Users\TRAN LAN PHUONG\Picture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" y="3543300"/>
            <a:ext cx="3783013" cy="1120378"/>
          </a:xfrm>
          <a:prstGeom prst="rect">
            <a:avLst/>
          </a:prstGeom>
          <a:noFill/>
        </p:spPr>
      </p:pic>
      <p:pic>
        <p:nvPicPr>
          <p:cNvPr id="1031" name="Picture 7" descr="C:\Users\TRAN LAN PHUONG\Pictures\bài 11-68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3657600"/>
            <a:ext cx="4191000" cy="971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085850"/>
            <a:ext cx="2673928" cy="14859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3"/>
              <a:ext cx="2757456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2133600" cy="742951"/>
          </a:xfrm>
          <a:prstGeom prst="rect">
            <a:avLst/>
          </a:prstGeom>
        </p:spPr>
      </p:pic>
      <p:pic>
        <p:nvPicPr>
          <p:cNvPr id="5122" name="Picture 2" descr="C:\Users\TRAN LAN PHUONG\Pictures\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85800"/>
            <a:ext cx="8382000" cy="414932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971800" y="1543050"/>
            <a:ext cx="533400" cy="342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5600" y="2743200"/>
            <a:ext cx="53340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RAN LAN PHUONG\Pictures\28.jpg"/>
          <p:cNvPicPr>
            <a:picLocks noChangeAspect="1" noChangeArrowheads="1"/>
          </p:cNvPicPr>
          <p:nvPr/>
        </p:nvPicPr>
        <p:blipFill>
          <a:blip r:embed="rId2"/>
          <a:srcRect t="8889" b="24444"/>
          <a:stretch>
            <a:fillRect/>
          </a:stretch>
        </p:blipFill>
        <p:spPr bwMode="auto">
          <a:xfrm>
            <a:off x="228600" y="1371600"/>
            <a:ext cx="8229600" cy="17145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57150"/>
            <a:ext cx="3022600" cy="125999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57150"/>
            <a:ext cx="3022600" cy="1259993"/>
          </a:xfrm>
          <a:prstGeom prst="rect">
            <a:avLst/>
          </a:prstGeom>
        </p:spPr>
      </p:pic>
      <p:pic>
        <p:nvPicPr>
          <p:cNvPr id="4" name="Picture 2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8889" b="46666"/>
          <a:stretch>
            <a:fillRect/>
          </a:stretch>
        </p:blipFill>
        <p:spPr bwMode="auto">
          <a:xfrm>
            <a:off x="0" y="1428750"/>
            <a:ext cx="8229600" cy="1143000"/>
          </a:xfrm>
          <a:prstGeom prst="rect">
            <a:avLst/>
          </a:prstGeom>
          <a:noFill/>
        </p:spPr>
      </p:pic>
      <p:sp>
        <p:nvSpPr>
          <p:cNvPr id="5" name="Left Brace 4"/>
          <p:cNvSpPr/>
          <p:nvPr/>
        </p:nvSpPr>
        <p:spPr>
          <a:xfrm rot="16200000">
            <a:off x="2876550" y="2247900"/>
            <a:ext cx="342900" cy="762000"/>
          </a:xfrm>
          <a:prstGeom prst="leftBrace">
            <a:avLst>
              <a:gd name="adj1" fmla="val 8333"/>
              <a:gd name="adj2" fmla="val 52637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2743201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268605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68605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1717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55556" b="24444"/>
          <a:stretch>
            <a:fillRect/>
          </a:stretch>
        </p:blipFill>
        <p:spPr bwMode="auto">
          <a:xfrm>
            <a:off x="0" y="3200400"/>
            <a:ext cx="8229600" cy="5143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343400" y="325755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3200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2057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7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0"/>
            <a:ext cx="1858963" cy="738188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857250"/>
            <a:ext cx="8458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bài 11-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12" y="1143000"/>
            <a:ext cx="8450489" cy="26289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AN LAN PHUONG\Pictures\4.jpg"/>
          <p:cNvPicPr>
            <a:picLocks noChangeAspect="1" noChangeArrowheads="1"/>
          </p:cNvPicPr>
          <p:nvPr/>
        </p:nvPicPr>
        <p:blipFill>
          <a:blip r:embed="rId2"/>
          <a:srcRect l="10276" t="6522" r="52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486150"/>
            <a:ext cx="3505200" cy="8572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RAN LAN PHUONG\Pictur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57200"/>
            <a:ext cx="8001000" cy="3453262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124200" y="2971800"/>
            <a:ext cx="46736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62400" y="2971800"/>
            <a:ext cx="543560" cy="400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57250"/>
            <a:ext cx="7772400" cy="290988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286000" y="2514600"/>
            <a:ext cx="467360" cy="514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7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4200" y="2514600"/>
            <a:ext cx="543560" cy="5143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4300"/>
            <a:ext cx="4648200" cy="49149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742951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7 - 2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1657351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7- 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2571751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3371851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6400" y="4190569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742951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1618819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2590369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3390469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4171951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352800" y="1085850"/>
            <a:ext cx="2673928" cy="14859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6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212</Words>
  <Application>Microsoft Office PowerPoint</Application>
  <PresentationFormat>On-screen Show (16:9)</PresentationFormat>
  <Paragraphs>121</Paragraphs>
  <Slides>35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Windows User</cp:lastModifiedBy>
  <cp:revision>78</cp:revision>
  <dcterms:created xsi:type="dcterms:W3CDTF">2020-08-14T12:58:13Z</dcterms:created>
  <dcterms:modified xsi:type="dcterms:W3CDTF">2023-11-03T09:39:46Z</dcterms:modified>
</cp:coreProperties>
</file>