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56" r:id="rId5"/>
    <p:sldId id="264" r:id="rId6"/>
    <p:sldId id="258" r:id="rId7"/>
    <p:sldId id="259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5692-FCBD-4893-B0F8-030A837C787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B6FCC-9F10-4A8A-B461-CCD36D845B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C1F7-4375-481B-B2FA-B983C46E56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1730-7AC3-4612-A561-7E9845E199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38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905000" y="9144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hông xả rác, ca sĩ- Bé Thanh Hằng Viettel 17483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33600" y="510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228600"/>
            <a:ext cx="6781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762000" y="2057400"/>
            <a:ext cx="7772400" cy="2133600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529205"/>
            <a:ext cx="7126605" cy="355727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3300" y="2529205"/>
            <a:ext cx="914400" cy="8572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4345940"/>
            <a:ext cx="914400" cy="8572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55" y="4469130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85" y="1833245"/>
            <a:ext cx="762635" cy="695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1833245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800600" cy="342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566" y="3048000"/>
            <a:ext cx="445743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228600" y="2057400"/>
            <a:ext cx="8686800" cy="2286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838200" y="1143000"/>
            <a:ext cx="7010400" cy="1219200"/>
          </a:xfrm>
          <a:prstGeom prst="wedgeRoundRectCallout">
            <a:avLst>
              <a:gd name="adj1" fmla="val 6019"/>
              <a:gd name="adj2" fmla="val 1175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65" y="2905125"/>
            <a:ext cx="3032125" cy="272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WPS Presentation</Application>
  <PresentationFormat>On-screen Show (4:3)</PresentationFormat>
  <Paragraphs>24</Paragraphs>
  <Slides>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Segoe UI</vt:lpstr>
      <vt:lpstr>Times New Roman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9</cp:revision>
  <dcterms:created xsi:type="dcterms:W3CDTF">2020-08-27T15:40:00Z</dcterms:created>
  <dcterms:modified xsi:type="dcterms:W3CDTF">2020-09-05T07:35:49Z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