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-102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440145" y="706806"/>
            <a:ext cx="8068235" cy="432518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1926002" cy="65795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828105" y="3902659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928466" y="4320125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3557" y="21187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7864" y="20710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6256" y="21187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67394" y="25092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5964" y="29778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1242" y="21187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1080" y="25777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62523" y="29802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7007" y="25801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43004" y="21437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33008" y="254385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96552" y="29802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44144" y="21437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08565" y="21776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44144" y="25801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44144" y="29802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37714" y="299193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=""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=""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473933" y="37287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721" y="801578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-26678"/>
            <a:ext cx="2404653" cy="1019137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=""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245005" y="2979671"/>
            <a:ext cx="2642839" cy="87865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=""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2598234"/>
            <a:ext cx="2842578" cy="126008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=""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6565768" y="2732787"/>
            <a:ext cx="794037" cy="1125535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255721" y="936376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115</Words>
  <Application>Microsoft Office PowerPoint</Application>
  <PresentationFormat>On-screen Show (16:9)</PresentationFormat>
  <Paragraphs>38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27</cp:revision>
  <dcterms:created xsi:type="dcterms:W3CDTF">2017-01-10T13:46:13Z</dcterms:created>
  <dcterms:modified xsi:type="dcterms:W3CDTF">2023-12-04T07:31:20Z</dcterms:modified>
</cp:coreProperties>
</file>