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361" r:id="rId4"/>
    <p:sldId id="372" r:id="rId5"/>
    <p:sldId id="362" r:id="rId6"/>
    <p:sldId id="373" r:id="rId7"/>
    <p:sldId id="259" r:id="rId8"/>
    <p:sldId id="356" r:id="rId9"/>
    <p:sldId id="363" r:id="rId10"/>
    <p:sldId id="357" r:id="rId11"/>
    <p:sldId id="364" r:id="rId12"/>
    <p:sldId id="358" r:id="rId13"/>
    <p:sldId id="359" r:id="rId14"/>
    <p:sldId id="355" r:id="rId15"/>
    <p:sldId id="279" r:id="rId16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107"/>
    <p:restoredTop sz="94660"/>
  </p:normalViewPr>
  <p:slideViewPr>
    <p:cSldViewPr snapToGrid="0" showGuides="1">
      <p:cViewPr>
        <p:scale>
          <a:sx n="79" d="100"/>
          <a:sy n="79" d="100"/>
        </p:scale>
        <p:origin x="-90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2D0D91-461E-451E-88CD-F7F109D97D9C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9/4/2024</a:t>
            </a:fld>
            <a:endParaRPr kumimoji="0" lang="en-SG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/>
            <a:fld id="{9A0DB2DC-4C9A-4742-B13C-FB6460FD3503}" type="slidenum">
              <a:rPr lang="en-SG" altLang="x-none" sz="1200" dirty="0">
                <a:latin typeface="Calibri" panose="020F0502020204030204" pitchFamily="34" charset="0"/>
              </a:rPr>
              <a:pPr lvl="0" algn="r"/>
              <a:t>‹#›</a:t>
            </a:fld>
            <a:endParaRPr lang="en-SG" altLang="x-none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>
            <a:solidFill>
              <a:srgbClr val="000000"/>
            </a:solidFill>
            <a:miter/>
          </a:ln>
        </p:spPr>
      </p:sp>
      <p:sp>
        <p:nvSpPr>
          <p:cNvPr id="22530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 lang="zh-CN" altLang="en-US" dirty="0">
              <a:ea typeface="等线"/>
            </a:endParaRPr>
          </a:p>
        </p:txBody>
      </p:sp>
      <p:sp>
        <p:nvSpPr>
          <p:cNvPr id="2253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等线"/>
              </a:rPr>
              <a:pPr lvl="0" algn="r"/>
              <a:t>13</a:t>
            </a:fld>
            <a:endParaRPr lang="zh-CN" altLang="en-US" sz="1200" dirty="0">
              <a:latin typeface="Calibri" panose="020F0502020204030204" pitchFamily="34" charset="0"/>
              <a:ea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71616EE-D213-40F6-9E8A-0F7C169B543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292-07C6-42EE-BB70-BA6CAB71883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48DD0-035C-4FF5-A74A-17FEE2FB17C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76F0D-9328-4CDA-BAE3-44C60792984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0DC8A-2222-44EB-B6CD-2D3F02366E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A811A-112A-4EB4-A2BD-5EB36A0092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1AE3-C5DF-4A1E-AA4B-65CF65E77EF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6FD7-AB81-4239-B7E2-CDF7E95EE57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665CA-89C0-427B-9E5B-85C3F2D2D1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63D0-23B0-42C4-B9C3-8C3B1B0EFE6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B034-8B53-4573-AD68-D453502C4D8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54250"/>
            <a:ext cx="9486900" cy="39179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431" y="3223419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FE42E8-8B57-452D-A122-4DCE9AC771EF}" type="datetime1">
              <a:rPr kumimoji="0" lang="en-US" sz="900" b="0" i="0" u="none" strike="noStrike" kern="1200" cap="all" spc="300" normalizeH="0" baseline="0" noProof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4/9/2024</a:t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50" y="3224213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614883"/>
                </a:solidFill>
              </a:defRPr>
            </a:lvl1pPr>
          </a:lstStyle>
          <a:p>
            <a:pPr lvl="0"/>
            <a:fld id="{9A0DB2DC-4C9A-4742-B13C-FB6460FD3503}" type="slidenum">
              <a:rPr lang="en-US">
                <a:latin typeface="Gill Sans MT" panose="020B0502020104020203" pitchFamily="34" charset="0"/>
              </a:rPr>
              <a:pPr lvl="0"/>
              <a:t>‹#›</a:t>
            </a:fld>
            <a:endParaRPr lang="en-US">
              <a:latin typeface="Gill Sans MT" panose="020B05020201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A89E8F79-26CE-4329-8E08-BB1BB4C7C8AD}" type="slidenum">
              <a:rPr lang="en-US" smtClean="0">
                <a:solidFill>
                  <a:srgbClr val="000000"/>
                </a:solidFill>
                <a:latin typeface="Arial" panose="020B0604020202020204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plant"/>
          <p:cNvSpPr>
            <a:spLocks noEditPoints="1"/>
          </p:cNvSpPr>
          <p:nvPr/>
        </p:nvSpPr>
        <p:spPr>
          <a:xfrm rot="10800000">
            <a:off x="3860800" y="6477000"/>
            <a:ext cx="7518400" cy="76200"/>
          </a:xfrm>
          <a:custGeom>
            <a:avLst/>
            <a:gdLst>
              <a:gd name="txL" fmla="*/ 7100 w 21600"/>
              <a:gd name="txT" fmla="*/ 10092 h 21600"/>
              <a:gd name="txR" fmla="*/ 14545 w 21600"/>
              <a:gd name="txB" fmla="*/ 13573 h 21600"/>
            </a:gdLst>
            <a:ahLst/>
            <a:cxnLst>
              <a:cxn ang="0">
                <a:pos x="0" y="0"/>
              </a:cxn>
              <a:cxn ang="0">
                <a:pos x="10800" y="0"/>
              </a:cxn>
              <a:cxn ang="0">
                <a:pos x="21600" y="0"/>
              </a:cxn>
              <a:cxn ang="0">
                <a:pos x="21600" y="10800"/>
              </a:cxn>
              <a:cxn ang="0">
                <a:pos x="21600" y="21600"/>
              </a:cxn>
              <a:cxn ang="0">
                <a:pos x="10800" y="21600"/>
              </a:cxn>
              <a:cxn ang="0">
                <a:pos x="0" y="21600"/>
              </a:cxn>
              <a:cxn ang="0">
                <a:pos x="0" y="10800"/>
              </a:cxn>
            </a:cxnLst>
            <a:rect l="txL" t="txT" r="txR" b="txB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80008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dist="107763" dir="2699999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603" name="WordArt 6"/>
          <p:cNvSpPr>
            <a:spLocks noTextEdit="1"/>
          </p:cNvSpPr>
          <p:nvPr/>
        </p:nvSpPr>
        <p:spPr>
          <a:xfrm>
            <a:off x="812800" y="228600"/>
            <a:ext cx="102616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 các em tham gia tiết học  hôm nay</a:t>
            </a:r>
          </a:p>
        </p:txBody>
      </p:sp>
      <p:pic>
        <p:nvPicPr>
          <p:cNvPr id="25604" name="Picture 25603" descr="pretty_flower_purple_h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4933950"/>
            <a:ext cx="2519363" cy="192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25604" descr="pretty_flower_red_h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8" y="5075238"/>
            <a:ext cx="2239962" cy="171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25605" descr="pretty_flower_yellow_h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88" y="4648200"/>
            <a:ext cx="2144712" cy="1639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25606" descr="pretty_flower_orange_h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33950"/>
            <a:ext cx="2519363" cy="192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8" name="WordArt 4"/>
          <p:cNvSpPr>
            <a:spLocks noTextEdit="1"/>
          </p:cNvSpPr>
          <p:nvPr/>
        </p:nvSpPr>
        <p:spPr>
          <a:xfrm>
            <a:off x="1930400" y="2971800"/>
            <a:ext cx="79121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800" b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8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gàng</a:t>
            </a:r>
            <a:r>
              <a:rPr lang="en-US" sz="28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8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nắp</a:t>
            </a:r>
            <a:endParaRPr lang="en-US" sz="2800" b="1" dirty="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hiện:Đào</a:t>
            </a:r>
            <a:r>
              <a:rPr lang="en-US" sz="2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Ngần</a:t>
            </a:r>
            <a:r>
              <a:rPr lang="en-US" sz="2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Trường:Tiểu</a:t>
            </a:r>
            <a:r>
              <a:rPr lang="en-US" sz="2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b="1" dirty="0" err="1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800" b="1" dirty="0" smtClean="0"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Administrator\Downloads\18.2.png"/>
          <p:cNvPicPr>
            <a:picLocks noChangeAspect="1"/>
          </p:cNvPicPr>
          <p:nvPr/>
        </p:nvPicPr>
        <p:blipFill>
          <a:blip r:embed="rId2"/>
          <a:srcRect l="5812" t="52106" r="8862" b="21579"/>
          <a:stretch>
            <a:fillRect/>
          </a:stretch>
        </p:blipFill>
        <p:spPr>
          <a:xfrm>
            <a:off x="1684338" y="625475"/>
            <a:ext cx="9504362" cy="5919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370138" y="5715000"/>
            <a:ext cx="8445500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1371600" y="3719830"/>
            <a:ext cx="5343525" cy="267144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Bọn nhỏ nên đứng dậy đi chỗ khác để các bạn dọn dẹp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Administrator\Downloads\18.2.png"/>
          <p:cNvPicPr>
            <a:picLocks noChangeAspect="1"/>
          </p:cNvPicPr>
          <p:nvPr/>
        </p:nvPicPr>
        <p:blipFill>
          <a:blip r:embed="rId2"/>
          <a:srcRect l="9521" t="79123" r="12819" b="6491"/>
          <a:stretch>
            <a:fillRect/>
          </a:stretch>
        </p:blipFill>
        <p:spPr>
          <a:xfrm>
            <a:off x="890588" y="1335088"/>
            <a:ext cx="10298112" cy="4464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rcRect b="10181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14538" y="1651000"/>
            <a:ext cx="7416800" cy="1898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17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sz="117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975" y="3478213"/>
            <a:ext cx="1044575" cy="63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5"/>
            <a:ext cx="3403600" cy="157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63" y="2657475"/>
            <a:ext cx="2647950" cy="193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0863" y="569913"/>
            <a:ext cx="2079625" cy="187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5"/>
            <a:ext cx="9367838" cy="2684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00" y="6208713"/>
            <a:ext cx="12242800" cy="709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2874963" y="909638"/>
            <a:ext cx="6843712" cy="2530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Tạm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biệt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và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 </a:t>
            </a:r>
          </a:p>
          <a:p>
            <a:pPr algn="ctr"/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hẹn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gặp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 </a:t>
            </a:r>
            <a:r>
              <a:rPr lang="en-US" altLang="zh-CN" sz="8000" b="1" err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lại</a:t>
            </a:r>
            <a:r>
              <a:rPr lang="en-US" altLang="zh-CN" sz="8000" b="1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!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08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1219136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eca04cb798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Content Placeholder 2"/>
          <p:cNvSpPr/>
          <p:nvPr/>
        </p:nvSpPr>
        <p:spPr>
          <a:xfrm>
            <a:off x="2715260" y="2232343"/>
            <a:ext cx="7264400" cy="1295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BÀI </a:t>
            </a:r>
            <a:r>
              <a:rPr lang="en-US" sz="4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15</a:t>
            </a:r>
            <a:r>
              <a:rPr sz="4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: GỌN GÀNG, NGĂN NẮP</a:t>
            </a:r>
            <a:endParaRPr sz="4000" b="1" i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7100" y="2108201"/>
            <a:ext cx="5219700" cy="2277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edge/>
      </p:transition>
    </mc:Choice>
    <mc:Fallback>
      <p:transition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5363"/>
          <p:cNvSpPr txBox="1"/>
          <p:nvPr/>
        </p:nvSpPr>
        <p:spPr>
          <a:xfrm>
            <a:off x="3248025" y="4703763"/>
            <a:ext cx="97472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>
              <a:latin typeface="Arial" panose="020B0604020202020204" pitchFamily="34" charset="0"/>
            </a:endParaRPr>
          </a:p>
        </p:txBody>
      </p:sp>
      <p:sp>
        <p:nvSpPr>
          <p:cNvPr id="7" name="Wave 6"/>
          <p:cNvSpPr/>
          <p:nvPr/>
        </p:nvSpPr>
        <p:spPr>
          <a:xfrm>
            <a:off x="1071563" y="1487488"/>
            <a:ext cx="9013825" cy="2701925"/>
          </a:xfrm>
          <a:prstGeom prst="wave">
            <a:avLst>
              <a:gd name="adj1" fmla="val 9124"/>
              <a:gd name="adj2" fmla="val -32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sz="4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các bạn hát b</a:t>
            </a:r>
            <a:r>
              <a:rPr sz="400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sz="4000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ngoan hơn búp bê</a:t>
            </a:r>
            <a:r>
              <a:rPr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/>
            <a:r>
              <a:rPr sz="16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Sáng tác: Phùng Như Thạch</a:t>
            </a:r>
            <a:endParaRPr sz="1600" b="1" i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Thùy Dung – Em Ngoan Hơn Búp Bê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5825" y="457771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38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2838" y="6219825"/>
            <a:ext cx="7554913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8" name="Picture 163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88" y="0"/>
            <a:ext cx="2024062" cy="1109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22250" y="900113"/>
            <a:ext cx="11817350" cy="8858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 n</a:t>
            </a:r>
            <a:r>
              <a:rPr sz="26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o trong tranh đã thể hiện sự gọn gang, ngăn nắp? Vì sao phải gọn g</a:t>
            </a:r>
            <a:r>
              <a:rPr sz="26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ng, ngăn nắp</a:t>
            </a:r>
            <a:r>
              <a:rPr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25858" t="48351" r="22121" b="32089"/>
          <a:stretch>
            <a:fillRect/>
          </a:stretch>
        </p:blipFill>
        <p:spPr>
          <a:xfrm>
            <a:off x="549275" y="1825625"/>
            <a:ext cx="5518150" cy="4378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5858" t="68359" r="22121" b="12054"/>
          <a:stretch>
            <a:fillRect/>
          </a:stretch>
        </p:blipFill>
        <p:spPr>
          <a:xfrm>
            <a:off x="6019800" y="1733550"/>
            <a:ext cx="6005513" cy="43989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7330" y="1429703"/>
            <a:ext cx="10939463" cy="553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Em cần l</a:t>
            </a:r>
            <a:r>
              <a:rPr sz="30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 gì để sách vở, đồ </a:t>
            </a:r>
            <a:r>
              <a:rPr lang="en-US" sz="3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sz="3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 gọn </a:t>
            </a:r>
            <a:r>
              <a:rPr lang="en-US" sz="3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sz="3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, ngăn nắp</a:t>
            </a:r>
            <a:r>
              <a:rPr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30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653" name="Picture 276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88" y="0"/>
            <a:ext cx="2024062" cy="1109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Cloud Callout 1"/>
          <p:cNvSpPr/>
          <p:nvPr/>
        </p:nvSpPr>
        <p:spPr>
          <a:xfrm>
            <a:off x="3011170" y="3039745"/>
            <a:ext cx="6047105" cy="28898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Học xong sắp xếp gọn gàng vào đúng vị trí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 txBox="1"/>
          <p:nvPr/>
        </p:nvSpPr>
        <p:spPr>
          <a:xfrm>
            <a:off x="7519988" y="746125"/>
            <a:ext cx="4162425" cy="39179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spcBef>
                <a:spcPts val="1000"/>
              </a:spcBef>
              <a:buSzPct val="70000"/>
              <a:buFont typeface="Arial" panose="020B0604020202020204" pitchFamily="34" charset="0"/>
            </a:pPr>
            <a:r>
              <a:rPr sz="3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2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31963" y="5872163"/>
            <a:ext cx="9288463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3" name="Picture 174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2175" cy="96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4816" t="17778" r="8859" b="54074"/>
          <a:stretch>
            <a:fillRect/>
          </a:stretch>
        </p:blipFill>
        <p:spPr>
          <a:xfrm>
            <a:off x="746125" y="1411288"/>
            <a:ext cx="9632950" cy="5256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6"/>
          <p:cNvSpPr txBox="1"/>
          <p:nvPr/>
        </p:nvSpPr>
        <p:spPr>
          <a:xfrm>
            <a:off x="427038" y="825500"/>
            <a:ext cx="109394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Em đồng tình hoặc không đồng tình với việc l</a:t>
            </a:r>
            <a:r>
              <a:rPr sz="24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 của bạn n</a:t>
            </a:r>
            <a:r>
              <a:rPr sz="2400" b="1" err="1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o? Vì sao</a:t>
            </a:r>
            <a:r>
              <a:rPr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4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 txBox="1"/>
          <p:nvPr/>
        </p:nvSpPr>
        <p:spPr>
          <a:xfrm>
            <a:off x="7519988" y="746125"/>
            <a:ext cx="4162425" cy="39179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spcBef>
                <a:spcPts val="1000"/>
              </a:spcBef>
              <a:buSzPct val="70000"/>
              <a:buFont typeface="Arial" panose="020B0604020202020204" pitchFamily="34" charset="0"/>
            </a:pPr>
            <a:r>
              <a:rPr sz="3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2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31963" y="5872163"/>
            <a:ext cx="9288463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676" name="Picture 286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62175" cy="9620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4195763" y="1404938"/>
            <a:ext cx="2568575" cy="4206875"/>
            <a:chOff x="9633527" y="1602412"/>
            <a:chExt cx="2567709" cy="4207261"/>
          </a:xfrm>
        </p:grpSpPr>
        <p:sp>
          <p:nvSpPr>
            <p:cNvPr id="4" name="Vertical Scroll 3"/>
            <p:cNvSpPr/>
            <p:nvPr/>
          </p:nvSpPr>
          <p:spPr>
            <a:xfrm>
              <a:off x="9633527" y="1602412"/>
              <a:ext cx="2567709" cy="4207261"/>
            </a:xfrm>
            <a:prstGeom prst="verticalScroll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81" name="TextBox 13"/>
            <p:cNvSpPr txBox="1"/>
            <p:nvPr/>
          </p:nvSpPr>
          <p:spPr>
            <a:xfrm>
              <a:off x="10058834" y="2231120"/>
              <a:ext cx="1858335" cy="301335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sz="24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chia sẻ</a:t>
              </a:r>
              <a:r>
                <a:rPr sz="2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sz="24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bạn cách</a:t>
              </a:r>
              <a:r>
                <a:rPr sz="2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sz="24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sắp xếp đồ dung ca nhân của mình gọn gằng, ngăn nắp</a:t>
              </a:r>
              <a:r>
                <a:rPr sz="2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24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ar Drives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WPS Presentation</Application>
  <PresentationFormat>Custom</PresentationFormat>
  <Paragraphs>27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ClassicFrameVTI</vt:lpstr>
      <vt:lpstr>Office Theme</vt:lpstr>
      <vt:lpstr>Gear Drives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longkhanh</dc:creator>
  <cp:lastModifiedBy>longkhanh</cp:lastModifiedBy>
  <cp:revision>3</cp:revision>
  <dcterms:created xsi:type="dcterms:W3CDTF">2020-08-10T03:18:16Z</dcterms:created>
  <dcterms:modified xsi:type="dcterms:W3CDTF">2024-04-09T15:44:43Z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