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7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92" d="100"/>
          <a:sy n="92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480633"/>
            <a:ext cx="7498032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33785"/>
            <a:ext cx="585400" cy="657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257269"/>
            <a:ext cx="233009" cy="26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794419"/>
            <a:ext cx="408422" cy="458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231691"/>
            <a:ext cx="98606" cy="61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900407"/>
            <a:ext cx="133180" cy="82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14751"/>
            <a:ext cx="178421" cy="1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800100"/>
            <a:ext cx="7924800" cy="245745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sz="7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28181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472473"/>
            <a:ext cx="2182314" cy="916808"/>
            <a:chOff x="632154" y="1034430"/>
            <a:chExt cx="2909751" cy="1222411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861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8077200" cy="2000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314325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7719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3488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302895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372015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4395148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302895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372015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4395148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7" y="1314450"/>
            <a:ext cx="373787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1724891"/>
            <a:ext cx="1560292" cy="127808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1" y="1371600"/>
            <a:ext cx="373787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28181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607712"/>
            <a:ext cx="1170138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7321"/>
            <a:ext cx="3257550" cy="3886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3" y="4487656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404804" y="1155721"/>
            <a:ext cx="408515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9" y="1498243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401095" y="1913859"/>
            <a:ext cx="447797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5" y="2228797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512357" y="2588310"/>
            <a:ext cx="40004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2989670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6" y="4441489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8" y="4395324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342900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57201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172781"/>
            <a:ext cx="8382000" cy="3316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4654647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237125" y="3163079"/>
            <a:ext cx="1659351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4635824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621036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543491"/>
            <a:ext cx="666079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889406" y="3302250"/>
            <a:ext cx="1659351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342900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4572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867582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8" y="1080448"/>
            <a:ext cx="5610225" cy="24717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4" y="2056779"/>
            <a:ext cx="2559187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1634118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1986345"/>
            <a:ext cx="1965630" cy="41395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342900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4572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8" y="1080448"/>
            <a:ext cx="5610225" cy="24717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4" y="2056779"/>
            <a:ext cx="2559187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4" y="2400301"/>
            <a:ext cx="2559187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1634118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1986346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2360417"/>
            <a:ext cx="2955392" cy="41395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9" y="4057057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342900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4572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8" y="1080448"/>
            <a:ext cx="5610225" cy="24717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4" y="2056779"/>
            <a:ext cx="2559187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2400301"/>
            <a:ext cx="2559187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152372" y="3395559"/>
            <a:ext cx="632539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1634118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1986346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1" y="3859354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2" y="2743200"/>
            <a:ext cx="3733799" cy="51435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7" y="4391241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342900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4572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8" y="1080448"/>
            <a:ext cx="5610225" cy="24717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056779"/>
            <a:ext cx="2006140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2400301"/>
            <a:ext cx="1983232" cy="29771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1" y="3084671"/>
            <a:ext cx="843385" cy="27711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1634117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188595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4" y="3429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451485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1" y="3257550"/>
            <a:ext cx="5281521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943101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1" y="89417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94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3426892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029805"/>
            <a:ext cx="6002895" cy="22048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424599" y="480903"/>
            <a:ext cx="66657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1" y="3368281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1" y="89417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94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3" y="3426892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029805"/>
            <a:ext cx="6002895" cy="22048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833798" y="428949"/>
            <a:ext cx="66657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5" y="3426892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177165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417195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200151"/>
            <a:ext cx="8536490" cy="2952947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1" y="89417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35433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1" y="3532414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5433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382583"/>
            <a:ext cx="269980" cy="331917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894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886852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085850"/>
            <a:ext cx="269980" cy="5715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60" y="5715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753031"/>
            <a:ext cx="269980" cy="331917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60" y="12573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538783"/>
            <a:ext cx="8285018" cy="3091301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9" y="348615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3412435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452799" y="480904"/>
            <a:ext cx="66657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539096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514626"/>
            <a:ext cx="8285018" cy="3091301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6" y="3604667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3605926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6034199" y="709503"/>
            <a:ext cx="66657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539096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1" y="403662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338"/>
            <a:ext cx="8610600" cy="19599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539096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2" y="3143250"/>
            <a:ext cx="4111061" cy="89337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0287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1" y="400050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1" y="3943351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338"/>
            <a:ext cx="8610600" cy="19599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3028950"/>
            <a:ext cx="4111061" cy="89337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1" y="397947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3257551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277468"/>
            <a:ext cx="2209800" cy="177165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3080520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539096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1" y="403662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3050"/>
            <a:ext cx="8610600" cy="195991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143000"/>
            <a:ext cx="685800" cy="619177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314450"/>
            <a:ext cx="685800" cy="562027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1583930"/>
            <a:ext cx="2514600" cy="201652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4020787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539096"/>
            <a:ext cx="1090096" cy="91349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428750"/>
            <a:ext cx="8848640" cy="16554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586773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943100"/>
            <a:ext cx="1219200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1828800"/>
            <a:ext cx="1676400" cy="10287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1828800"/>
            <a:ext cx="1376320" cy="10287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3715687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6" y="2893868"/>
            <a:ext cx="3886199" cy="6858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3542"/>
            <a:ext cx="8805206" cy="16554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586773"/>
            <a:ext cx="970346" cy="84197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286000"/>
            <a:ext cx="1219200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171700"/>
            <a:ext cx="1676400" cy="10287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171700"/>
            <a:ext cx="1376320" cy="10287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71475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1516367"/>
            <a:ext cx="457200" cy="514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1600200"/>
            <a:ext cx="457200" cy="514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1859268"/>
            <a:ext cx="2247900" cy="162688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2" y="3719008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6" y="4330"/>
            <a:ext cx="2101475" cy="1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6039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200891"/>
            <a:ext cx="4671496" cy="35036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539096"/>
            <a:ext cx="1090096" cy="91349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2" y="159308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2840651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7" y="234315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681405"/>
            <a:ext cx="3667125" cy="3057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6" y="2914986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1597015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1" y="2725420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4531389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80" y="4400867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50" y="730384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324353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1" y="89417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94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857250"/>
            <a:ext cx="8839199" cy="20091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4" y="914400"/>
            <a:ext cx="2299855" cy="183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3255416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97184" y="2177083"/>
            <a:ext cx="530834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5" y="3255415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1" y="89417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94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857250"/>
            <a:ext cx="8839199" cy="20091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6" y="914400"/>
            <a:ext cx="2299855" cy="183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3219019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19700" y="2205016"/>
            <a:ext cx="6858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3219019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1" y="89417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94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857250"/>
            <a:ext cx="8839199" cy="20091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1" y="628650"/>
            <a:ext cx="2299855" cy="183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6" y="3219019"/>
            <a:ext cx="748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205183" y="2213900"/>
            <a:ext cx="6858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3253643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137955" y="2213900"/>
            <a:ext cx="6858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50957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508315"/>
            <a:ext cx="6798082" cy="31642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2286000"/>
            <a:ext cx="2206536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1" y="4225879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4184373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50957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28650"/>
            <a:ext cx="6798082" cy="31642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768927"/>
            <a:ext cx="2206536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1" y="22768"/>
            <a:ext cx="1929981" cy="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4225879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4109398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28181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472473"/>
            <a:ext cx="2182314" cy="916808"/>
            <a:chOff x="632154" y="1034430"/>
            <a:chExt cx="2909751" cy="1222411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861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8077200" cy="2000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3652198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353291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352231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4" y="1314450"/>
            <a:ext cx="373787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1714500"/>
            <a:ext cx="1560292" cy="1278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28181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6" y="12491"/>
            <a:ext cx="2190535" cy="1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472473"/>
            <a:ext cx="2182314" cy="916808"/>
            <a:chOff x="632154" y="1034430"/>
            <a:chExt cx="2909751" cy="1222411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861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8077200" cy="2000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314325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7719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302895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72015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302895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371475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1" y="1371600"/>
            <a:ext cx="373787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1704109"/>
            <a:ext cx="1560292" cy="1278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885</Words>
  <Application>Microsoft Office PowerPoint</Application>
  <PresentationFormat>On-screen Show (16:9)</PresentationFormat>
  <Paragraphs>167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42</cp:revision>
  <dcterms:created xsi:type="dcterms:W3CDTF">2020-08-15T01:37:35Z</dcterms:created>
  <dcterms:modified xsi:type="dcterms:W3CDTF">2024-04-10T00:55:09Z</dcterms:modified>
</cp:coreProperties>
</file>