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1" r:id="rId2"/>
    <p:sldId id="362" r:id="rId3"/>
    <p:sldId id="259" r:id="rId4"/>
    <p:sldId id="356" r:id="rId5"/>
    <p:sldId id="363" r:id="rId6"/>
    <p:sldId id="364" r:id="rId7"/>
    <p:sldId id="365" r:id="rId8"/>
    <p:sldId id="366" r:id="rId9"/>
    <p:sldId id="359" r:id="rId10"/>
    <p:sldId id="367" r:id="rId11"/>
    <p:sldId id="355" r:id="rId12"/>
    <p:sldId id="279" r:id="rId1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9/4/2024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pPr lvl="0" algn="r"/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pPr lvl="0" algn="r"/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4/9/2024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pPr lvl="0"/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tham gia tiết học  hôm nay</a:t>
            </a: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hiện:Đào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Ngần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ường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4050" t="80681" r="70761" b="5313"/>
          <a:stretch>
            <a:fillRect/>
          </a:stretch>
        </p:blipFill>
        <p:spPr>
          <a:xfrm>
            <a:off x="128588" y="1230313"/>
            <a:ext cx="2827337" cy="4689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635250" y="1150938"/>
            <a:ext cx="9456738" cy="2487612"/>
            <a:chOff x="2635599" y="1151165"/>
            <a:chExt cx="9455707" cy="2488021"/>
          </a:xfrm>
        </p:grpSpPr>
        <p:sp>
          <p:nvSpPr>
            <p:cNvPr id="31749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tập, sinh hoạt đúng giờ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Giúp em khỏe mạnh, lấy cờ thi đua</a:t>
              </a:r>
              <a:r>
                <a:rPr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800225" y="1443038"/>
            <a:ext cx="9767888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16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HỌC TẬP SINH HOẠT ĐÚNG GIỜ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589088" y="161702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“Giờ n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việc nấy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Quỳnh Hợp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Lời: Nguyễn Viêm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Bé Bào Ngư – Giờ Nào Việc Nấy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7680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2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4825" y="1009650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kể lại một ng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bạn trong tranh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7709" t="38930" r="13986" b="14166"/>
          <a:stretch>
            <a:fillRect/>
          </a:stretch>
        </p:blipFill>
        <p:spPr>
          <a:xfrm>
            <a:off x="2915920" y="1576705"/>
            <a:ext cx="7202805" cy="454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2275" y="1204913"/>
            <a:ext cx="91725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tập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sinh hoạt đúng giờ có lợi ích gì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tập, sinh hoạt đúng giờ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4" name="Picture 276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772285" y="2626995"/>
            <a:ext cx="7602220" cy="348488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đúng giờ giúp các em khỏe mạnh, học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27038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rcRect l="9891" t="18810" r="63760" b="62782"/>
          <a:stretch>
            <a:fillRect/>
          </a:stretch>
        </p:blipFill>
        <p:spPr>
          <a:xfrm>
            <a:off x="212725" y="1635125"/>
            <a:ext cx="3722688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rcRect l="63145" t="18810" r="9666" b="62782"/>
          <a:stretch>
            <a:fillRect/>
          </a:stretch>
        </p:blipFill>
        <p:spPr>
          <a:xfrm>
            <a:off x="4073525" y="1635125"/>
            <a:ext cx="3911600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 l="36855" t="18810" r="36797" b="62782"/>
          <a:stretch>
            <a:fillRect/>
          </a:stretch>
        </p:blipFill>
        <p:spPr>
          <a:xfrm>
            <a:off x="8107363" y="1603375"/>
            <a:ext cx="3975100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0658475" y="1441450"/>
            <a:ext cx="981075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30195" y="1757045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866255" y="1441450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6800" y="697230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các bạn về một ng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em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68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kc49_16320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55" y="1246505"/>
            <a:ext cx="5739130" cy="551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37917" t="45522" r="11581" b="29832"/>
          <a:stretch>
            <a:fillRect/>
          </a:stretch>
        </p:blipFill>
        <p:spPr>
          <a:xfrm>
            <a:off x="1819910" y="1675130"/>
            <a:ext cx="8839835" cy="396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4050" y="1171575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42465" y="5845175"/>
            <a:ext cx="8245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ơi, về chỗ ngủ đi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 đừng làm phiền nữa, để cho các bạn ngủ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2100" y="1050608"/>
            <a:ext cx="115776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thời gian biểu hợp lí để có lợi cho sức khỏe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19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455" cy="105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thoi-gian-bieu-cho-teen-200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225" y="2157095"/>
            <a:ext cx="5923280" cy="454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WPS Presentation</Application>
  <PresentationFormat>Custom</PresentationFormat>
  <Paragraphs>30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ClassicFrameVTI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longkhanh</dc:creator>
  <cp:lastModifiedBy>longkhanh</cp:lastModifiedBy>
  <cp:revision>5</cp:revision>
  <dcterms:created xsi:type="dcterms:W3CDTF">2020-08-10T03:18:16Z</dcterms:created>
  <dcterms:modified xsi:type="dcterms:W3CDTF">2024-04-09T15:46:19Z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