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Default Extension="mp3" ContentType="audio/mp3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60" r:id="rId2"/>
    <p:sldId id="272" r:id="rId3"/>
    <p:sldId id="258" r:id="rId4"/>
    <p:sldId id="259" r:id="rId5"/>
    <p:sldId id="261" r:id="rId6"/>
    <p:sldId id="264" r:id="rId7"/>
    <p:sldId id="256" r:id="rId8"/>
    <p:sldId id="265" r:id="rId9"/>
    <p:sldId id="267" r:id="rId10"/>
    <p:sldId id="276" r:id="rId11"/>
    <p:sldId id="279" r:id="rId12"/>
    <p:sldId id="282" r:id="rId13"/>
    <p:sldId id="274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4E99F-FB5B-4ECD-AB68-6F9E22191A8B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06F0E-31B8-4D92-8ECA-F7542C215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06F0E-31B8-4D92-8ECA-F7542C2156B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85625-2830-42C7-83BA-BFC06D850072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6.png"/><Relationship Id="rId4" Type="http://schemas.microsoft.com/office/2007/relationships/media" Target="../media/media1.mp3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image10.wdp"/><Relationship Id="rId5" Type="http://schemas.openxmlformats.org/officeDocument/2006/relationships/image" Target="../media/image8.png"/><Relationship Id="rId4" Type="http://schemas.microsoft.com/office/2007/relationships/hdphoto" Target="../media/image8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image1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image16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nền thiết kế giáo án điện tử Powerpoint (P2) | Hình nền, Thiết kế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29618" y="4201180"/>
            <a:ext cx="5529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i="1" dirty="0">
                <a:latin typeface="+mj-lt"/>
              </a:rPr>
              <a:t>Giáo viên thực </a:t>
            </a:r>
            <a:r>
              <a:rPr lang="vi-VN" sz="2400" b="1" i="1" dirty="0" smtClean="0">
                <a:latin typeface="+mj-lt"/>
              </a:rPr>
              <a:t>hiện</a:t>
            </a:r>
            <a:r>
              <a:rPr lang="en-US" sz="2400" b="1" i="1" dirty="0" smtClean="0">
                <a:latin typeface="+mj-lt"/>
              </a:rPr>
              <a:t>: </a:t>
            </a:r>
            <a:r>
              <a:rPr lang="en-US" sz="2400" b="1" i="1" dirty="0" err="1" smtClean="0">
                <a:latin typeface="+mj-lt"/>
              </a:rPr>
              <a:t>Đào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Thị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Thanh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Ngần</a:t>
            </a:r>
            <a:r>
              <a:rPr lang="en-US" sz="2400" b="1" i="1" dirty="0" smtClean="0">
                <a:latin typeface="+mj-lt"/>
              </a:rPr>
              <a:t> </a:t>
            </a:r>
            <a:endParaRPr lang="en-US" sz="2400" b="1" i="1" dirty="0">
              <a:latin typeface="+mj-lt"/>
            </a:endParaRPr>
          </a:p>
        </p:txBody>
      </p:sp>
      <p:pic>
        <p:nvPicPr>
          <p:cNvPr id="2" name="Picture 2" descr="C:\Users\Nhung\Desktop\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91440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hung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686800" cy="5715000"/>
          </a:xfrm>
          <a:prstGeom prst="rect">
            <a:avLst/>
          </a:prstGeom>
          <a:noFill/>
        </p:spPr>
      </p:pic>
      <p:pic>
        <p:nvPicPr>
          <p:cNvPr id="4099" name="Picture 3" descr="C:\Users\Nhung\Desktop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791201"/>
            <a:ext cx="8534400" cy="889000"/>
          </a:xfrm>
          <a:prstGeom prst="rect">
            <a:avLst/>
          </a:prstGeom>
          <a:noFill/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4800" y="2198370"/>
            <a:ext cx="914400" cy="1002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ình minh hoạ bằng khung cảnh với động vật hoang dã dễ thương | Thư viện  stock vector đẹp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636" y="-1"/>
            <a:ext cx="917863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16472" y="2362200"/>
            <a:ext cx="39485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hung\Desktop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8915400" cy="4953000"/>
          </a:xfrm>
          <a:prstGeom prst="rect">
            <a:avLst/>
          </a:prstGeom>
          <a:noFill/>
        </p:spPr>
      </p:pic>
      <p:pic>
        <p:nvPicPr>
          <p:cNvPr id="5123" name="Picture 3" descr="C:\Users\Nhung\Desktop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5334000"/>
            <a:ext cx="6629399" cy="1149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Vector khung hình trẻ em dễ thương với cậu bé và cô gái hạnh phúc | Thư  viện stock vector đẹp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Nhung\Desktop\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219200"/>
            <a:ext cx="5791200" cy="4114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op 60 Hình nền powerpoint kết thúc đẹp nhất cuối slide | Hình ảnh, Hình, Hình 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3100" y="2108201"/>
            <a:ext cx="5219700" cy="2277863"/>
          </a:xfrm>
          <a:prstGeom prst="rect">
            <a:avLst/>
          </a:prstGeom>
        </p:spPr>
      </p:pic>
      <p:pic>
        <p:nvPicPr>
          <p:cNvPr id="3" name="Picture 8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39" y="61210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6934200" y="4849091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52400"/>
            <a:ext cx="71657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vi-VN" sz="3200" b="1" dirty="0">
                <a:latin typeface="+mj-lt"/>
              </a:rPr>
              <a:t>Cùng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nghe câu chuyện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 bé chăn cừu</a:t>
            </a:r>
            <a:endParaRPr lang="vi-VN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i="1" dirty="0">
                <a:latin typeface="+mj-lt"/>
              </a:rPr>
              <a:t>   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truyện ngụ ngôn Ê – dốp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Nhung\Desktop\cau-be-chan-cuu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295400"/>
            <a:ext cx="9144000" cy="4267200"/>
          </a:xfrm>
          <a:prstGeom prst="rect">
            <a:avLst/>
          </a:prstGeom>
          <a:noFill/>
        </p:spPr>
      </p:pic>
      <p:pic>
        <p:nvPicPr>
          <p:cNvPr id="3" name="V.A – Truyện Cổ Tích Cậu Bé Chăn Cừu Nói Dố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048000" y="5715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748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53425"/>
            <a:ext cx="3200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latin typeface="+mj-lt"/>
              </a:rPr>
              <a:t>b) Trả lời câu hỏi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838200"/>
            <a:ext cx="7259955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 bé chăn cừu trong câu chuyện trên </a:t>
            </a:r>
          </a:p>
          <a:p>
            <a:r>
              <a:rPr lang="vi-VN" sz="3200" b="1" dirty="0">
                <a:solidFill>
                  <a:srgbClr val="0070C0"/>
                </a:solidFill>
                <a:latin typeface="+mj-lt"/>
              </a:rPr>
              <a:t>đã làm gì?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6743" y="4434840"/>
            <a:ext cx="8272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  <a:latin typeface="+mj-lt"/>
              </a:rPr>
              <a:t>- Việc làm của</a:t>
            </a:r>
            <a:r>
              <a:rPr lang="en-US" sz="32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 bé như thế nào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? Vì sao?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1121410" y="1914525"/>
            <a:ext cx="5292725" cy="2142490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Lừa mọi người là có chó sói đến ăn thịt cừu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1121410" y="5181600"/>
            <a:ext cx="6172200" cy="1295400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Đáng chê trách, vì nói dối người lớn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20469"/>
            <a:ext cx="4031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latin typeface="+mj-lt"/>
              </a:rPr>
              <a:t>c) Chia sẻ cùng bạn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1" y="1167825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nói dối bao giờ chưa?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ọc tiếng Nhật giáo trình Minano Nihongo - Bài 27 | Tiếng nhật, Trẻ em,  Giáo dục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952" b="100000" l="600" r="100000">
                        <a14:foregroundMark x1="29400" y1="57934" x2="40600" y2="56827"/>
                        <a14:foregroundMark x1="14400" y1="88930" x2="87200" y2="92620"/>
                        <a14:foregroundMark x1="78000" y1="80812" x2="77800" y2="76015"/>
                        <a14:foregroundMark x1="61600" y1="42066" x2="61600" y2="37269"/>
                        <a14:foregroundMark x1="33200" y1="64576" x2="31800" y2="45387"/>
                        <a14:foregroundMark x1="63800" y1="87085" x2="67800" y2="84871"/>
                        <a14:foregroundMark x1="63200" y1="57196" x2="63200" y2="49446"/>
                        <a14:foregroundMark x1="61000" y1="54613" x2="55000" y2="45018"/>
                        <a14:foregroundMark x1="65200" y1="59041" x2="76800" y2="45387"/>
                        <a14:foregroundMark x1="16600" y1="60886" x2="16000" y2="535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94225"/>
            <a:ext cx="4762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13 Lợi ích từ việc đọc sách cho trẻ bạn nên biết - 360do.vn: Website học  tập dành cho bậc mầm non và tiểu học,Welcome to 360do.vn - Học toán, Ghép  vầ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2667" b="96000" l="200" r="99400">
                        <a14:foregroundMark x1="85000" y1="68333" x2="90000" y2="7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9900" y="57834"/>
            <a:ext cx="2247900" cy="123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4636"/>
            <a:ext cx="9144000" cy="689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11664" y="1727537"/>
            <a:ext cx="44791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KHÁM PHÁ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hung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20469"/>
            <a:ext cx="271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latin typeface="+mj-lt"/>
              </a:rPr>
              <a:t>b) Thảo luận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066800"/>
            <a:ext cx="906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 bàng nâu đã nói dối mẹ điều gì?</a:t>
            </a:r>
          </a:p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nói dối, đại bàng nâu nhận hậu quả như thế </a:t>
            </a:r>
          </a:p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28194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 vì sao chúng ta không nên nói dối?</a:t>
            </a:r>
          </a:p>
        </p:txBody>
      </p:sp>
      <p:pic>
        <p:nvPicPr>
          <p:cNvPr id="8194" name="Picture 2" descr="SÁCH PHÙ HỢP CHO BÉ TỪ 1 TUỔI - 2 TUỔI – CHÀNG TRAI GỖ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250" b="90000" l="5208" r="95625">
                        <a14:foregroundMark x1="51667" y1="49375" x2="50833" y2="4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1000" y="4876800"/>
            <a:ext cx="3200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GDCD 9: Bài kiểm tra trắc nghiệm bài 12 + bài 1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4883" b="99414" l="9133" r="971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962400"/>
            <a:ext cx="2362200" cy="304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ình minh hoạ bằng khung cảnh với động vật hoang dã dễ thương | Thư viện  stock vector đẹp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636" y="-1"/>
            <a:ext cx="917863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16472" y="2362200"/>
            <a:ext cx="4211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LUYỆN TẬP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WPS Presentation</Application>
  <PresentationFormat>On-screen Show (4:3)</PresentationFormat>
  <Paragraphs>21</Paragraphs>
  <Slides>14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</dc:creator>
  <cp:lastModifiedBy>longkhanh</cp:lastModifiedBy>
  <cp:revision>34</cp:revision>
  <dcterms:created xsi:type="dcterms:W3CDTF">2020-08-24T14:29:00Z</dcterms:created>
  <dcterms:modified xsi:type="dcterms:W3CDTF">2024-04-09T15:19:50Z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