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5" r:id="rId3"/>
    <p:sldId id="289" r:id="rId4"/>
    <p:sldId id="286" r:id="rId5"/>
    <p:sldId id="287" r:id="rId6"/>
    <p:sldId id="288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85"/>
            <p14:sldId id="289"/>
            <p14:sldId id="286"/>
            <p14:sldId id="287"/>
            <p14:sldId id="288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-96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10/04/2024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82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02171" y="-66906"/>
            <a:ext cx="1380941" cy="5756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" y="465640"/>
            <a:ext cx="8941468" cy="46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450"/>
            <a:ext cx="361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22" y="4275526"/>
            <a:ext cx="11239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23" y="4320216"/>
            <a:ext cx="981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46" y="4230991"/>
            <a:ext cx="12001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49" y="4220353"/>
            <a:ext cx="15716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" y="4210644"/>
            <a:ext cx="10191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89" y="4388034"/>
            <a:ext cx="1069133" cy="60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76" y="2779776"/>
            <a:ext cx="1257661" cy="161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15" y="4364341"/>
            <a:ext cx="7715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40" y="4320216"/>
            <a:ext cx="848384" cy="7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499" y="1311405"/>
            <a:ext cx="2241300" cy="507995"/>
          </a:xfrm>
        </p:spPr>
        <p:txBody>
          <a:bodyPr>
            <a:normAutofit/>
          </a:bodyPr>
          <a:lstStyle/>
          <a:p>
            <a:r>
              <a:rPr lang="en-US" sz="2400" b="1" smtClean="0"/>
              <a:t>Hình tam giác</a:t>
            </a:r>
            <a:endParaRPr lang="vi-VN" sz="2400" b="1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2232025" y="1293755"/>
            <a:ext cx="2241300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vuông</a:t>
            </a:r>
            <a:endParaRPr lang="vi-VN" sz="2800" b="1"/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351748" y="1293754"/>
            <a:ext cx="1645291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tròn</a:t>
            </a:r>
            <a:endParaRPr lang="vi-VN" sz="2800" b="1"/>
          </a:p>
        </p:txBody>
      </p:sp>
      <p:cxnSp>
        <p:nvCxnSpPr>
          <p:cNvPr id="6" name="Straight Connector 5"/>
          <p:cNvCxnSpPr/>
          <p:nvPr/>
        </p:nvCxnSpPr>
        <p:spPr>
          <a:xfrm>
            <a:off x="2137023" y="1547752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31575" y="1547753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3"/>
          <p:cNvSpPr txBox="1">
            <a:spLocks/>
          </p:cNvSpPr>
          <p:nvPr/>
        </p:nvSpPr>
        <p:spPr>
          <a:xfrm>
            <a:off x="6769636" y="1293755"/>
            <a:ext cx="2124982" cy="507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2800" b="1" smtClean="0"/>
              <a:t>Hình chữ nhật</a:t>
            </a:r>
            <a:endParaRPr lang="vi-VN" sz="2800" b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65176" y="1595697"/>
            <a:ext cx="0" cy="193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92776E-7 L 0.46649 -0.47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-23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65174E-6 L -0.11059 -0.4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4023E-6 L -0.02084 -0.49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24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314E-6 L -0.03907 -0.405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20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879E-6 L -0.01145 -0.320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6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0408E-7 L 0.07552 -0.45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22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0408E-7 L -0.15191 -0.38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19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88E-6 L -0.78697 -0.352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8" y="-176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1306E-6 L 0.01424 -0.219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10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2695699" cy="11044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2" y="1086592"/>
            <a:ext cx="8728364" cy="283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390" y="2268187"/>
            <a:ext cx="4381994" cy="89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686790" y="1529938"/>
            <a:ext cx="4381994" cy="61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1" y="1353787"/>
            <a:ext cx="2078182" cy="23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0" y="509306"/>
            <a:ext cx="8397339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64770" y="48854"/>
            <a:ext cx="2115292" cy="92090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9A27477D-E6C4-4FF6-A881-A0816EC8CAEB}"/>
              </a:ext>
            </a:extLst>
          </p:cNvPr>
          <p:cNvSpPr/>
          <p:nvPr/>
        </p:nvSpPr>
        <p:spPr>
          <a:xfrm>
            <a:off x="2921955" y="4118812"/>
            <a:ext cx="403135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51" y="989233"/>
            <a:ext cx="63341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2526194" y="3793386"/>
            <a:ext cx="356260" cy="3329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" y="802821"/>
            <a:ext cx="4629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1914525" cy="833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7" y="882355"/>
            <a:ext cx="7690015" cy="40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00162" y="2767584"/>
            <a:ext cx="7000690" cy="2154299"/>
            <a:chOff x="1300162" y="2767584"/>
            <a:chExt cx="7000690" cy="2154299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4560125" y="2778826"/>
              <a:ext cx="926275" cy="8787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625933" y="2767584"/>
              <a:ext cx="933875" cy="8900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300162" y="4346369"/>
              <a:ext cx="7000690" cy="575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Bạn Mai đã dùng 6 miếng bìa hình tam giác.</a:t>
              </a:r>
              <a:endParaRPr lang="vi-VN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5486400" y="3206338"/>
              <a:ext cx="9144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300162" y="882356"/>
            <a:ext cx="4643438" cy="1421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818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33</Words>
  <Application>Microsoft Office PowerPoint</Application>
  <PresentationFormat>On-screen Show (16:9)</PresentationFormat>
  <Paragraphs>13</Paragraphs>
  <Slides>7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主题</vt:lpstr>
      <vt:lpstr>PowerPoint Presentation</vt:lpstr>
      <vt:lpstr>PowerPoint Presentation</vt:lpstr>
      <vt:lpstr>Hình tam giác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55</cp:revision>
  <dcterms:created xsi:type="dcterms:W3CDTF">2017-01-10T13:46:13Z</dcterms:created>
  <dcterms:modified xsi:type="dcterms:W3CDTF">2024-04-10T00:53:22Z</dcterms:modified>
</cp:coreProperties>
</file>