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62865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188595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7" y="2791711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7" y="3930106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4528010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3229731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3883938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3848585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1" y="4464873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394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204605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026753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4" y="1764505"/>
            <a:ext cx="8760419" cy="2178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/>
        </p:blipFill>
        <p:spPr bwMode="auto">
          <a:xfrm>
            <a:off x="6580414" y="2869579"/>
            <a:ext cx="1649186" cy="8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/>
        </p:blipFill>
        <p:spPr bwMode="auto">
          <a:xfrm>
            <a:off x="351223" y="1776250"/>
            <a:ext cx="1556657" cy="7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/>
        </p:blipFill>
        <p:spPr bwMode="auto">
          <a:xfrm>
            <a:off x="1909968" y="1783534"/>
            <a:ext cx="1480457" cy="7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/>
        </p:blipFill>
        <p:spPr bwMode="auto">
          <a:xfrm>
            <a:off x="3390425" y="1771651"/>
            <a:ext cx="1545773" cy="7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1771650"/>
            <a:ext cx="1801586" cy="902517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/>
        </p:blipFill>
        <p:spPr>
          <a:xfrm>
            <a:off x="0" y="1"/>
            <a:ext cx="9144000" cy="3870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86144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505512"/>
            <a:ext cx="718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385283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829050"/>
            <a:ext cx="838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2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4428458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400550"/>
            <a:ext cx="838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8773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" y="-27454"/>
            <a:ext cx="9203749" cy="51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934803"/>
            <a:ext cx="566058" cy="30207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171450"/>
            <a:ext cx="566058" cy="3429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3829051"/>
            <a:ext cx="566058" cy="30207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3102429"/>
            <a:ext cx="566058" cy="30207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2800349"/>
            <a:ext cx="566058" cy="30207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1657351"/>
            <a:ext cx="566058" cy="30207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322598"/>
            <a:ext cx="566058" cy="30207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/>
        </p:blipFill>
        <p:spPr>
          <a:xfrm>
            <a:off x="0" y="2914650"/>
            <a:ext cx="9144000" cy="1420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3980089"/>
            <a:ext cx="1371600" cy="24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3943350"/>
            <a:ext cx="1371600" cy="24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3943350"/>
            <a:ext cx="1371600" cy="24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3978049"/>
            <a:ext cx="1371600" cy="25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3943351"/>
            <a:ext cx="1371600" cy="24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32783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229100"/>
            <a:ext cx="2192631" cy="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/>
        </p:blipFill>
        <p:spPr>
          <a:xfrm>
            <a:off x="5442" y="0"/>
            <a:ext cx="9149443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7" y="1747158"/>
            <a:ext cx="593271" cy="9388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1" y="3543301"/>
            <a:ext cx="593271" cy="9348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8" y="1763485"/>
            <a:ext cx="593271" cy="9225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1" y="3543300"/>
            <a:ext cx="593271" cy="9715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9" y="1763485"/>
            <a:ext cx="593271" cy="9225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1" y="3518807"/>
            <a:ext cx="593271" cy="9388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8773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21473" y="114300"/>
            <a:ext cx="91548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742950"/>
            <a:ext cx="609600" cy="5143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2314575"/>
            <a:ext cx="609600" cy="5143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4400550"/>
            <a:ext cx="609600" cy="5143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4400550"/>
            <a:ext cx="609600" cy="5143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126</Words>
  <Application>Microsoft Office PowerPoint</Application>
  <PresentationFormat>On-screen Show (16:9)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31</cp:revision>
  <dcterms:created xsi:type="dcterms:W3CDTF">2006-08-16T00:00:00Z</dcterms:created>
  <dcterms:modified xsi:type="dcterms:W3CDTF">2024-04-10T00:56:53Z</dcterms:modified>
</cp:coreProperties>
</file>