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484F-84E2-4F40-95FA-2F240F1C931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859" y="316523"/>
            <a:ext cx="9943179" cy="2060925"/>
          </a:xfrm>
          <a:prstGeom prst="rect">
            <a:avLst/>
          </a:prstGeom>
        </p:spPr>
      </p:pic>
      <p:pic>
        <p:nvPicPr>
          <p:cNvPr id="1026" name="Picture 2" descr="Bé Tập Nói Tiếng Việt và Nhận Biết Các Hình Khối Cơ Bản | Dạy Bé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2505382"/>
            <a:ext cx="7377725" cy="4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07" y="3733457"/>
            <a:ext cx="498886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36" y="4105385"/>
            <a:ext cx="845690" cy="1217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4091" y="3721734"/>
            <a:ext cx="5140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603" y="4105385"/>
            <a:ext cx="1107726" cy="121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5874" y="4140940"/>
            <a:ext cx="1002891" cy="1120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1454" y="5660726"/>
            <a:ext cx="1574238" cy="1170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9400766" y="5904024"/>
            <a:ext cx="1136904" cy="532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5381" y="6430297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7595" y="298418"/>
            <a:ext cx="8429625" cy="33623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9874" y="4106134"/>
            <a:ext cx="851985" cy="1245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9236" y="5601573"/>
            <a:ext cx="1459783" cy="1206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3856" y="5677494"/>
            <a:ext cx="1047475" cy="11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20" y="1527010"/>
            <a:ext cx="10239372" cy="505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2894230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477803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5628676" y="592610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23" y="1695143"/>
            <a:ext cx="11020425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7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5776604" y="501704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Isosceles Triangle 3"/>
          <p:cNvSpPr/>
          <p:nvPr/>
        </p:nvSpPr>
        <p:spPr>
          <a:xfrm>
            <a:off x="9485643" y="2934387"/>
            <a:ext cx="944545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640" y="1359923"/>
            <a:ext cx="8030005" cy="299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7657" y="4352925"/>
            <a:ext cx="28003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953" y="4352925"/>
            <a:ext cx="3667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5338915" y="3473246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H="1">
            <a:off x="4262284" y="3473246"/>
            <a:ext cx="1076631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3" y="1445343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968183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15586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117 0.4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1" animBg="1"/>
      <p:bldP spid="9" grpId="2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61827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692877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7860890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8100000">
            <a:off x="3937695" y="5179147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8030690">
            <a:off x="4780962" y="431849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8845291">
            <a:off x="4797922" y="4318779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8100000">
            <a:off x="5658428" y="517914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37</Words>
  <Application>Microsoft Office PowerPoint</Application>
  <PresentationFormat>Custom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18</cp:revision>
  <dcterms:created xsi:type="dcterms:W3CDTF">2020-08-15T12:55:23Z</dcterms:created>
  <dcterms:modified xsi:type="dcterms:W3CDTF">2024-04-10T00:58:53Z</dcterms:modified>
</cp:coreProperties>
</file>