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57" r:id="rId4"/>
    <p:sldId id="258" r:id="rId5"/>
    <p:sldId id="262" r:id="rId6"/>
    <p:sldId id="263" r:id="rId7"/>
    <p:sldId id="264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3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CD6EC-CA50-4896-84A3-587D268CE66B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AE163-7931-4F41-B670-41809ED38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93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AE163-7931-4F41-B670-41809ED38D2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70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59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4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8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9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9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2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1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5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00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7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8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36B57-7658-4CC4-9911-0C6E0C495BDE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8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/>
          <p:cNvSpPr txBox="1">
            <a:spLocks noGrp="1"/>
          </p:cNvSpPr>
          <p:nvPr>
            <p:ph type="ctrTitle"/>
          </p:nvPr>
        </p:nvSpPr>
        <p:spPr>
          <a:xfrm>
            <a:off x="699616" y="1542225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20: </a:t>
            </a:r>
            <a:endParaRPr lang="en-US" altLang="zh-CN" sz="40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CHUNG</a:t>
            </a:r>
            <a:endParaRPr lang="zh-CN" altLang="en-US" sz="40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668"/>
            <a:ext cx="9144000" cy="284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6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" t="16364" r="5597" b="39394"/>
          <a:stretch/>
        </p:blipFill>
        <p:spPr>
          <a:xfrm>
            <a:off x="323528" y="249492"/>
            <a:ext cx="8424936" cy="453650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707904" y="2679762"/>
            <a:ext cx="792088" cy="594067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812360" y="2695149"/>
            <a:ext cx="792088" cy="578680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" name="Oval 6"/>
          <p:cNvSpPr/>
          <p:nvPr/>
        </p:nvSpPr>
        <p:spPr>
          <a:xfrm>
            <a:off x="3707904" y="3921900"/>
            <a:ext cx="864096" cy="584968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7812360" y="3975906"/>
            <a:ext cx="1142140" cy="634982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81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t="59992" b="21818"/>
          <a:stretch/>
        </p:blipFill>
        <p:spPr>
          <a:xfrm>
            <a:off x="642361" y="1113588"/>
            <a:ext cx="7704856" cy="31323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16565" r="54010" b="72122"/>
          <a:stretch/>
        </p:blipFill>
        <p:spPr>
          <a:xfrm>
            <a:off x="323528" y="87475"/>
            <a:ext cx="3672408" cy="11264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1" t="64848" r="7316" b="21617"/>
          <a:stretch/>
        </p:blipFill>
        <p:spPr>
          <a:xfrm>
            <a:off x="6146809" y="1869672"/>
            <a:ext cx="1672240" cy="22649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4" t="65859" r="27655" b="21212"/>
          <a:stretch/>
        </p:blipFill>
        <p:spPr>
          <a:xfrm>
            <a:off x="4494790" y="2032673"/>
            <a:ext cx="1712135" cy="22682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0" t="66869" r="71485" b="22222"/>
          <a:stretch/>
        </p:blipFill>
        <p:spPr>
          <a:xfrm>
            <a:off x="1012897" y="2340601"/>
            <a:ext cx="1548172" cy="19020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9" t="64444" r="50000" b="23435"/>
          <a:stretch/>
        </p:blipFill>
        <p:spPr>
          <a:xfrm>
            <a:off x="2592823" y="1869672"/>
            <a:ext cx="1723078" cy="210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405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-0.575 0.04213 " pathEditMode="relative" rAng="0" ptsTypes="AA">
                                      <p:cBhvr>
                                        <p:cTn id="23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50" y="210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-0.21892 -0.05255 " pathEditMode="relative" rAng="0" ptsTypes="AA">
                                      <p:cBhvr>
                                        <p:cTn id="25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5" y="-263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413 L 0.36875 -0.02801 " pathEditMode="relative" rAng="0" ptsTypes="AA">
                                      <p:cBhvr>
                                        <p:cTn id="27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67" y="-69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63 -0.00509 L 0.38628 0.02129 " pathEditMode="relative" rAng="0" ptsTypes="AA">
                                      <p:cBhvr>
                                        <p:cTn id="29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t="79192" b="5454"/>
          <a:stretch/>
        </p:blipFill>
        <p:spPr>
          <a:xfrm>
            <a:off x="467544" y="1005576"/>
            <a:ext cx="8424936" cy="35103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16565" r="54010" b="72122"/>
          <a:stretch/>
        </p:blipFill>
        <p:spPr>
          <a:xfrm>
            <a:off x="323528" y="141480"/>
            <a:ext cx="3672408" cy="11264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893828" y="1923678"/>
            <a:ext cx="864096" cy="81009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965836" y="2814777"/>
            <a:ext cx="936104" cy="78308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982199" y="3587063"/>
            <a:ext cx="902390" cy="76688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80512" y="3813888"/>
            <a:ext cx="936104" cy="75608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80512" y="2193708"/>
            <a:ext cx="720080" cy="81009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80512" y="2895786"/>
            <a:ext cx="720080" cy="70207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1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36994E-6 L 0.40938 0.07329 " pathEditMode="relative" rAng="0" ptsTypes="AA">
                                      <p:cBhvr>
                                        <p:cTn id="13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365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04046E-6 L 0.66944 -0.09179 " pathEditMode="relative" rAng="0" ptsTypes="AA">
                                      <p:cBhvr>
                                        <p:cTn id="15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72" y="-460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4624E-6 L -0.18906 0.03677 " pathEditMode="relative" rAng="0" ptsTypes="AA">
                                      <p:cBhvr>
                                        <p:cTn id="17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2" y="182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7341E-6 L 0.41632 -0.06197 " pathEditMode="relative" rAng="0" ptsTypes="AA">
                                      <p:cBhvr>
                                        <p:cTn id="19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16" y="-309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83237E-6 L -0.43715 -0.10474 " pathEditMode="relative" rAng="0" ptsTypes="AA">
                                      <p:cBhvr>
                                        <p:cTn id="21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58" y="-524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1214E-7 L -0.19688 0.08925 " pathEditMode="relative" rAng="0" ptsTypes="AA">
                                      <p:cBhvr>
                                        <p:cTn id="23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44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16565" r="54010" b="72122"/>
          <a:stretch/>
        </p:blipFill>
        <p:spPr>
          <a:xfrm>
            <a:off x="323528" y="141480"/>
            <a:ext cx="3672408" cy="11264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t="4445" r="6664" b="61818"/>
          <a:stretch/>
        </p:blipFill>
        <p:spPr>
          <a:xfrm>
            <a:off x="683568" y="1113588"/>
            <a:ext cx="8064896" cy="345638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555776" y="5164038"/>
            <a:ext cx="3744416" cy="540060"/>
            <a:chOff x="2843808" y="5445224"/>
            <a:chExt cx="3744416" cy="720080"/>
          </a:xfrm>
        </p:grpSpPr>
        <p:sp>
          <p:nvSpPr>
            <p:cNvPr id="3" name="Rounded Rectangle 2"/>
            <p:cNvSpPr/>
            <p:nvPr/>
          </p:nvSpPr>
          <p:spPr>
            <a:xfrm>
              <a:off x="284380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56388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28396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00404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724128" y="5445224"/>
              <a:ext cx="864096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</a:rPr>
                <a:t>10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902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-1.38889E-6 -0.199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16565" r="54010" b="72122"/>
          <a:stretch/>
        </p:blipFill>
        <p:spPr>
          <a:xfrm>
            <a:off x="179512" y="41116"/>
            <a:ext cx="3672408" cy="11264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41489" r="5508" b="31919"/>
          <a:stretch/>
        </p:blipFill>
        <p:spPr>
          <a:xfrm>
            <a:off x="611560" y="1599642"/>
            <a:ext cx="7776864" cy="3348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" t="4445" r="80046" b="91111"/>
          <a:stretch/>
        </p:blipFill>
        <p:spPr>
          <a:xfrm>
            <a:off x="335361" y="1005576"/>
            <a:ext cx="1756971" cy="64807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99792" y="5143500"/>
            <a:ext cx="3744416" cy="540060"/>
            <a:chOff x="2699792" y="6858000"/>
            <a:chExt cx="3744416" cy="720080"/>
          </a:xfrm>
        </p:grpSpPr>
        <p:sp>
          <p:nvSpPr>
            <p:cNvPr id="18" name="Rounded Rectangle 17"/>
            <p:cNvSpPr/>
            <p:nvPr/>
          </p:nvSpPr>
          <p:spPr>
            <a:xfrm>
              <a:off x="2699792" y="6858000"/>
              <a:ext cx="864096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563888" y="6858000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283968" y="6858000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</a:rPr>
                <a:t>5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004048" y="6858000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724128" y="6858000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08060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 -0.1641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16565" r="54010" b="72122"/>
          <a:stretch/>
        </p:blipFill>
        <p:spPr>
          <a:xfrm>
            <a:off x="179512" y="41116"/>
            <a:ext cx="3672408" cy="1126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" t="69899" r="6664" b="10909"/>
          <a:stretch/>
        </p:blipFill>
        <p:spPr>
          <a:xfrm>
            <a:off x="395536" y="1005577"/>
            <a:ext cx="8064896" cy="3402378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7" name="Oval 6"/>
          <p:cNvSpPr/>
          <p:nvPr/>
        </p:nvSpPr>
        <p:spPr>
          <a:xfrm>
            <a:off x="4572000" y="3921900"/>
            <a:ext cx="504056" cy="4860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sosceles Triangle 1"/>
          <p:cNvSpPr/>
          <p:nvPr/>
        </p:nvSpPr>
        <p:spPr>
          <a:xfrm>
            <a:off x="6876256" y="2355726"/>
            <a:ext cx="648072" cy="59406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9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27</Words>
  <Application>Microsoft Office PowerPoint</Application>
  <PresentationFormat>On-screen Show (16:9)</PresentationFormat>
  <Paragraphs>23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Bài 20:  ÔN TẬP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19</cp:revision>
  <dcterms:created xsi:type="dcterms:W3CDTF">2020-08-16T14:42:24Z</dcterms:created>
  <dcterms:modified xsi:type="dcterms:W3CDTF">2024-04-10T01:00:07Z</dcterms:modified>
</cp:coreProperties>
</file>