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66" d="100"/>
          <a:sy n="66" d="100"/>
        </p:scale>
        <p:origin x="-774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:a16="http://schemas.microsoft.com/office/drawing/2014/main" xmlns="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24D5AC4-3EF6-4226-98EF-44A3AFA7C33A}"/>
              </a:ext>
            </a:extLst>
          </p:cNvPr>
          <p:cNvSpPr/>
          <p:nvPr/>
        </p:nvSpPr>
        <p:spPr>
          <a:xfrm>
            <a:off x="7128681" y="411025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A037B0B-D2E9-4F5C-BA98-96E909E5B5BA}"/>
              </a:ext>
            </a:extLst>
          </p:cNvPr>
          <p:cNvSpPr/>
          <p:nvPr/>
        </p:nvSpPr>
        <p:spPr>
          <a:xfrm>
            <a:off x="11190027" y="387824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xmlns="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90"/>
            <a:ext cx="12191999" cy="707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393700"/>
                        <a:ext cx="4635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D756B103-9F7E-4EFC-AC3C-045EA5DAD972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9108B900-E9BC-453A-80A1-86A56852C78B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973F7D-775B-4C2A-A5B9-98682E2AAE48}"/>
              </a:ext>
            </a:extLst>
          </p:cNvPr>
          <p:cNvSpPr txBox="1"/>
          <p:nvPr/>
        </p:nvSpPr>
        <p:spPr>
          <a:xfrm>
            <a:off x="4778085" y="3848523"/>
            <a:ext cx="3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37" r="76278" b="83682"/>
          <a:stretch/>
        </p:blipFill>
        <p:spPr>
          <a:xfrm>
            <a:off x="313898" y="1445324"/>
            <a:ext cx="2386752" cy="6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7453" r="7066" b="44496"/>
          <a:stretch/>
        </p:blipFill>
        <p:spPr>
          <a:xfrm>
            <a:off x="477672" y="2129051"/>
            <a:ext cx="11436825" cy="45436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3DCD21-616E-460C-AF3C-A08B9C96BB53}"/>
              </a:ext>
            </a:extLst>
          </p:cNvPr>
          <p:cNvSpPr/>
          <p:nvPr/>
        </p:nvSpPr>
        <p:spPr>
          <a:xfrm>
            <a:off x="7656394" y="353477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C18E1F-61D5-4D06-995A-5072F3DACF40}"/>
              </a:ext>
            </a:extLst>
          </p:cNvPr>
          <p:cNvSpPr/>
          <p:nvPr/>
        </p:nvSpPr>
        <p:spPr>
          <a:xfrm>
            <a:off x="9678538" y="356434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72F4451-EE81-436F-9468-6FC05D26E11D}"/>
              </a:ext>
            </a:extLst>
          </p:cNvPr>
          <p:cNvSpPr/>
          <p:nvPr/>
        </p:nvSpPr>
        <p:spPr>
          <a:xfrm>
            <a:off x="6389427" y="4751695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6241A73-5B3E-4399-A6B7-E4E282D0C9A2}"/>
              </a:ext>
            </a:extLst>
          </p:cNvPr>
          <p:cNvSpPr/>
          <p:nvPr/>
        </p:nvSpPr>
        <p:spPr>
          <a:xfrm>
            <a:off x="7877033" y="4709816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71DF72-C5A6-4927-A44A-32B61E330F36}"/>
              </a:ext>
            </a:extLst>
          </p:cNvPr>
          <p:cNvSpPr/>
          <p:nvPr/>
        </p:nvSpPr>
        <p:spPr>
          <a:xfrm>
            <a:off x="9895765" y="4738047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8F37B72-A482-4FBD-8824-05392526BDE4}"/>
              </a:ext>
            </a:extLst>
          </p:cNvPr>
          <p:cNvSpPr/>
          <p:nvPr/>
        </p:nvSpPr>
        <p:spPr>
          <a:xfrm>
            <a:off x="6389427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4423420-8C11-4AA3-A37F-D947E5076CF8}"/>
              </a:ext>
            </a:extLst>
          </p:cNvPr>
          <p:cNvSpPr/>
          <p:nvPr/>
        </p:nvSpPr>
        <p:spPr>
          <a:xfrm>
            <a:off x="9863920" y="6022273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CC4311C-157C-45A3-B927-EBBED88B2176}"/>
              </a:ext>
            </a:extLst>
          </p:cNvPr>
          <p:cNvSpPr/>
          <p:nvPr/>
        </p:nvSpPr>
        <p:spPr>
          <a:xfrm>
            <a:off x="7877033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3284" r="62530" b="8060"/>
          <a:stretch/>
        </p:blipFill>
        <p:spPr>
          <a:xfrm>
            <a:off x="743801" y="1936618"/>
            <a:ext cx="5964073" cy="4570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7" t="67264" r="18767" b="24975"/>
          <a:stretch/>
        </p:blipFill>
        <p:spPr>
          <a:xfrm>
            <a:off x="7110483" y="2442949"/>
            <a:ext cx="3930556" cy="17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81194" r="14839" b="10846"/>
          <a:stretch/>
        </p:blipFill>
        <p:spPr>
          <a:xfrm>
            <a:off x="7110483" y="4435521"/>
            <a:ext cx="4503762" cy="20335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BCA9742-DC78-43F4-A772-53137B5E8B5F}"/>
              </a:ext>
            </a:extLst>
          </p:cNvPr>
          <p:cNvSpPr/>
          <p:nvPr/>
        </p:nvSpPr>
        <p:spPr>
          <a:xfrm>
            <a:off x="8175009" y="2961564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400EFB5-CAD3-423F-B710-721EAE6AC302}"/>
              </a:ext>
            </a:extLst>
          </p:cNvPr>
          <p:cNvSpPr/>
          <p:nvPr/>
        </p:nvSpPr>
        <p:spPr>
          <a:xfrm>
            <a:off x="9580728" y="2954740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7B8DCF-DE50-4A2C-82C0-16944F857166}"/>
              </a:ext>
            </a:extLst>
          </p:cNvPr>
          <p:cNvSpPr/>
          <p:nvPr/>
        </p:nvSpPr>
        <p:spPr>
          <a:xfrm>
            <a:off x="7206019" y="5097438"/>
            <a:ext cx="736978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FEC2FED-3189-4212-97FA-1C47292EA871}"/>
              </a:ext>
            </a:extLst>
          </p:cNvPr>
          <p:cNvSpPr/>
          <p:nvPr/>
        </p:nvSpPr>
        <p:spPr>
          <a:xfrm>
            <a:off x="8545772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42C3AC-F593-4052-9AE9-E8FE1DD47180}"/>
              </a:ext>
            </a:extLst>
          </p:cNvPr>
          <p:cNvSpPr/>
          <p:nvPr/>
        </p:nvSpPr>
        <p:spPr>
          <a:xfrm>
            <a:off x="9902588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xmlns="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9507415" y="0"/>
            <a:ext cx="2583298" cy="116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368" r="35038" b="89252"/>
          <a:stretch/>
        </p:blipFill>
        <p:spPr>
          <a:xfrm>
            <a:off x="0" y="8673"/>
            <a:ext cx="7368085" cy="80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0547" r="9228" b="40498"/>
          <a:stretch/>
        </p:blipFill>
        <p:spPr>
          <a:xfrm>
            <a:off x="329484" y="1142763"/>
            <a:ext cx="11487377" cy="5558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3684042" y="2379786"/>
            <a:ext cx="2048543" cy="93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6499177" y="2197026"/>
            <a:ext cx="1589746" cy="245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3684042" y="4653268"/>
            <a:ext cx="1699673" cy="8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5362972-D603-4A4E-9C24-C688A0C7BC0D}"/>
              </a:ext>
            </a:extLst>
          </p:cNvPr>
          <p:cNvCxnSpPr/>
          <p:nvPr/>
        </p:nvCxnSpPr>
        <p:spPr>
          <a:xfrm flipV="1">
            <a:off x="6623035" y="3320786"/>
            <a:ext cx="1342030" cy="1202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3587262" y="3645878"/>
            <a:ext cx="1993862" cy="2475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CDE33C4-40F2-4AA2-B66E-B10A4BD17124}"/>
              </a:ext>
            </a:extLst>
          </p:cNvPr>
          <p:cNvCxnSpPr/>
          <p:nvPr/>
        </p:nvCxnSpPr>
        <p:spPr>
          <a:xfrm flipV="1">
            <a:off x="6682547" y="1973202"/>
            <a:ext cx="1342030" cy="1238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CBF37FE1-5D13-4EF4-AF99-2D30BC3D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 t="62985" r="8666" b="8458"/>
          <a:stretch/>
        </p:blipFill>
        <p:spPr>
          <a:xfrm>
            <a:off x="811503" y="2127654"/>
            <a:ext cx="4461241" cy="45378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ED8A8EA-F831-4F76-9B64-21C6454CF0BE}"/>
              </a:ext>
            </a:extLst>
          </p:cNvPr>
          <p:cNvSpPr/>
          <p:nvPr/>
        </p:nvSpPr>
        <p:spPr>
          <a:xfrm>
            <a:off x="5145205" y="1555846"/>
            <a:ext cx="6714700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507D7D-17F4-4340-914A-CB8E32FD74D0}"/>
              </a:ext>
            </a:extLst>
          </p:cNvPr>
          <p:cNvSpPr/>
          <p:nvPr/>
        </p:nvSpPr>
        <p:spPr>
          <a:xfrm>
            <a:off x="5923129" y="2366750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3235EE2-F532-48BF-BCB6-3768501F1D29}"/>
              </a:ext>
            </a:extLst>
          </p:cNvPr>
          <p:cNvSpPr/>
          <p:nvPr/>
        </p:nvSpPr>
        <p:spPr>
          <a:xfrm>
            <a:off x="5390866" y="3554673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BE9E570-E6D1-460F-A0DF-76424C0F4360}"/>
              </a:ext>
            </a:extLst>
          </p:cNvPr>
          <p:cNvSpPr/>
          <p:nvPr/>
        </p:nvSpPr>
        <p:spPr>
          <a:xfrm>
            <a:off x="5895835" y="4365577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ADA697-3D43-4685-9908-24E84AD119C3}"/>
              </a:ext>
            </a:extLst>
          </p:cNvPr>
          <p:cNvSpPr/>
          <p:nvPr/>
        </p:nvSpPr>
        <p:spPr>
          <a:xfrm>
            <a:off x="1998070" y="5008768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C16AA33-6A70-478B-B2BB-B2DA2AE3BEC7}"/>
              </a:ext>
            </a:extLst>
          </p:cNvPr>
          <p:cNvSpPr/>
          <p:nvPr/>
        </p:nvSpPr>
        <p:spPr>
          <a:xfrm>
            <a:off x="4230626" y="4942747"/>
            <a:ext cx="696036" cy="615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5AA9C7-8E35-4AB4-A340-117C73569B7C}"/>
              </a:ext>
            </a:extLst>
          </p:cNvPr>
          <p:cNvSpPr/>
          <p:nvPr/>
        </p:nvSpPr>
        <p:spPr>
          <a:xfrm>
            <a:off x="3390142" y="4911217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7D18238-CF91-4518-A9DF-E008E2D01A50}"/>
              </a:ext>
            </a:extLst>
          </p:cNvPr>
          <p:cNvSpPr/>
          <p:nvPr/>
        </p:nvSpPr>
        <p:spPr>
          <a:xfrm>
            <a:off x="1290560" y="4403727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A025F44-46E1-4A77-8AB2-B90668A9A32D}"/>
              </a:ext>
            </a:extLst>
          </p:cNvPr>
          <p:cNvSpPr/>
          <p:nvPr/>
        </p:nvSpPr>
        <p:spPr>
          <a:xfrm>
            <a:off x="2694106" y="3803179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1493" r="66459" b="33134"/>
          <a:stretch/>
        </p:blipFill>
        <p:spPr>
          <a:xfrm>
            <a:off x="559558" y="1380001"/>
            <a:ext cx="4831308" cy="12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368490" y="1445324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1241947" y="1987674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46CCA-3702-4BF2-B308-2786DC77FC66}"/>
              </a:ext>
            </a:extLst>
          </p:cNvPr>
          <p:cNvSpPr/>
          <p:nvPr/>
        </p:nvSpPr>
        <p:spPr>
          <a:xfrm>
            <a:off x="435363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785C7C-04E3-4C6E-98AC-467DE9FF32D6}"/>
              </a:ext>
            </a:extLst>
          </p:cNvPr>
          <p:cNvSpPr/>
          <p:nvPr/>
        </p:nvSpPr>
        <p:spPr>
          <a:xfrm>
            <a:off x="539086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8E058F-E655-48CE-96A4-27B6B6FD60E8}"/>
              </a:ext>
            </a:extLst>
          </p:cNvPr>
          <p:cNvSpPr/>
          <p:nvPr/>
        </p:nvSpPr>
        <p:spPr>
          <a:xfrm>
            <a:off x="642809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C8F789-448F-455F-A678-E8B904A5DA70}"/>
              </a:ext>
            </a:extLst>
          </p:cNvPr>
          <p:cNvSpPr/>
          <p:nvPr/>
        </p:nvSpPr>
        <p:spPr>
          <a:xfrm>
            <a:off x="7356143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1034BD-04AB-4386-B19A-25F9E1556EBA}"/>
              </a:ext>
            </a:extLst>
          </p:cNvPr>
          <p:cNvSpPr/>
          <p:nvPr/>
        </p:nvSpPr>
        <p:spPr>
          <a:xfrm>
            <a:off x="435363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45F8F-A9C4-46B8-9E84-ED142B083098}"/>
              </a:ext>
            </a:extLst>
          </p:cNvPr>
          <p:cNvSpPr/>
          <p:nvPr/>
        </p:nvSpPr>
        <p:spPr>
          <a:xfrm>
            <a:off x="539086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47BB32-191B-4908-99FC-EF1162B7F487}"/>
              </a:ext>
            </a:extLst>
          </p:cNvPr>
          <p:cNvSpPr/>
          <p:nvPr/>
        </p:nvSpPr>
        <p:spPr>
          <a:xfrm>
            <a:off x="6428095" y="5363570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B23880-27A3-46EB-9ABA-CF7F68F3AF85}"/>
              </a:ext>
            </a:extLst>
          </p:cNvPr>
          <p:cNvSpPr/>
          <p:nvPr/>
        </p:nvSpPr>
        <p:spPr>
          <a:xfrm>
            <a:off x="7356143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6BC052-8749-4BCB-A6E0-BF3BC86C5FE4}"/>
              </a:ext>
            </a:extLst>
          </p:cNvPr>
          <p:cNvSpPr/>
          <p:nvPr/>
        </p:nvSpPr>
        <p:spPr>
          <a:xfrm>
            <a:off x="4353636" y="5852046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377640-1B52-4A20-9905-4784638BAA0A}"/>
              </a:ext>
            </a:extLst>
          </p:cNvPr>
          <p:cNvSpPr/>
          <p:nvPr/>
        </p:nvSpPr>
        <p:spPr>
          <a:xfrm>
            <a:off x="5390866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5127F6-0645-4AF0-BF93-06EA99BCCFF9}"/>
              </a:ext>
            </a:extLst>
          </p:cNvPr>
          <p:cNvSpPr/>
          <p:nvPr/>
        </p:nvSpPr>
        <p:spPr>
          <a:xfrm>
            <a:off x="6428096" y="582901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91F4E7-09A9-4B9A-B619-630E64AA3C40}"/>
              </a:ext>
            </a:extLst>
          </p:cNvPr>
          <p:cNvSpPr/>
          <p:nvPr/>
        </p:nvSpPr>
        <p:spPr>
          <a:xfrm>
            <a:off x="7356143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600501" y="222458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CC63A4-8198-4BEF-AD1B-C5814C781DD9}"/>
              </a:ext>
            </a:extLst>
          </p:cNvPr>
          <p:cNvSpPr/>
          <p:nvPr/>
        </p:nvSpPr>
        <p:spPr>
          <a:xfrm>
            <a:off x="600502" y="247024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2452DB-4412-4248-9C1C-46792D0CBF5B}"/>
              </a:ext>
            </a:extLst>
          </p:cNvPr>
          <p:cNvSpPr/>
          <p:nvPr/>
        </p:nvSpPr>
        <p:spPr>
          <a:xfrm>
            <a:off x="600503" y="378859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A1BFA-B509-46D7-8D68-6F34120C2DEA}"/>
              </a:ext>
            </a:extLst>
          </p:cNvPr>
          <p:cNvSpPr/>
          <p:nvPr/>
        </p:nvSpPr>
        <p:spPr>
          <a:xfrm>
            <a:off x="600502" y="503359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FC5030F-F4D8-41DE-9F71-39A7E05107EA}"/>
              </a:ext>
            </a:extLst>
          </p:cNvPr>
          <p:cNvSpPr/>
          <p:nvPr/>
        </p:nvSpPr>
        <p:spPr>
          <a:xfrm>
            <a:off x="7085463" y="247024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4EBF75-9F52-4595-BB43-E87464DEB66C}"/>
              </a:ext>
            </a:extLst>
          </p:cNvPr>
          <p:cNvSpPr/>
          <p:nvPr/>
        </p:nvSpPr>
        <p:spPr>
          <a:xfrm>
            <a:off x="8967716" y="247024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632761-ED64-4B34-B5C3-06CC36137296}"/>
              </a:ext>
            </a:extLst>
          </p:cNvPr>
          <p:cNvSpPr/>
          <p:nvPr/>
        </p:nvSpPr>
        <p:spPr>
          <a:xfrm>
            <a:off x="7099110" y="374764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EB5BF1-BE40-4BCE-9936-C706AE54BA0D}"/>
              </a:ext>
            </a:extLst>
          </p:cNvPr>
          <p:cNvSpPr/>
          <p:nvPr/>
        </p:nvSpPr>
        <p:spPr>
          <a:xfrm>
            <a:off x="8955205" y="369305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8BB8FFC-FBA3-4C42-8BC3-E0B321FF4670}"/>
              </a:ext>
            </a:extLst>
          </p:cNvPr>
          <p:cNvSpPr/>
          <p:nvPr/>
        </p:nvSpPr>
        <p:spPr>
          <a:xfrm>
            <a:off x="7099110" y="502505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FA58ED7-E465-4C24-B04C-B738B7283753}"/>
              </a:ext>
            </a:extLst>
          </p:cNvPr>
          <p:cNvSpPr/>
          <p:nvPr/>
        </p:nvSpPr>
        <p:spPr>
          <a:xfrm>
            <a:off x="8955204" y="512772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xmlns="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xmlns="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498</Words>
  <Application>Microsoft Office PowerPoint</Application>
  <PresentationFormat>Custom</PresentationFormat>
  <Paragraphs>196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Windows User</cp:lastModifiedBy>
  <cp:revision>113</cp:revision>
  <dcterms:created xsi:type="dcterms:W3CDTF">2020-08-15T17:27:32Z</dcterms:created>
  <dcterms:modified xsi:type="dcterms:W3CDTF">2024-04-10T01:00:42Z</dcterms:modified>
</cp:coreProperties>
</file>