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  <p:sldMasterId id="2147483678" r:id="rId4"/>
  </p:sldMasterIdLst>
  <p:notesMasterIdLst>
    <p:notesMasterId r:id="rId8"/>
  </p:notesMasterIdLst>
  <p:sldIdLst>
    <p:sldId id="314" r:id="rId5"/>
    <p:sldId id="297" r:id="rId6"/>
    <p:sldId id="281" r:id="rId7"/>
    <p:sldId id="289" r:id="rId9"/>
    <p:sldId id="293" r:id="rId10"/>
    <p:sldId id="294" r:id="rId11"/>
    <p:sldId id="283" r:id="rId12"/>
    <p:sldId id="285" r:id="rId13"/>
    <p:sldId id="284" r:id="rId14"/>
    <p:sldId id="286" r:id="rId15"/>
    <p:sldId id="288" r:id="rId16"/>
    <p:sldId id="290" r:id="rId17"/>
    <p:sldId id="298" r:id="rId18"/>
    <p:sldId id="299" r:id="rId19"/>
    <p:sldId id="260" r:id="rId20"/>
    <p:sldId id="257" r:id="rId21"/>
    <p:sldId id="258" r:id="rId22"/>
    <p:sldId id="259" r:id="rId23"/>
    <p:sldId id="31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+ 1 column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12" Type="http://schemas.openxmlformats.org/officeDocument/2006/relationships/image" Target="../media/image11.png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6063624" y="6105544"/>
            <a:ext cx="36957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68354" y="5255615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bè</a:t>
            </a:r>
            <a:endParaRPr lang="en-US" sz="4000" b="1" dirty="0" err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69326" y="5297952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bé</a:t>
            </a:r>
            <a:endParaRPr lang="en-US" sz="4000" b="1" dirty="0" err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50700" y="5297952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bế</a:t>
            </a:r>
            <a:endParaRPr lang="en-US" sz="4000" b="1" dirty="0" err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98570" y="797955"/>
            <a:ext cx="4509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sz="5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17" name="Table 2"/>
          <p:cNvGraphicFramePr>
            <a:graphicFrameLocks noGrp="1"/>
          </p:cNvGraphicFramePr>
          <p:nvPr/>
        </p:nvGraphicFramePr>
        <p:xfrm>
          <a:off x="2160793" y="1795985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"/>
          <p:cNvGraphicFramePr>
            <a:graphicFrameLocks noGrp="1"/>
          </p:cNvGraphicFramePr>
          <p:nvPr/>
        </p:nvGraphicFramePr>
        <p:xfrm>
          <a:off x="6924949" y="1828433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</a:t>
                      </a:r>
                      <a:endParaRPr lang="en-US" sz="3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ê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010270" y="851529"/>
            <a:ext cx="4509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ê</a:t>
            </a:r>
            <a:endParaRPr lang="en-US" sz="5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9359" y="3414506"/>
            <a:ext cx="7952927" cy="1869423"/>
          </a:xfrm>
          <a:prstGeom prst="rect">
            <a:avLst/>
          </a:prstGeom>
        </p:spPr>
      </p:pic>
      <p:sp>
        <p:nvSpPr>
          <p:cNvPr id="3" name="Rectangle 18"/>
          <p:cNvSpPr/>
          <p:nvPr/>
        </p:nvSpPr>
        <p:spPr>
          <a:xfrm>
            <a:off x="6924563" y="248863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bế</a:t>
            </a:r>
            <a:endParaRPr lang="en-US" sz="4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Rectangle 18"/>
          <p:cNvSpPr/>
          <p:nvPr/>
        </p:nvSpPr>
        <p:spPr>
          <a:xfrm>
            <a:off x="2160793" y="2611193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bé</a:t>
            </a:r>
            <a:endParaRPr lang="en-US" sz="4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e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ế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085975" y="0"/>
            <a:ext cx="80200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904002" y="720962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53273" y="75854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3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3273" y="1972128"/>
            <a:ext cx="11058156" cy="1306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1833" y="250355"/>
            <a:ext cx="10708333" cy="526918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1530022" y="754050"/>
            <a:ext cx="1387349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Ñoïc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091978" y="829002"/>
            <a:ext cx="535469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NI-Avo" charset="0"/>
                <a:cs typeface="VNI-Avo" charset="0"/>
              </a:rPr>
              <a:t>4</a:t>
            </a:r>
            <a:endParaRPr lang="en-US" sz="2800" b="1" dirty="0">
              <a:solidFill>
                <a:schemeClr val="tx1"/>
              </a:solidFill>
              <a:latin typeface="VNI-Avo" charset="0"/>
              <a:cs typeface="VNI-Avo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8054" y="5693707"/>
            <a:ext cx="526626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Bà bế bé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2800" b="1" dirty="0" err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  <a:endParaRPr lang="en-US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91369" y="516805"/>
            <a:ext cx="52662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Trên sân trường</a:t>
            </a:r>
            <a:endParaRPr lang="en-US" sz="3600" b="1" dirty="0" err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5629" y="1436913"/>
            <a:ext cx="8743342" cy="51902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34216" y="516805"/>
            <a:ext cx="290286" cy="186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 dò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.....................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</a:t>
            </a:r>
            <a:endParaRPr lang="en-US" altLang="vi-VN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ea typeface="Tahoma" panose="020B0604030504040204" pitchFamily="34" charset="0"/>
              <a:cs typeface="Times New Roman" panose="02020603050405020304" charset="0"/>
            </a:endParaRPr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endParaRPr lang="en-US" altLang="vi-VN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 4: E e, Ê  ê</a:t>
            </a:r>
            <a:endParaRPr lang="en-US" sz="8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3611217" y="564866"/>
            <a:ext cx="4969565" cy="583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Kiểm tra bài cũ</a:t>
            </a:r>
            <a:endParaRPr lang="en-US" sz="4000" b="1" dirty="0" err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55514" y="1581589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endParaRPr lang="en-US" sz="66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99969" y="2689586"/>
            <a:ext cx="13027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ca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05084" y="2689585"/>
            <a:ext cx="13027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cà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39350" y="2689585"/>
            <a:ext cx="13027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9969" y="3827032"/>
            <a:ext cx="319722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A, ca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2513" y="416527"/>
            <a:ext cx="10937821" cy="5306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4571" y="5982527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Bé kể mẹ nghe về bạn bè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1524776" y="587625"/>
            <a:ext cx="2272524" cy="822076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VNI-Avo" charset="0"/>
                <a:cs typeface="VNI-Avo" charset="0"/>
              </a:rPr>
              <a:t>Nhaän bieát</a:t>
            </a:r>
            <a:endParaRPr lang="en-US" sz="2800" b="1" dirty="0">
              <a:latin typeface="VNI-Avo" charset="0"/>
              <a:cs typeface="VNI-Avo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60549" y="657964"/>
            <a:ext cx="692842" cy="6694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7" grpId="1" animBg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8570" y="1828469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60793" y="2826499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</a:t>
                      </a:r>
                      <a:endParaRPr lang="en-US" sz="48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64867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bé</a:t>
            </a:r>
            <a:endParaRPr lang="en-US" sz="4800" b="1" dirty="0" err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24949" y="285894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</a:t>
                      </a:r>
                      <a:endParaRPr lang="en-US" sz="4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ê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10270" y="1882043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ê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7"/>
          <p:cNvSpPr/>
          <p:nvPr/>
        </p:nvSpPr>
        <p:spPr>
          <a:xfrm>
            <a:off x="6924563" y="378774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bế</a:t>
            </a:r>
            <a:endParaRPr lang="en-US" sz="4800" b="1" dirty="0" err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bldLvl="0" animBg="1"/>
      <p:bldP spid="11" grpId="0"/>
      <p:bldP spid="3" grpId="0" bldLvl="0" animBg="1"/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412772" y="5546917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Bế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8400" y="1019874"/>
            <a:ext cx="6798242" cy="4352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52575" y="5303041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Bé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0312" y="817305"/>
            <a:ext cx="4903788" cy="4343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07769" y="5296237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Bế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7246" y="365125"/>
            <a:ext cx="5117508" cy="4826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278</Words>
  <Application>WPS Presentation</Application>
  <PresentationFormat>Widescreen</PresentationFormat>
  <Paragraphs>102</Paragraphs>
  <Slides>19</Slides>
  <Notes>5</Notes>
  <HiddenSlides>0</HiddenSlides>
  <MMClips>4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39" baseType="lpstr">
      <vt:lpstr>Arial</vt:lpstr>
      <vt:lpstr>SimSun</vt:lpstr>
      <vt:lpstr>Wingdings</vt:lpstr>
      <vt:lpstr>Segoe UI</vt:lpstr>
      <vt:lpstr>Tahoma</vt:lpstr>
      <vt:lpstr>Times New Roman</vt:lpstr>
      <vt:lpstr>Times New Roman</vt:lpstr>
      <vt:lpstr>Chivo Light</vt:lpstr>
      <vt:lpstr>Segoe Print</vt:lpstr>
      <vt:lpstr>VNI-Avo</vt:lpstr>
      <vt:lpstr>.VnAvant</vt:lpstr>
      <vt:lpstr>Microsoft YaHei</vt:lpstr>
      <vt:lpstr>Arial Unicode MS</vt:lpstr>
      <vt:lpstr>Calibri</vt:lpstr>
      <vt:lpstr>Calibri Light</vt:lpstr>
      <vt:lpstr>Euphemia</vt:lpstr>
      <vt:lpstr>黑体</vt:lpstr>
      <vt:lpstr>Office Theme</vt:lpstr>
      <vt:lpstr>Bạn nhỏ 16x9</vt:lpstr>
      <vt:lpstr>Trẻ em Vui vẻ 16x9</vt:lpstr>
      <vt:lpstr>    CHÀO MỪNG CÁC EM ĐẾN VỚI TIẾT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Dặn dò ..................... ..................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QH</cp:lastModifiedBy>
  <cp:revision>18</cp:revision>
  <dcterms:created xsi:type="dcterms:W3CDTF">2020-08-13T09:32:00Z</dcterms:created>
  <dcterms:modified xsi:type="dcterms:W3CDTF">2024-04-10T00:29:50Z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1033-12.2.0.13489</vt:lpwstr>
  </property>
  <property fmtid="{D5CDD505-2E9C-101B-9397-08002B2CF9AE}" pid="3" name="ICV">
    <vt:lpwstr>FED5BF68185744DEB1E688281DCE1558_12</vt:lpwstr>
  </property>
</Properties>
</file>