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2" r:id="rId5"/>
    <p:sldMasterId id="2147483827" r:id="rId6"/>
    <p:sldMasterId id="2147483873" r:id="rId7"/>
    <p:sldMasterId id="2147483899" r:id="rId8"/>
  </p:sldMasterIdLst>
  <p:notesMasterIdLst>
    <p:notesMasterId r:id="rId19"/>
  </p:notesMasterIdLst>
  <p:sldIdLst>
    <p:sldId id="256" r:id="rId9"/>
    <p:sldId id="2007577095" r:id="rId10"/>
    <p:sldId id="3399" r:id="rId11"/>
    <p:sldId id="375" r:id="rId12"/>
    <p:sldId id="371" r:id="rId13"/>
    <p:sldId id="2007577115" r:id="rId14"/>
    <p:sldId id="3398" r:id="rId15"/>
    <p:sldId id="265" r:id="rId16"/>
    <p:sldId id="2007577118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6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gi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52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364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19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66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47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37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25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54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22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20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17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4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7.tiff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72 ÔN TẬP HÌNH HỌC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39100" y="2174765"/>
            <a:ext cx="6345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7F1472-274B-764D-8507-0C6DDEF203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27312" y="3520830"/>
            <a:ext cx="3761360" cy="37613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D975B9-1651-4F4B-BBEC-7854960D20EF}"/>
              </a:ext>
            </a:extLst>
          </p:cNvPr>
          <p:cNvSpPr/>
          <p:nvPr/>
        </p:nvSpPr>
        <p:spPr>
          <a:xfrm>
            <a:off x="1036080" y="5136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190D92EC-F947-48C7-A969-5881CE9D4F8A}"/>
              </a:ext>
            </a:extLst>
          </p:cNvPr>
          <p:cNvSpPr txBox="1"/>
          <p:nvPr/>
        </p:nvSpPr>
        <p:spPr>
          <a:xfrm>
            <a:off x="1473402" y="260408"/>
            <a:ext cx="1002273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BC.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220C0B-B658-480E-9BEE-D9292E327598}"/>
              </a:ext>
            </a:extLst>
          </p:cNvPr>
          <p:cNvGrpSpPr/>
          <p:nvPr/>
        </p:nvGrpSpPr>
        <p:grpSpPr>
          <a:xfrm>
            <a:off x="2204288" y="2510236"/>
            <a:ext cx="8132257" cy="1653867"/>
            <a:chOff x="1971004" y="2728589"/>
            <a:chExt cx="8132257" cy="1653867"/>
          </a:xfrm>
        </p:grpSpPr>
        <p:sp>
          <p:nvSpPr>
            <p:cNvPr id="8" name="TextBox 33">
              <a:extLst>
                <a:ext uri="{FF2B5EF4-FFF2-40B4-BE49-F238E27FC236}">
                  <a16:creationId xmlns:a16="http://schemas.microsoft.com/office/drawing/2014/main" id="{FFF4D2C1-6CC6-49BE-A47F-07A1F04BCA71}"/>
                </a:ext>
              </a:extLst>
            </p:cNvPr>
            <p:cNvSpPr txBox="1"/>
            <p:nvPr/>
          </p:nvSpPr>
          <p:spPr>
            <a:xfrm>
              <a:off x="7251663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34">
              <a:extLst>
                <a:ext uri="{FF2B5EF4-FFF2-40B4-BE49-F238E27FC236}">
                  <a16:creationId xmlns:a16="http://schemas.microsoft.com/office/drawing/2014/main" id="{2B65D974-6998-451C-93C8-B426F62807CC}"/>
                </a:ext>
              </a:extLst>
            </p:cNvPr>
            <p:cNvSpPr txBox="1"/>
            <p:nvPr/>
          </p:nvSpPr>
          <p:spPr>
            <a:xfrm>
              <a:off x="9679747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AB2736-6DB6-4443-91D8-1E8FE5CA3467}"/>
                </a:ext>
              </a:extLst>
            </p:cNvPr>
            <p:cNvCxnSpPr/>
            <p:nvPr/>
          </p:nvCxnSpPr>
          <p:spPr>
            <a:xfrm>
              <a:off x="2182761" y="3200400"/>
              <a:ext cx="76101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29">
              <a:extLst>
                <a:ext uri="{FF2B5EF4-FFF2-40B4-BE49-F238E27FC236}">
                  <a16:creationId xmlns:a16="http://schemas.microsoft.com/office/drawing/2014/main" id="{0B1CA291-492D-4E74-82EA-EAAA89A5691F}"/>
                </a:ext>
              </a:extLst>
            </p:cNvPr>
            <p:cNvSpPr txBox="1"/>
            <p:nvPr/>
          </p:nvSpPr>
          <p:spPr>
            <a:xfrm>
              <a:off x="1971004" y="27285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B452BB51-3E14-42B7-9AC2-6BE2CBAFE64F}"/>
                </a:ext>
              </a:extLst>
            </p:cNvPr>
            <p:cNvSpPr/>
            <p:nvPr/>
          </p:nvSpPr>
          <p:spPr>
            <a:xfrm>
              <a:off x="2136133" y="3168569"/>
              <a:ext cx="93255" cy="73226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F5AF2768-F3D7-4F34-A53C-81F34C36648F}"/>
                </a:ext>
              </a:extLst>
            </p:cNvPr>
            <p:cNvSpPr/>
            <p:nvPr/>
          </p:nvSpPr>
          <p:spPr>
            <a:xfrm>
              <a:off x="7416793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57EE1FF5-4F44-44DE-BBD4-D2CA91FA8BDB}"/>
                </a:ext>
              </a:extLst>
            </p:cNvPr>
            <p:cNvSpPr/>
            <p:nvPr/>
          </p:nvSpPr>
          <p:spPr>
            <a:xfrm>
              <a:off x="9746301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4D892847-0083-4311-A7B8-8FE98F6887C0}"/>
                </a:ext>
              </a:extLst>
            </p:cNvPr>
            <p:cNvSpPr/>
            <p:nvPr/>
          </p:nvSpPr>
          <p:spPr>
            <a:xfrm rot="5400000">
              <a:off x="5769951" y="-299359"/>
              <a:ext cx="435790" cy="7610169"/>
            </a:xfrm>
            <a:prstGeom prst="rightBrace">
              <a:avLst>
                <a:gd name="adj1" fmla="val 87018"/>
                <a:gd name="adj2" fmla="val 50000"/>
              </a:avLst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EB4E1B-72E5-404E-AED3-27C519841AF6}"/>
                </a:ext>
              </a:extLst>
            </p:cNvPr>
            <p:cNvGrpSpPr/>
            <p:nvPr/>
          </p:nvGrpSpPr>
          <p:grpSpPr>
            <a:xfrm>
              <a:off x="5602656" y="3723621"/>
              <a:ext cx="1297657" cy="658835"/>
              <a:chOff x="1480998" y="4066745"/>
              <a:chExt cx="1297657" cy="658835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04796B6-583B-4AD1-A2EF-AC30143CAAF3}"/>
                  </a:ext>
                </a:extLst>
              </p:cNvPr>
              <p:cNvSpPr/>
              <p:nvPr/>
            </p:nvSpPr>
            <p:spPr>
              <a:xfrm>
                <a:off x="1480998" y="4251216"/>
                <a:ext cx="490006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TextBox 38">
                <a:extLst>
                  <a:ext uri="{FF2B5EF4-FFF2-40B4-BE49-F238E27FC236}">
                    <a16:creationId xmlns:a16="http://schemas.microsoft.com/office/drawing/2014/main" id="{5A46F361-74D1-4561-98DC-D5567ACCAB27}"/>
                  </a:ext>
                </a:extLst>
              </p:cNvPr>
              <p:cNvSpPr txBox="1"/>
              <p:nvPr/>
            </p:nvSpPr>
            <p:spPr>
              <a:xfrm>
                <a:off x="1967196" y="4066745"/>
                <a:ext cx="811459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cm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19" name="TextBox 42">
            <a:extLst>
              <a:ext uri="{FF2B5EF4-FFF2-40B4-BE49-F238E27FC236}">
                <a16:creationId xmlns:a16="http://schemas.microsoft.com/office/drawing/2014/main" id="{D8B48BD2-B09F-4442-B739-1B60254165B6}"/>
              </a:ext>
            </a:extLst>
          </p:cNvPr>
          <p:cNvSpPr txBox="1"/>
          <p:nvPr/>
        </p:nvSpPr>
        <p:spPr>
          <a:xfrm>
            <a:off x="3018958" y="4209390"/>
            <a:ext cx="563396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…… cm</a:t>
            </a: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CCFB781-DEED-4492-8E04-EE912A82892F}"/>
              </a:ext>
            </a:extLst>
          </p:cNvPr>
          <p:cNvSpPr/>
          <p:nvPr/>
        </p:nvSpPr>
        <p:spPr>
          <a:xfrm>
            <a:off x="1955233" y="4325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2E5B2-A03F-4EB9-8BD1-4D9074006CD2}"/>
              </a:ext>
            </a:extLst>
          </p:cNvPr>
          <p:cNvSpPr txBox="1"/>
          <p:nvPr/>
        </p:nvSpPr>
        <p:spPr>
          <a:xfrm>
            <a:off x="2392556" y="432501"/>
            <a:ext cx="878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ABC,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ABCD.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1B03E8-5AF9-417F-863C-ABBEA3BCC778}"/>
              </a:ext>
            </a:extLst>
          </p:cNvPr>
          <p:cNvGrpSpPr/>
          <p:nvPr/>
        </p:nvGrpSpPr>
        <p:grpSpPr>
          <a:xfrm>
            <a:off x="3209742" y="1133531"/>
            <a:ext cx="7490507" cy="1529620"/>
            <a:chOff x="1665225" y="2075795"/>
            <a:chExt cx="7490507" cy="15296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0CC5E2-DB9E-4A3B-9005-5CF14B0DE3A1}"/>
                </a:ext>
              </a:extLst>
            </p:cNvPr>
            <p:cNvGrpSpPr/>
            <p:nvPr/>
          </p:nvGrpSpPr>
          <p:grpSpPr>
            <a:xfrm>
              <a:off x="1665225" y="2075795"/>
              <a:ext cx="7490507" cy="1399832"/>
              <a:chOff x="1665225" y="2075795"/>
              <a:chExt cx="7490507" cy="13998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83B516B-8CAB-405F-A48E-F405DB9B31F0}"/>
                  </a:ext>
                </a:extLst>
              </p:cNvPr>
              <p:cNvGrpSpPr/>
              <p:nvPr/>
            </p:nvGrpSpPr>
            <p:grpSpPr>
              <a:xfrm>
                <a:off x="2057400" y="2590800"/>
                <a:ext cx="6886575" cy="838200"/>
                <a:chOff x="2057400" y="2590800"/>
                <a:chExt cx="6886575" cy="838200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1500630-33D1-446C-8D2E-8775DA6A449D}"/>
                    </a:ext>
                  </a:extLst>
                </p:cNvPr>
                <p:cNvCxnSpPr/>
                <p:nvPr/>
              </p:nvCxnSpPr>
              <p:spPr>
                <a:xfrm flipV="1">
                  <a:off x="2057400" y="2590800"/>
                  <a:ext cx="2933700" cy="83820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6EA11C9-7210-463B-B355-F3C8E122A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7261" y="2797629"/>
                  <a:ext cx="2376714" cy="631371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A570C01B-4DDD-40C8-892F-90C1B5CDC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1100" y="2590801"/>
                  <a:ext cx="1569357" cy="838199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9F0ABC3-54F7-4D66-BD7C-BA6AB015C790}"/>
                  </a:ext>
                </a:extLst>
              </p:cNvPr>
              <p:cNvSpPr txBox="1"/>
              <p:nvPr/>
            </p:nvSpPr>
            <p:spPr>
              <a:xfrm>
                <a:off x="4772539" y="2075795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ACEAEB7B-53DC-4256-9E41-F730FDBF8F69}"/>
                  </a:ext>
                </a:extLst>
              </p:cNvPr>
              <p:cNvSpPr txBox="1"/>
              <p:nvPr/>
            </p:nvSpPr>
            <p:spPr>
              <a:xfrm>
                <a:off x="6364802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C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E5913C22-F4FB-4224-8A93-B3E799405E82}"/>
                  </a:ext>
                </a:extLst>
              </p:cNvPr>
              <p:cNvSpPr txBox="1"/>
              <p:nvPr/>
            </p:nvSpPr>
            <p:spPr>
              <a:xfrm>
                <a:off x="1665225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A305E93-40ED-4F5C-865A-4DE4608B304E}"/>
                  </a:ext>
                </a:extLst>
              </p:cNvPr>
              <p:cNvSpPr txBox="1"/>
              <p:nvPr/>
            </p:nvSpPr>
            <p:spPr>
              <a:xfrm>
                <a:off x="8732218" y="2274409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D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A08F46CA-2164-4E29-9EB0-6FE6A80B2E55}"/>
                  </a:ext>
                </a:extLst>
              </p:cNvPr>
              <p:cNvSpPr/>
              <p:nvPr/>
            </p:nvSpPr>
            <p:spPr>
              <a:xfrm>
                <a:off x="8897347" y="275100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A2D8B2CB-EFAA-4B5D-9577-AF826CB46169}"/>
                  </a:ext>
                </a:extLst>
              </p:cNvPr>
              <p:cNvSpPr/>
              <p:nvPr/>
            </p:nvSpPr>
            <p:spPr>
              <a:xfrm>
                <a:off x="651382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54513A07-3053-472F-AC02-B96AD1B8B1BB}"/>
                  </a:ext>
                </a:extLst>
              </p:cNvPr>
              <p:cNvSpPr/>
              <p:nvPr/>
            </p:nvSpPr>
            <p:spPr>
              <a:xfrm>
                <a:off x="4944472" y="256703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06DE70D6-51A5-45EE-B37D-17C8A7824CD3}"/>
                  </a:ext>
                </a:extLst>
              </p:cNvPr>
              <p:cNvSpPr/>
              <p:nvPr/>
            </p:nvSpPr>
            <p:spPr>
              <a:xfrm>
                <a:off x="198745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6904A8BA-BB2A-4454-8FFD-4704D32B2E0C}"/>
                </a:ext>
              </a:extLst>
            </p:cNvPr>
            <p:cNvSpPr txBox="1"/>
            <p:nvPr/>
          </p:nvSpPr>
          <p:spPr>
            <a:xfrm>
              <a:off x="2525959" y="2476339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18 cm</a:t>
              </a: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8016219F-DEC8-4877-9A28-C5D7D98BFEBB}"/>
                </a:ext>
              </a:extLst>
            </p:cNvPr>
            <p:cNvSpPr txBox="1"/>
            <p:nvPr/>
          </p:nvSpPr>
          <p:spPr>
            <a:xfrm>
              <a:off x="5587067" y="2511884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 cm</a:t>
              </a:r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D97EE9A7-3797-4635-8689-AD99F5242032}"/>
                </a:ext>
              </a:extLst>
            </p:cNvPr>
            <p:cNvSpPr txBox="1"/>
            <p:nvPr/>
          </p:nvSpPr>
          <p:spPr>
            <a:xfrm>
              <a:off x="7728994" y="3082195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 cm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2B7D00-BE90-4321-80D1-D72D92D93029}"/>
              </a:ext>
            </a:extLst>
          </p:cNvPr>
          <p:cNvSpPr/>
          <p:nvPr/>
        </p:nvSpPr>
        <p:spPr>
          <a:xfrm>
            <a:off x="2777715" y="2963328"/>
            <a:ext cx="9130749" cy="26543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BF0D2D94-0C9B-476E-9115-DA4BC7D1E8A6}"/>
              </a:ext>
            </a:extLst>
          </p:cNvPr>
          <p:cNvSpPr txBox="1"/>
          <p:nvPr/>
        </p:nvSpPr>
        <p:spPr>
          <a:xfrm>
            <a:off x="2923478" y="2909092"/>
            <a:ext cx="8984986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 18 + 9 = 27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 9 + 14 = 23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18 + 9 +14 = 41 (cm)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842466" y="101620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345202" y="761028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1061127" y="2439370"/>
            <a:ext cx="9270943" cy="36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2551814" y="706594"/>
            <a:ext cx="9640185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6A81298-8EC6-4663-AD8C-A5DAB707E5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-120367" y="1926552"/>
            <a:ext cx="4500982" cy="3062516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B7F845DE-C2A6-4215-A37E-AEB4CDD338CE}"/>
              </a:ext>
            </a:extLst>
          </p:cNvPr>
          <p:cNvSpPr txBox="1"/>
          <p:nvPr/>
        </p:nvSpPr>
        <p:spPr>
          <a:xfrm>
            <a:off x="4222443" y="1680376"/>
            <a:ext cx="6707693" cy="453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12 + 27 = 39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9 + 27 = 36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39 – 36 = 3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ADE76-BC3E-475C-A774-3DA10B4432D4}"/>
              </a:ext>
            </a:extLst>
          </p:cNvPr>
          <p:cNvSpPr txBox="1"/>
          <p:nvPr/>
        </p:nvSpPr>
        <p:spPr>
          <a:xfrm>
            <a:off x="2973117" y="677245"/>
            <a:ext cx="249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CDBB41-1B47-431D-8C32-D8B30DAD1B2B}"/>
              </a:ext>
            </a:extLst>
          </p:cNvPr>
          <p:cNvSpPr/>
          <p:nvPr/>
        </p:nvSpPr>
        <p:spPr>
          <a:xfrm>
            <a:off x="673020" y="79122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D248001-523F-499D-AE6D-2E241CDB1F1B}"/>
              </a:ext>
            </a:extLst>
          </p:cNvPr>
          <p:cNvSpPr txBox="1"/>
          <p:nvPr/>
        </p:nvSpPr>
        <p:spPr>
          <a:xfrm>
            <a:off x="1110342" y="671277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MNPQO,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ABCDEGHO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40B2D-F9B0-4654-9602-49E6BED020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2" y="2124129"/>
            <a:ext cx="7944888" cy="4403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28B2C-5EEE-45BE-A24C-B19BB5B0C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0580" r="85638" b="16589"/>
          <a:stretch/>
        </p:blipFill>
        <p:spPr>
          <a:xfrm>
            <a:off x="8656788" y="2186400"/>
            <a:ext cx="1141057" cy="564949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67BBE3F2-567F-4AD6-A194-CF885EADEB56}"/>
              </a:ext>
            </a:extLst>
          </p:cNvPr>
          <p:cNvSpPr txBox="1"/>
          <p:nvPr/>
        </p:nvSpPr>
        <p:spPr>
          <a:xfrm>
            <a:off x="9797845" y="2228129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cm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E34A0055-B6BF-4C56-A892-7CF4A81C4B41}"/>
              </a:ext>
            </a:extLst>
          </p:cNvPr>
          <p:cNvSpPr txBox="1"/>
          <p:nvPr/>
        </p:nvSpPr>
        <p:spPr>
          <a:xfrm>
            <a:off x="9783846" y="2990489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8FCDA5-6396-432D-9D26-03FC8061C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8642789" y="3016617"/>
            <a:ext cx="1141057" cy="564949"/>
          </a:xfrm>
          <a:prstGeom prst="rect">
            <a:avLst/>
          </a:prstGeom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id="{7514014F-9D6B-4D03-B3E6-9E2B8EA0A702}"/>
              </a:ext>
            </a:extLst>
          </p:cNvPr>
          <p:cNvSpPr txBox="1"/>
          <p:nvPr/>
        </p:nvSpPr>
        <p:spPr>
          <a:xfrm>
            <a:off x="7589394" y="4864098"/>
            <a:ext cx="298705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322EAB-6737-415B-A23A-388E195E9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10199688" y="4951731"/>
            <a:ext cx="1141057" cy="5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E7FD36-01CE-46C7-999F-C2ED7C595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8" t="45313"/>
          <a:stretch/>
        </p:blipFill>
        <p:spPr>
          <a:xfrm>
            <a:off x="2598882" y="1617954"/>
            <a:ext cx="7306443" cy="23231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20AA72A-2646-44E5-A734-67B81EAD6123}"/>
              </a:ext>
            </a:extLst>
          </p:cNvPr>
          <p:cNvSpPr/>
          <p:nvPr/>
        </p:nvSpPr>
        <p:spPr>
          <a:xfrm>
            <a:off x="681224" y="6896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25A77EF-3625-447D-AE45-04E1A4F19A88}"/>
              </a:ext>
            </a:extLst>
          </p:cNvPr>
          <p:cNvSpPr txBox="1"/>
          <p:nvPr/>
        </p:nvSpPr>
        <p:spPr>
          <a:xfrm>
            <a:off x="1118546" y="399415"/>
            <a:ext cx="103922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160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4E81BA2-3731-434C-846A-B76E0E7F2D75}"/>
              </a:ext>
            </a:extLst>
          </p:cNvPr>
          <p:cNvSpPr txBox="1"/>
          <p:nvPr/>
        </p:nvSpPr>
        <p:spPr>
          <a:xfrm>
            <a:off x="1515630" y="3860757"/>
            <a:ext cx="846727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AB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160 – 110 = 50 (m)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50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368</Words>
  <Application>Microsoft Office PowerPoint</Application>
  <PresentationFormat>Widescreen</PresentationFormat>
  <Paragraphs>51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DengXian</vt:lpstr>
      <vt:lpstr>DengXian</vt:lpstr>
      <vt:lpstr>字魂59号-创粗黑</vt:lpstr>
      <vt:lpstr>Arial</vt:lpstr>
      <vt:lpstr>Arial-Rounded</vt:lpstr>
      <vt:lpstr>Calibri</vt:lpstr>
      <vt:lpstr>Wingdings</vt:lpstr>
      <vt:lpstr>Office Theme</vt:lpstr>
      <vt:lpstr>1_Office 主题</vt:lpstr>
      <vt:lpstr>2_Office 主题</vt:lpstr>
      <vt:lpstr>Office 主题​​</vt:lpstr>
      <vt:lpstr>Office 主题</vt:lpstr>
      <vt:lpstr>https://www.freeppt7.com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2021-08-05T02:07:41Z</dcterms:modified>
</cp:coreProperties>
</file>