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33363"/>
            <a:ext cx="74993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1100"/>
            <a:ext cx="74961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1710615"/>
            <a:ext cx="44435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110725"/>
            <a:ext cx="44435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8704" y="2110725"/>
            <a:ext cx="44435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925059"/>
            <a:ext cx="44435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1925059"/>
            <a:ext cx="44435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90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090613"/>
            <a:ext cx="79343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362200" y="219075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886200" y="2343150"/>
            <a:ext cx="1143000" cy="685800"/>
          </a:xfrm>
          <a:prstGeom prst="line">
            <a:avLst/>
          </a:prstGeom>
          <a:ln cmpd="sng"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57700" y="2343150"/>
            <a:ext cx="10287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0" y="2419350"/>
            <a:ext cx="1676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77000" y="2419350"/>
            <a:ext cx="762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8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0963"/>
            <a:ext cx="77343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4324350"/>
            <a:ext cx="55015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2143780"/>
            <a:ext cx="55015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4324350"/>
            <a:ext cx="55015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30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248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6296" y="1743730"/>
            <a:ext cx="55015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6295" y="2647950"/>
            <a:ext cx="55015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6296" y="3409950"/>
            <a:ext cx="55015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342" y="4374151"/>
            <a:ext cx="55015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Application>Microsoft Office PowerPoint</Application>
  <PresentationFormat>On-screen Show (16:9)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6</cp:revision>
  <dcterms:created xsi:type="dcterms:W3CDTF">2006-08-16T00:00:00Z</dcterms:created>
  <dcterms:modified xsi:type="dcterms:W3CDTF">2024-04-09T03:18:32Z</dcterms:modified>
</cp:coreProperties>
</file>