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sldIdLst>
    <p:sldId id="256" r:id="rId3"/>
    <p:sldId id="258" r:id="rId5"/>
    <p:sldId id="275" r:id="rId6"/>
    <p:sldId id="266" r:id="rId7"/>
    <p:sldId id="276" r:id="rId8"/>
    <p:sldId id="277" r:id="rId9"/>
    <p:sldId id="278" r:id="rId10"/>
    <p:sldId id="267" r:id="rId11"/>
    <p:sldId id="279" r:id="rId12"/>
    <p:sldId id="268" r:id="rId13"/>
    <p:sldId id="280" r:id="rId14"/>
    <p:sldId id="281" r:id="rId15"/>
    <p:sldId id="269" r:id="rId16"/>
    <p:sldId id="282" r:id="rId17"/>
    <p:sldId id="270" r:id="rId18"/>
    <p:sldId id="283" r:id="rId19"/>
    <p:sldId id="271" r:id="rId20"/>
    <p:sldId id="284" r:id="rId21"/>
    <p:sldId id="285" r:id="rId22"/>
    <p:sldId id="272" r:id="rId23"/>
    <p:sldId id="286" r:id="rId24"/>
    <p:sldId id="273" r:id="rId25"/>
    <p:sldId id="287" r:id="rId26"/>
    <p:sldId id="274" r:id="rId27"/>
  </p:sldIdLst>
  <p:sldSz cx="9144000" cy="5143500" type="screen16x9"/>
  <p:notesSz cx="6858000" cy="9144000"/>
  <p:embeddedFontLst>
    <p:embeddedFont>
      <p:font typeface="SimSun" panose="02010600030101010101" pitchFamily="2" charset="-122"/>
      <p:regular r:id="rId31"/>
    </p:embeddedFont>
    <p:embeddedFont>
      <p:font typeface="Arial-Rounded" panose="020B0500000000000000" pitchFamily="34" charset="-93"/>
      <p:regular r:id="rId32"/>
    </p:embeddedFont>
    <p:embeddedFont>
      <p:font typeface="DFPOP1-W9" panose="02010609010101010101" charset="-128"/>
      <p:regular r:id="rId33"/>
    </p:embeddedFont>
    <p:embeddedFont>
      <p:font typeface="Calibri" panose="020F0502020204030204" charset="0"/>
      <p:regular r:id="rId34"/>
      <p:bold r:id="rId35"/>
      <p:italic r:id="rId36"/>
      <p:boldItalic r:id="rId37"/>
    </p:embeddedFont>
    <p:embeddedFont>
      <p:font typeface="HL Hoctro" panose="02000000000000000000" pitchFamily="2" charset="0"/>
      <p:regular r:id="rId38"/>
    </p:embeddedFont>
  </p:embeddedFontLst>
  <p:custDataLst>
    <p:tags r:id="rId39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78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80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4"/>
            <p14:sldId id="285"/>
            <p14:sldId id="272"/>
            <p14:sldId id="286"/>
            <p14:sldId id="273"/>
            <p14:sldId id="287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106" d="100"/>
          <a:sy n="106" d="100"/>
        </p:scale>
        <p:origin x="-306" y="-1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9" Type="http://schemas.openxmlformats.org/officeDocument/2006/relationships/tags" Target="tags/tag1.xml"/><Relationship Id="rId38" Type="http://schemas.openxmlformats.org/officeDocument/2006/relationships/font" Target="fonts/font8.fntdata"/><Relationship Id="rId37" Type="http://schemas.openxmlformats.org/officeDocument/2006/relationships/font" Target="fonts/font7.fntdata"/><Relationship Id="rId36" Type="http://schemas.openxmlformats.org/officeDocument/2006/relationships/font" Target="fonts/font6.fntdata"/><Relationship Id="rId35" Type="http://schemas.openxmlformats.org/officeDocument/2006/relationships/font" Target="fonts/font5.fntdata"/><Relationship Id="rId34" Type="http://schemas.openxmlformats.org/officeDocument/2006/relationships/font" Target="fonts/font4.fntdata"/><Relationship Id="rId33" Type="http://schemas.openxmlformats.org/officeDocument/2006/relationships/font" Target="fonts/font3.fntdata"/><Relationship Id="rId32" Type="http://schemas.openxmlformats.org/officeDocument/2006/relationships/font" Target="fonts/font2.fntdata"/><Relationship Id="rId31" Type="http://schemas.openxmlformats.org/officeDocument/2006/relationships/font" Target="fonts/font1.fntdata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7" Type="http://schemas.openxmlformats.org/officeDocument/2006/relationships/image" Target="../media/image8.png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image" Target="../media/image13.png"/><Relationship Id="rId7" Type="http://schemas.openxmlformats.org/officeDocument/2006/relationships/image" Target="../media/image12.png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11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5" Type="http://schemas.openxmlformats.org/officeDocument/2006/relationships/notesSlide" Target="../notesSlides/notesSlide1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16.png"/><Relationship Id="rId12" Type="http://schemas.microsoft.com/office/2007/relationships/media" Target="../media/media1.mp3"/><Relationship Id="rId11" Type="http://schemas.openxmlformats.org/officeDocument/2006/relationships/audio" Target="NULL" TargetMode="External"/><Relationship Id="rId10" Type="http://schemas.openxmlformats.org/officeDocument/2006/relationships/image" Target="../media/image15.png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22.png"/><Relationship Id="rId3" Type="http://schemas.microsoft.com/office/2007/relationships/media" Target="../media/media3.mp4"/><Relationship Id="rId2" Type="http://schemas.openxmlformats.org/officeDocument/2006/relationships/video" Target="../media/media3.mp4"/><Relationship Id="rId1" Type="http://schemas.openxmlformats.org/officeDocument/2006/relationships/image" Target="../media/image21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16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16.png"/><Relationship Id="rId2" Type="http://schemas.microsoft.com/office/2007/relationships/media" Target="../media/media2.mp3"/><Relationship Id="rId1" Type="http://schemas.openxmlformats.org/officeDocument/2006/relationships/audio" Target="../media/media2.mp3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2011590" y="1420893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09623" y="2770612"/>
            <a:ext cx="4880613" cy="706706"/>
            <a:chOff x="2273580" y="2715039"/>
            <a:chExt cx="4880613" cy="706706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 LÀ HỌC SINH LỚP 1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73580" y="2715039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 LÀ HỌC SINH LỚP 1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81392" y="273440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 LÀ HỌC SINH LỚP 1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9810" y="1610151"/>
            <a:ext cx="1507885" cy="955919"/>
            <a:chOff x="3282361" y="1815065"/>
            <a:chExt cx="1507885" cy="955919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822431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82361" y="1847654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>
                  <p14:trim st="8900.000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75226" y="4073598"/>
            <a:ext cx="309880" cy="3448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endParaRPr lang="zh-CN" altLang="zh-CN" sz="1100" kern="1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bldLvl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725852" y="541834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Hình ảnh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7" b="39157"/>
          <a:stretch>
            <a:fillRect/>
          </a:stretch>
        </p:blipFill>
        <p:spPr>
          <a:xfrm>
            <a:off x="823373" y="1328468"/>
            <a:ext cx="7324725" cy="2303253"/>
          </a:xfrm>
          <a:prstGeom prst="rect">
            <a:avLst/>
          </a:prstGeom>
        </p:spPr>
      </p:pic>
      <p:pic>
        <p:nvPicPr>
          <p:cNvPr id="8" name="chu 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4"/>
          <a:srcRect b="12691"/>
          <a:stretch>
            <a:fillRect/>
          </a:stretch>
        </p:blipFill>
        <p:spPr>
          <a:xfrm>
            <a:off x="3710114" y="234734"/>
            <a:ext cx="5143500" cy="4490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25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 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447212" y="1799757"/>
            <a:ext cx="3226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6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6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4462486" y="1793622"/>
            <a:ext cx="3226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(…).</a:t>
            </a:r>
            <a:endParaRPr lang="zh-CN" altLang="en-US" sz="6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/>
          <p:cNvSpPr/>
          <p:nvPr/>
        </p:nvSpPr>
        <p:spPr>
          <a:xfrm>
            <a:off x="4470400" y="1787487"/>
            <a:ext cx="3226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6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1</a:t>
            </a:r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6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/>
          <p:cNvSpPr/>
          <p:nvPr/>
        </p:nvSpPr>
        <p:spPr>
          <a:xfrm>
            <a:off x="1949269" y="1087238"/>
            <a:ext cx="507129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/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2304869" y="1087237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bổ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ích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036320" y="2551545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khen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087984" y="1107441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3189514" y="2551546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96 -0.04382 L -0.25902 0.279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2" y="16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9" grpId="1"/>
      <p:bldP spid="10" grpId="0"/>
      <p:bldP spid="1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03" b="36376"/>
          <a:stretch>
            <a:fillRect/>
          </a:stretch>
        </p:blipFill>
        <p:spPr>
          <a:xfrm>
            <a:off x="1196378" y="1148079"/>
            <a:ext cx="6751244" cy="3432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638354" y="5633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9" t="71901" r="14033" b="9549"/>
          <a:stretch>
            <a:fillRect/>
          </a:stretch>
        </p:blipFill>
        <p:spPr>
          <a:xfrm>
            <a:off x="157861" y="1056639"/>
            <a:ext cx="8828278" cy="3432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638354" y="563304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Hình chữ nhật: Góc Tròn 1"/>
          <p:cNvSpPr/>
          <p:nvPr/>
        </p:nvSpPr>
        <p:spPr>
          <a:xfrm>
            <a:off x="4008474" y="1807535"/>
            <a:ext cx="1935126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Hình chữ nhật: Góc Tròn 4"/>
          <p:cNvSpPr/>
          <p:nvPr/>
        </p:nvSpPr>
        <p:spPr>
          <a:xfrm>
            <a:off x="3125972" y="2296633"/>
            <a:ext cx="616688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ình chữ nhật: Góc Tròn 5"/>
          <p:cNvSpPr/>
          <p:nvPr/>
        </p:nvSpPr>
        <p:spPr>
          <a:xfrm>
            <a:off x="4465674" y="2327201"/>
            <a:ext cx="616688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9" t="12713" r="9732" b="78613"/>
          <a:stretch>
            <a:fillRect/>
          </a:stretch>
        </p:blipFill>
        <p:spPr>
          <a:xfrm>
            <a:off x="263347" y="1599576"/>
            <a:ext cx="8719287" cy="1821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851995" y="541788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bông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Hình chữ nhật: Góc Tròn 1"/>
          <p:cNvSpPr/>
          <p:nvPr/>
        </p:nvSpPr>
        <p:spPr>
          <a:xfrm>
            <a:off x="2581835" y="1678193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học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inh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5" name="Hình chữ nhật: Góc Tròn 4"/>
          <p:cNvSpPr/>
          <p:nvPr/>
        </p:nvSpPr>
        <p:spPr>
          <a:xfrm>
            <a:off x="4900323" y="1678193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inh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đẹp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Hình chữ nhật: Góc Tròn 5"/>
          <p:cNvSpPr/>
          <p:nvPr/>
        </p:nvSpPr>
        <p:spPr>
          <a:xfrm>
            <a:off x="7118977" y="1678192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ách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vở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Hình chữ nhật: Góc Tròn 7"/>
          <p:cNvSpPr/>
          <p:nvPr/>
        </p:nvSpPr>
        <p:spPr>
          <a:xfrm>
            <a:off x="4755091" y="2445300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ữ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cái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ình chữ nhật: Góc Tròn 8"/>
          <p:cNvSpPr/>
          <p:nvPr/>
        </p:nvSpPr>
        <p:spPr>
          <a:xfrm>
            <a:off x="2581835" y="2427099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anh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ảnh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1" name="Hình chữ nhật: Góc Tròn 10"/>
          <p:cNvSpPr/>
          <p:nvPr/>
        </p:nvSpPr>
        <p:spPr>
          <a:xfrm>
            <a:off x="7134039" y="2427099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vui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ơi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8" grpId="0" animBg="1"/>
      <p:bldP spid="9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ý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8" t="49923" r="5129" b="8389"/>
          <a:stretch>
            <a:fillRect/>
          </a:stretch>
        </p:blipFill>
        <p:spPr>
          <a:xfrm>
            <a:off x="4572000" y="1247888"/>
            <a:ext cx="4645860" cy="350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508540" y="262090"/>
            <a:ext cx="63863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ý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400963" y="955500"/>
            <a:ext cx="40957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05128" y="1648910"/>
            <a:ext cx="496172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sớm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hơn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Ăn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nhanh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hơn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khóc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nhè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ngóng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bố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ảnh chụp màn hình&#10;&#10;Mô tả được tạo tự động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4" t="33558" r="14396" b="45268"/>
          <a:stretch>
            <a:fillRect/>
          </a:stretch>
        </p:blipFill>
        <p:spPr>
          <a:xfrm>
            <a:off x="1345915" y="824890"/>
            <a:ext cx="6082301" cy="3493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矩形 8"/>
          <p:cNvSpPr/>
          <p:nvPr/>
        </p:nvSpPr>
        <p:spPr>
          <a:xfrm>
            <a:off x="319177" y="32976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ảnh chụp màn hình&#10;&#10;Mô tả được tạo tự động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7" t="59298" r="5553" b="4637"/>
          <a:stretch>
            <a:fillRect/>
          </a:stretch>
        </p:blipFill>
        <p:spPr>
          <a:xfrm>
            <a:off x="269822" y="0"/>
            <a:ext cx="8664316" cy="5950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2. d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3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334508"/>
            <a:ext cx="9143999" cy="636770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  <a:endParaRPr lang="en-US" altLang="zh-CN" sz="36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altLang="zh-CN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altLang="zh-CN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Ai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</a:t>
            </a:r>
            <a:endParaRPr lang="en-US" altLang="zh-CN" sz="32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691123" y="66985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/>
          <p:cNvSpPr/>
          <p:nvPr/>
        </p:nvSpPr>
        <p:spPr>
          <a:xfrm>
            <a:off x="3094074" y="1137683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691119" y="21132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/>
          <p:cNvSpPr/>
          <p:nvPr/>
        </p:nvSpPr>
        <p:spPr>
          <a:xfrm>
            <a:off x="7793655" y="21132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/>
          <p:cNvSpPr/>
          <p:nvPr/>
        </p:nvSpPr>
        <p:spPr>
          <a:xfrm>
            <a:off x="7868088" y="2571750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/>
          <p:cNvSpPr/>
          <p:nvPr/>
        </p:nvSpPr>
        <p:spPr>
          <a:xfrm>
            <a:off x="4391245" y="307148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/>
          <p:cNvSpPr/>
          <p:nvPr/>
        </p:nvSpPr>
        <p:spPr>
          <a:xfrm>
            <a:off x="691119" y="401953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/>
          <p:cNvSpPr/>
          <p:nvPr/>
        </p:nvSpPr>
        <p:spPr>
          <a:xfrm>
            <a:off x="0" y="-237530"/>
            <a:ext cx="9143999" cy="561855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  <a:endParaRPr lang="en-US" altLang="zh-CN" sz="36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altLang="zh-CN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altLang="zh-CN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Ai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altLang="zh-CN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Trung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Sơn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616688" y="679268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/>
          <p:cNvSpPr/>
          <p:nvPr/>
        </p:nvSpPr>
        <p:spPr>
          <a:xfrm>
            <a:off x="616688" y="2090054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2. doc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43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9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en-US" altLang="zh-CN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1" t="32390" r="10031" b="19294"/>
          <a:stretch>
            <a:fillRect/>
          </a:stretch>
        </p:blipFill>
        <p:spPr>
          <a:xfrm>
            <a:off x="1045029" y="1463040"/>
            <a:ext cx="6766560" cy="3485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1045029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mấy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1045029" y="878265"/>
            <a:ext cx="8505646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097280" y="878264"/>
            <a:ext cx="8505646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tags/tag1.xml><?xml version="1.0" encoding="utf-8"?>
<p:tagLst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1565</Words>
  <Application>WPS Presentation</Application>
  <PresentationFormat>On-screen Show (16:9)</PresentationFormat>
  <Paragraphs>138</Paragraphs>
  <Slides>24</Slides>
  <Notes>11</Notes>
  <HiddenSlides>0</HiddenSlides>
  <MMClips>4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7" baseType="lpstr">
      <vt:lpstr>Arial</vt:lpstr>
      <vt:lpstr>SimSun</vt:lpstr>
      <vt:lpstr>Wingdings</vt:lpstr>
      <vt:lpstr>Arial-Rounded</vt:lpstr>
      <vt:lpstr>Times New Roman</vt:lpstr>
      <vt:lpstr>Microsoft YaHei</vt:lpstr>
      <vt:lpstr>DFPOP1-W9</vt:lpstr>
      <vt:lpstr>Arial Unicode MS</vt:lpstr>
      <vt:lpstr>华康少女文字W5</vt:lpstr>
      <vt:lpstr>Segoe Print</vt:lpstr>
      <vt:lpstr>Calibri</vt:lpstr>
      <vt:lpstr>HL Hoctro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QH</cp:lastModifiedBy>
  <cp:revision>17</cp:revision>
  <dcterms:created xsi:type="dcterms:W3CDTF">2020-08-13T09:19:00Z</dcterms:created>
  <dcterms:modified xsi:type="dcterms:W3CDTF">2024-04-10T00:30:55Z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1033-12.2.0.13489</vt:lpwstr>
  </property>
  <property fmtid="{D5CDD505-2E9C-101B-9397-08002B2CF9AE}" pid="4" name="ICV">
    <vt:lpwstr>AB9C00CED1F4482599F092E898BE73B1_12</vt:lpwstr>
  </property>
</Properties>
</file>