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FF1"/>
    <a:srgbClr val="2E88DA"/>
    <a:srgbClr val="FF00FF"/>
    <a:srgbClr val="0D94D7"/>
    <a:srgbClr val="FF6600"/>
    <a:srgbClr val="9AD3DE"/>
    <a:srgbClr val="45AEC3"/>
    <a:srgbClr val="7AC5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3DE05-1359-431E-B362-6627184F63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D2CC05-FF54-4136-A96C-1E9FF18339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417DC-C4FA-4ADB-9595-2ED6C681C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777B2-C0B6-4648-96A7-3DA81F731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4C1A2-B181-471D-B9ED-3450CAD5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149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BC9A0-63EE-4B6C-B7F9-6F97BECCA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126327-B7CB-4A85-848D-7347FB8684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D273E-AC93-4AAF-90AA-D4D56075D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660F5-1A69-41F4-AF77-A73DC1DEF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9F9C5-3807-4B62-8F5E-F5B3D5113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717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04AAEC-CB26-4651-8E91-5F9C9A9E14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E0F59B-9601-4B03-BFA1-04D5907028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6673E-B657-4F09-9A86-5CAB23180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2B632-A4F6-46D4-8845-2A08FDF5C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4310E0-7C23-422D-A46D-62CA801F2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96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B470A-C487-4E16-AF15-02B5B50F5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9DE98-EE24-4EB9-96FC-E011643E8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79E891-FF77-4098-B4AB-48E654982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69025-A034-4861-AD5A-F946BD1FF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B32C7-A51E-4DF4-92E7-4480669E8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903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5478C-FF9E-4604-928B-4D0C12211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3C5AC0-8DEE-43BF-BCBD-E254B2EC8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F8D51-F88A-40DA-B134-2C11B998F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D97F7-6119-4754-8F3F-27C60A3F3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68E4B-2760-451D-AA4F-6DCA199F5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294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A0AB9-4FD3-45AF-A838-7118A4544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27E75-995A-4114-9253-6B2896D356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7A09D6-AD2A-41ED-BAA6-F55B8C089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92EEB-03F1-4491-81B8-42FDC3AB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2A4667-086C-44DF-9EF3-CCF68F58E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13891F-4F3A-4A01-92FE-E59853A76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2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3A3DE-A48E-4F54-A08F-CAF0995A9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5DA900-C9BD-4BA5-A20D-21E3631C2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AA462-159E-48F9-B1B6-1683CA7AB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DFF3D6-2C45-4C41-BEC8-7409590B9A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454425-80D2-4981-8B9E-4BC8D31D50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5058AD-F1CD-4310-9A81-AADF9DC10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8BB845-D854-4908-8E22-69A004FB1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34B9BF-33E1-49D5-A140-092C7889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287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23027-A325-453F-B457-18C4D43B5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6A22DD-220A-4064-A459-2BEE9CDAC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F0F12A-1100-4C08-B727-53A39A306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24630B-3A4B-4DEF-BBC2-ABA1CC18E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444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89D4F2-541B-4120-AE12-05D942FA1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182B47-AEDF-40C9-996F-2B7407D84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6CA0EF-FD06-466F-8D4B-A4D66B589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58F20-5F65-4C2B-8634-591443DE3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D2667-89D7-4966-B3E6-048E60CD3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5AA930-61E3-43DC-B129-B99A89AEA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97DD33-F4C2-41CD-B960-8DA5A8D5F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3364FA-9BAE-4366-B865-98CC39484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D1C632-720C-4442-B816-FA473F369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28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B9B43-2876-42C5-AE07-8B7F8B34F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B3202E-2566-4357-A825-372A2E5B21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50AF86-C9E6-4536-B61D-4E8236EB8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EE9CCC-DBB3-42B4-ACDA-AEDCB72B6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ED77-E63F-4614-A211-FF0E179E998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783639-CAF8-4F17-B078-03DC36E03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1B8FE-422B-4C41-A829-F019FD371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25273-407A-457C-845B-8166E70E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76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27029C-4283-4F5F-AE6D-901BCA433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8B4E9-FEDF-4249-A753-7B2BD1138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D7E8A-068A-4343-A0C4-DC6B922F4C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5ED77-E63F-4614-A211-FF0E179E9980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6F2DD-EB9D-41E5-8545-25261CED47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62299-795C-478F-9A59-6FDAEE142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25273-407A-457C-845B-8166E70E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699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51674F2-A44F-493F-BBF8-A3425F7AF16D}"/>
              </a:ext>
            </a:extLst>
          </p:cNvPr>
          <p:cNvGrpSpPr/>
          <p:nvPr/>
        </p:nvGrpSpPr>
        <p:grpSpPr>
          <a:xfrm>
            <a:off x="-27709" y="-11797"/>
            <a:ext cx="12233565" cy="1604338"/>
            <a:chOff x="-27709" y="-11797"/>
            <a:chExt cx="12233565" cy="160433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E7AB121-7456-44D6-B1E6-9061BC75D928}"/>
                </a:ext>
              </a:extLst>
            </p:cNvPr>
            <p:cNvSpPr/>
            <p:nvPr/>
          </p:nvSpPr>
          <p:spPr>
            <a:xfrm>
              <a:off x="-13853" y="218208"/>
              <a:ext cx="12219709" cy="1374333"/>
            </a:xfrm>
            <a:custGeom>
              <a:avLst/>
              <a:gdLst>
                <a:gd name="connsiteX0" fmla="*/ 0 w 12192000"/>
                <a:gd name="connsiteY0" fmla="*/ 0 h 1435821"/>
                <a:gd name="connsiteX1" fmla="*/ 12192000 w 12192000"/>
                <a:gd name="connsiteY1" fmla="*/ 0 h 1435821"/>
                <a:gd name="connsiteX2" fmla="*/ 12192000 w 12192000"/>
                <a:gd name="connsiteY2" fmla="*/ 1435821 h 1435821"/>
                <a:gd name="connsiteX3" fmla="*/ 0 w 12192000"/>
                <a:gd name="connsiteY3" fmla="*/ 1435821 h 1435821"/>
                <a:gd name="connsiteX4" fmla="*/ 0 w 12192000"/>
                <a:gd name="connsiteY4" fmla="*/ 0 h 1435821"/>
                <a:gd name="connsiteX0" fmla="*/ 0 w 12192000"/>
                <a:gd name="connsiteY0" fmla="*/ 0 h 1503554"/>
                <a:gd name="connsiteX1" fmla="*/ 12192000 w 12192000"/>
                <a:gd name="connsiteY1" fmla="*/ 0 h 1503554"/>
                <a:gd name="connsiteX2" fmla="*/ 12192000 w 12192000"/>
                <a:gd name="connsiteY2" fmla="*/ 1435821 h 1503554"/>
                <a:gd name="connsiteX3" fmla="*/ 0 w 12192000"/>
                <a:gd name="connsiteY3" fmla="*/ 1435821 h 1503554"/>
                <a:gd name="connsiteX4" fmla="*/ 0 w 12192000"/>
                <a:gd name="connsiteY4" fmla="*/ 0 h 1503554"/>
                <a:gd name="connsiteX0" fmla="*/ 27709 w 12219709"/>
                <a:gd name="connsiteY0" fmla="*/ 0 h 1435821"/>
                <a:gd name="connsiteX1" fmla="*/ 12219709 w 12219709"/>
                <a:gd name="connsiteY1" fmla="*/ 0 h 1435821"/>
                <a:gd name="connsiteX2" fmla="*/ 12219709 w 12219709"/>
                <a:gd name="connsiteY2" fmla="*/ 1435821 h 1435821"/>
                <a:gd name="connsiteX3" fmla="*/ 0 w 12219709"/>
                <a:gd name="connsiteY3" fmla="*/ 1241858 h 1435821"/>
                <a:gd name="connsiteX4" fmla="*/ 27709 w 12219709"/>
                <a:gd name="connsiteY4" fmla="*/ 0 h 1435821"/>
                <a:gd name="connsiteX0" fmla="*/ 27709 w 12219709"/>
                <a:gd name="connsiteY0" fmla="*/ 0 h 1313379"/>
                <a:gd name="connsiteX1" fmla="*/ 12219709 w 12219709"/>
                <a:gd name="connsiteY1" fmla="*/ 0 h 1313379"/>
                <a:gd name="connsiteX2" fmla="*/ 12205854 w 12219709"/>
                <a:gd name="connsiteY2" fmla="*/ 1255712 h 1313379"/>
                <a:gd name="connsiteX3" fmla="*/ 0 w 12219709"/>
                <a:gd name="connsiteY3" fmla="*/ 1241858 h 1313379"/>
                <a:gd name="connsiteX4" fmla="*/ 27709 w 12219709"/>
                <a:gd name="connsiteY4" fmla="*/ 0 h 1313379"/>
                <a:gd name="connsiteX0" fmla="*/ 27709 w 12219709"/>
                <a:gd name="connsiteY0" fmla="*/ 0 h 1374333"/>
                <a:gd name="connsiteX1" fmla="*/ 12219709 w 12219709"/>
                <a:gd name="connsiteY1" fmla="*/ 0 h 1374333"/>
                <a:gd name="connsiteX2" fmla="*/ 12205854 w 12219709"/>
                <a:gd name="connsiteY2" fmla="*/ 1255712 h 1374333"/>
                <a:gd name="connsiteX3" fmla="*/ 0 w 12219709"/>
                <a:gd name="connsiteY3" fmla="*/ 1241858 h 1374333"/>
                <a:gd name="connsiteX4" fmla="*/ 27709 w 12219709"/>
                <a:gd name="connsiteY4" fmla="*/ 0 h 137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9709" h="1374333">
                  <a:moveTo>
                    <a:pt x="27709" y="0"/>
                  </a:moveTo>
                  <a:lnTo>
                    <a:pt x="12219709" y="0"/>
                  </a:lnTo>
                  <a:lnTo>
                    <a:pt x="12205854" y="1255712"/>
                  </a:lnTo>
                  <a:cubicBezTo>
                    <a:pt x="6119091" y="1435821"/>
                    <a:pt x="5712691" y="1394258"/>
                    <a:pt x="0" y="1241858"/>
                  </a:cubicBezTo>
                  <a:lnTo>
                    <a:pt x="27709" y="0"/>
                  </a:lnTo>
                  <a:close/>
                </a:path>
              </a:pathLst>
            </a:custGeom>
            <a:solidFill>
              <a:srgbClr val="7AC5D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F2966021-9C59-46B7-98C5-FA12D9A336BC}"/>
                </a:ext>
              </a:extLst>
            </p:cNvPr>
            <p:cNvSpPr/>
            <p:nvPr/>
          </p:nvSpPr>
          <p:spPr>
            <a:xfrm>
              <a:off x="-27709" y="-11797"/>
              <a:ext cx="12219709" cy="1374333"/>
            </a:xfrm>
            <a:custGeom>
              <a:avLst/>
              <a:gdLst>
                <a:gd name="connsiteX0" fmla="*/ 0 w 12192000"/>
                <a:gd name="connsiteY0" fmla="*/ 0 h 1435821"/>
                <a:gd name="connsiteX1" fmla="*/ 12192000 w 12192000"/>
                <a:gd name="connsiteY1" fmla="*/ 0 h 1435821"/>
                <a:gd name="connsiteX2" fmla="*/ 12192000 w 12192000"/>
                <a:gd name="connsiteY2" fmla="*/ 1435821 h 1435821"/>
                <a:gd name="connsiteX3" fmla="*/ 0 w 12192000"/>
                <a:gd name="connsiteY3" fmla="*/ 1435821 h 1435821"/>
                <a:gd name="connsiteX4" fmla="*/ 0 w 12192000"/>
                <a:gd name="connsiteY4" fmla="*/ 0 h 1435821"/>
                <a:gd name="connsiteX0" fmla="*/ 0 w 12192000"/>
                <a:gd name="connsiteY0" fmla="*/ 0 h 1503554"/>
                <a:gd name="connsiteX1" fmla="*/ 12192000 w 12192000"/>
                <a:gd name="connsiteY1" fmla="*/ 0 h 1503554"/>
                <a:gd name="connsiteX2" fmla="*/ 12192000 w 12192000"/>
                <a:gd name="connsiteY2" fmla="*/ 1435821 h 1503554"/>
                <a:gd name="connsiteX3" fmla="*/ 0 w 12192000"/>
                <a:gd name="connsiteY3" fmla="*/ 1435821 h 1503554"/>
                <a:gd name="connsiteX4" fmla="*/ 0 w 12192000"/>
                <a:gd name="connsiteY4" fmla="*/ 0 h 1503554"/>
                <a:gd name="connsiteX0" fmla="*/ 27709 w 12219709"/>
                <a:gd name="connsiteY0" fmla="*/ 0 h 1435821"/>
                <a:gd name="connsiteX1" fmla="*/ 12219709 w 12219709"/>
                <a:gd name="connsiteY1" fmla="*/ 0 h 1435821"/>
                <a:gd name="connsiteX2" fmla="*/ 12219709 w 12219709"/>
                <a:gd name="connsiteY2" fmla="*/ 1435821 h 1435821"/>
                <a:gd name="connsiteX3" fmla="*/ 0 w 12219709"/>
                <a:gd name="connsiteY3" fmla="*/ 1241858 h 1435821"/>
                <a:gd name="connsiteX4" fmla="*/ 27709 w 12219709"/>
                <a:gd name="connsiteY4" fmla="*/ 0 h 1435821"/>
                <a:gd name="connsiteX0" fmla="*/ 27709 w 12219709"/>
                <a:gd name="connsiteY0" fmla="*/ 0 h 1313379"/>
                <a:gd name="connsiteX1" fmla="*/ 12219709 w 12219709"/>
                <a:gd name="connsiteY1" fmla="*/ 0 h 1313379"/>
                <a:gd name="connsiteX2" fmla="*/ 12205854 w 12219709"/>
                <a:gd name="connsiteY2" fmla="*/ 1255712 h 1313379"/>
                <a:gd name="connsiteX3" fmla="*/ 0 w 12219709"/>
                <a:gd name="connsiteY3" fmla="*/ 1241858 h 1313379"/>
                <a:gd name="connsiteX4" fmla="*/ 27709 w 12219709"/>
                <a:gd name="connsiteY4" fmla="*/ 0 h 1313379"/>
                <a:gd name="connsiteX0" fmla="*/ 27709 w 12219709"/>
                <a:gd name="connsiteY0" fmla="*/ 0 h 1374333"/>
                <a:gd name="connsiteX1" fmla="*/ 12219709 w 12219709"/>
                <a:gd name="connsiteY1" fmla="*/ 0 h 1374333"/>
                <a:gd name="connsiteX2" fmla="*/ 12205854 w 12219709"/>
                <a:gd name="connsiteY2" fmla="*/ 1255712 h 1374333"/>
                <a:gd name="connsiteX3" fmla="*/ 0 w 12219709"/>
                <a:gd name="connsiteY3" fmla="*/ 1241858 h 1374333"/>
                <a:gd name="connsiteX4" fmla="*/ 27709 w 12219709"/>
                <a:gd name="connsiteY4" fmla="*/ 0 h 137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9709" h="1374333">
                  <a:moveTo>
                    <a:pt x="27709" y="0"/>
                  </a:moveTo>
                  <a:lnTo>
                    <a:pt x="12219709" y="0"/>
                  </a:lnTo>
                  <a:lnTo>
                    <a:pt x="12205854" y="1255712"/>
                  </a:lnTo>
                  <a:cubicBezTo>
                    <a:pt x="6119091" y="1435821"/>
                    <a:pt x="5712691" y="1394258"/>
                    <a:pt x="0" y="1241858"/>
                  </a:cubicBezTo>
                  <a:lnTo>
                    <a:pt x="27709" y="0"/>
                  </a:lnTo>
                  <a:close/>
                </a:path>
              </a:pathLst>
            </a:custGeom>
            <a:solidFill>
              <a:srgbClr val="45AE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07D17E3-2D94-4AC6-975B-ECFD60C3FAB0}"/>
              </a:ext>
            </a:extLst>
          </p:cNvPr>
          <p:cNvGrpSpPr/>
          <p:nvPr/>
        </p:nvGrpSpPr>
        <p:grpSpPr>
          <a:xfrm>
            <a:off x="-353291" y="-359495"/>
            <a:ext cx="3041074" cy="1481858"/>
            <a:chOff x="-277091" y="-223478"/>
            <a:chExt cx="3041074" cy="1481858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12A5FED-5B5D-430C-9B01-14852FB6710B}"/>
                </a:ext>
              </a:extLst>
            </p:cNvPr>
            <p:cNvSpPr/>
            <p:nvPr/>
          </p:nvSpPr>
          <p:spPr>
            <a:xfrm>
              <a:off x="34637" y="-177441"/>
              <a:ext cx="2729346" cy="1435821"/>
            </a:xfrm>
            <a:prstGeom prst="ellipse">
              <a:avLst/>
            </a:prstGeom>
            <a:solidFill>
              <a:srgbClr val="0D94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3F61C42B-2557-4F7A-B201-7FF4B810F6CD}"/>
                </a:ext>
              </a:extLst>
            </p:cNvPr>
            <p:cNvSpPr/>
            <p:nvPr/>
          </p:nvSpPr>
          <p:spPr>
            <a:xfrm>
              <a:off x="-277091" y="-223478"/>
              <a:ext cx="2729346" cy="1435821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3E55284-FC01-4C65-B22F-4EC10F1AC148}"/>
                </a:ext>
              </a:extLst>
            </p:cNvPr>
            <p:cNvSpPr/>
            <p:nvPr/>
          </p:nvSpPr>
          <p:spPr>
            <a:xfrm>
              <a:off x="-277091" y="-133495"/>
              <a:ext cx="2452255" cy="12558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38B1374E-5523-498F-B031-A5148A0509A3}"/>
              </a:ext>
            </a:extLst>
          </p:cNvPr>
          <p:cNvSpPr txBox="1"/>
          <p:nvPr/>
        </p:nvSpPr>
        <p:spPr>
          <a:xfrm>
            <a:off x="284017" y="106829"/>
            <a:ext cx="23344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.VnTimeH" panose="020B7200000000000000" pitchFamily="34" charset="0"/>
              </a:rPr>
              <a:t>TuÇn</a:t>
            </a:r>
            <a:r>
              <a:rPr lang="en-US" sz="3600" b="1" dirty="0">
                <a:solidFill>
                  <a:srgbClr val="0070C0"/>
                </a:solidFill>
                <a:latin typeface=".VnTimeH" panose="020B7200000000000000" pitchFamily="34" charset="0"/>
              </a:rPr>
              <a:t> 20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0EEE6E9-7236-43F9-B397-63B34B5C8854}"/>
              </a:ext>
            </a:extLst>
          </p:cNvPr>
          <p:cNvGrpSpPr/>
          <p:nvPr/>
        </p:nvGrpSpPr>
        <p:grpSpPr>
          <a:xfrm>
            <a:off x="1600669" y="843052"/>
            <a:ext cx="6939425" cy="1288862"/>
            <a:chOff x="1543633" y="1001196"/>
            <a:chExt cx="6939425" cy="1288862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3D0D1694-7B78-4A51-86EB-A4EA433B0ADD}"/>
                </a:ext>
              </a:extLst>
            </p:cNvPr>
            <p:cNvGrpSpPr/>
            <p:nvPr/>
          </p:nvGrpSpPr>
          <p:grpSpPr>
            <a:xfrm>
              <a:off x="1543633" y="1001196"/>
              <a:ext cx="6939425" cy="1288862"/>
              <a:chOff x="1399567" y="986345"/>
              <a:chExt cx="6939425" cy="1288862"/>
            </a:xfrm>
          </p:grpSpPr>
          <p:sp>
            <p:nvSpPr>
              <p:cNvPr id="25" name="Arrow: Chevron 24">
                <a:extLst>
                  <a:ext uri="{FF2B5EF4-FFF2-40B4-BE49-F238E27FC236}">
                    <a16:creationId xmlns:a16="http://schemas.microsoft.com/office/drawing/2014/main" id="{A59EC3ED-3AA0-408A-8967-9FF97C10B700}"/>
                  </a:ext>
                </a:extLst>
              </p:cNvPr>
              <p:cNvSpPr/>
              <p:nvPr/>
            </p:nvSpPr>
            <p:spPr>
              <a:xfrm>
                <a:off x="1399567" y="1392789"/>
                <a:ext cx="2255235" cy="882418"/>
              </a:xfrm>
              <a:custGeom>
                <a:avLst/>
                <a:gdLst>
                  <a:gd name="connsiteX0" fmla="*/ 0 w 2176897"/>
                  <a:gd name="connsiteY0" fmla="*/ 0 h 923902"/>
                  <a:gd name="connsiteX1" fmla="*/ 1714946 w 2176897"/>
                  <a:gd name="connsiteY1" fmla="*/ 0 h 923902"/>
                  <a:gd name="connsiteX2" fmla="*/ 2176897 w 2176897"/>
                  <a:gd name="connsiteY2" fmla="*/ 461951 h 923902"/>
                  <a:gd name="connsiteX3" fmla="*/ 1714946 w 2176897"/>
                  <a:gd name="connsiteY3" fmla="*/ 923902 h 923902"/>
                  <a:gd name="connsiteX4" fmla="*/ 0 w 2176897"/>
                  <a:gd name="connsiteY4" fmla="*/ 923902 h 923902"/>
                  <a:gd name="connsiteX5" fmla="*/ 461951 w 2176897"/>
                  <a:gd name="connsiteY5" fmla="*/ 461951 h 923902"/>
                  <a:gd name="connsiteX6" fmla="*/ 0 w 2176897"/>
                  <a:gd name="connsiteY6" fmla="*/ 0 h 923902"/>
                  <a:gd name="connsiteX0" fmla="*/ 0 w 2224312"/>
                  <a:gd name="connsiteY0" fmla="*/ 0 h 989308"/>
                  <a:gd name="connsiteX1" fmla="*/ 1762361 w 2224312"/>
                  <a:gd name="connsiteY1" fmla="*/ 65406 h 989308"/>
                  <a:gd name="connsiteX2" fmla="*/ 2224312 w 2224312"/>
                  <a:gd name="connsiteY2" fmla="*/ 527357 h 989308"/>
                  <a:gd name="connsiteX3" fmla="*/ 1762361 w 2224312"/>
                  <a:gd name="connsiteY3" fmla="*/ 989308 h 989308"/>
                  <a:gd name="connsiteX4" fmla="*/ 47415 w 2224312"/>
                  <a:gd name="connsiteY4" fmla="*/ 989308 h 989308"/>
                  <a:gd name="connsiteX5" fmla="*/ 509366 w 2224312"/>
                  <a:gd name="connsiteY5" fmla="*/ 527357 h 989308"/>
                  <a:gd name="connsiteX6" fmla="*/ 0 w 2224312"/>
                  <a:gd name="connsiteY6" fmla="*/ 0 h 989308"/>
                  <a:gd name="connsiteX0" fmla="*/ 0 w 2224312"/>
                  <a:gd name="connsiteY0" fmla="*/ 0 h 989308"/>
                  <a:gd name="connsiteX1" fmla="*/ 1762361 w 2224312"/>
                  <a:gd name="connsiteY1" fmla="*/ 65406 h 989308"/>
                  <a:gd name="connsiteX2" fmla="*/ 2224312 w 2224312"/>
                  <a:gd name="connsiteY2" fmla="*/ 527357 h 989308"/>
                  <a:gd name="connsiteX3" fmla="*/ 1762361 w 2224312"/>
                  <a:gd name="connsiteY3" fmla="*/ 989308 h 989308"/>
                  <a:gd name="connsiteX4" fmla="*/ 47415 w 2224312"/>
                  <a:gd name="connsiteY4" fmla="*/ 989308 h 989308"/>
                  <a:gd name="connsiteX5" fmla="*/ 611375 w 2224312"/>
                  <a:gd name="connsiteY5" fmla="*/ 421128 h 989308"/>
                  <a:gd name="connsiteX6" fmla="*/ 0 w 2224312"/>
                  <a:gd name="connsiteY6" fmla="*/ 0 h 9893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24312" h="989308">
                    <a:moveTo>
                      <a:pt x="0" y="0"/>
                    </a:moveTo>
                    <a:lnTo>
                      <a:pt x="1762361" y="65406"/>
                    </a:lnTo>
                    <a:lnTo>
                      <a:pt x="2224312" y="527357"/>
                    </a:lnTo>
                    <a:lnTo>
                      <a:pt x="1762361" y="989308"/>
                    </a:lnTo>
                    <a:lnTo>
                      <a:pt x="47415" y="989308"/>
                    </a:lnTo>
                    <a:lnTo>
                      <a:pt x="611375" y="4211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D94D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" name="Arrow: Chevron 1">
                <a:extLst>
                  <a:ext uri="{FF2B5EF4-FFF2-40B4-BE49-F238E27FC236}">
                    <a16:creationId xmlns:a16="http://schemas.microsoft.com/office/drawing/2014/main" id="{B63FA407-F6E7-4460-BE00-59C5CD88A4FA}"/>
                  </a:ext>
                </a:extLst>
              </p:cNvPr>
              <p:cNvSpPr/>
              <p:nvPr/>
            </p:nvSpPr>
            <p:spPr>
              <a:xfrm rot="272365">
                <a:off x="1802298" y="1221534"/>
                <a:ext cx="2176897" cy="980242"/>
              </a:xfrm>
              <a:custGeom>
                <a:avLst/>
                <a:gdLst>
                  <a:gd name="connsiteX0" fmla="*/ 0 w 2176897"/>
                  <a:gd name="connsiteY0" fmla="*/ 0 h 923902"/>
                  <a:gd name="connsiteX1" fmla="*/ 1714946 w 2176897"/>
                  <a:gd name="connsiteY1" fmla="*/ 0 h 923902"/>
                  <a:gd name="connsiteX2" fmla="*/ 2176897 w 2176897"/>
                  <a:gd name="connsiteY2" fmla="*/ 461951 h 923902"/>
                  <a:gd name="connsiteX3" fmla="*/ 1714946 w 2176897"/>
                  <a:gd name="connsiteY3" fmla="*/ 923902 h 923902"/>
                  <a:gd name="connsiteX4" fmla="*/ 0 w 2176897"/>
                  <a:gd name="connsiteY4" fmla="*/ 923902 h 923902"/>
                  <a:gd name="connsiteX5" fmla="*/ 461951 w 2176897"/>
                  <a:gd name="connsiteY5" fmla="*/ 461951 h 923902"/>
                  <a:gd name="connsiteX6" fmla="*/ 0 w 2176897"/>
                  <a:gd name="connsiteY6" fmla="*/ 0 h 923902"/>
                  <a:gd name="connsiteX0" fmla="*/ 9424 w 2176897"/>
                  <a:gd name="connsiteY0" fmla="*/ 0 h 980242"/>
                  <a:gd name="connsiteX1" fmla="*/ 1714946 w 2176897"/>
                  <a:gd name="connsiteY1" fmla="*/ 56340 h 980242"/>
                  <a:gd name="connsiteX2" fmla="*/ 2176897 w 2176897"/>
                  <a:gd name="connsiteY2" fmla="*/ 518291 h 980242"/>
                  <a:gd name="connsiteX3" fmla="*/ 1714946 w 2176897"/>
                  <a:gd name="connsiteY3" fmla="*/ 980242 h 980242"/>
                  <a:gd name="connsiteX4" fmla="*/ 0 w 2176897"/>
                  <a:gd name="connsiteY4" fmla="*/ 980242 h 980242"/>
                  <a:gd name="connsiteX5" fmla="*/ 461951 w 2176897"/>
                  <a:gd name="connsiteY5" fmla="*/ 518291 h 980242"/>
                  <a:gd name="connsiteX6" fmla="*/ 9424 w 2176897"/>
                  <a:gd name="connsiteY6" fmla="*/ 0 h 980242"/>
                  <a:gd name="connsiteX0" fmla="*/ 9424 w 2176897"/>
                  <a:gd name="connsiteY0" fmla="*/ 0 h 980242"/>
                  <a:gd name="connsiteX1" fmla="*/ 1714946 w 2176897"/>
                  <a:gd name="connsiteY1" fmla="*/ 56340 h 980242"/>
                  <a:gd name="connsiteX2" fmla="*/ 2176897 w 2176897"/>
                  <a:gd name="connsiteY2" fmla="*/ 518291 h 980242"/>
                  <a:gd name="connsiteX3" fmla="*/ 1714946 w 2176897"/>
                  <a:gd name="connsiteY3" fmla="*/ 980242 h 980242"/>
                  <a:gd name="connsiteX4" fmla="*/ 0 w 2176897"/>
                  <a:gd name="connsiteY4" fmla="*/ 980242 h 980242"/>
                  <a:gd name="connsiteX5" fmla="*/ 649824 w 2176897"/>
                  <a:gd name="connsiteY5" fmla="*/ 433884 h 980242"/>
                  <a:gd name="connsiteX6" fmla="*/ 9424 w 2176897"/>
                  <a:gd name="connsiteY6" fmla="*/ 0 h 980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76897" h="980242">
                    <a:moveTo>
                      <a:pt x="9424" y="0"/>
                    </a:moveTo>
                    <a:lnTo>
                      <a:pt x="1714946" y="56340"/>
                    </a:lnTo>
                    <a:lnTo>
                      <a:pt x="2176897" y="518291"/>
                    </a:lnTo>
                    <a:lnTo>
                      <a:pt x="1714946" y="980242"/>
                    </a:lnTo>
                    <a:lnTo>
                      <a:pt x="0" y="980242"/>
                    </a:lnTo>
                    <a:lnTo>
                      <a:pt x="649824" y="433884"/>
                    </a:lnTo>
                    <a:lnTo>
                      <a:pt x="9424" y="0"/>
                    </a:lnTo>
                    <a:close/>
                  </a:path>
                </a:pathLst>
              </a:custGeom>
              <a:solidFill>
                <a:srgbClr val="9AD3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Arrow: Chevron 1">
                <a:extLst>
                  <a:ext uri="{FF2B5EF4-FFF2-40B4-BE49-F238E27FC236}">
                    <a16:creationId xmlns:a16="http://schemas.microsoft.com/office/drawing/2014/main" id="{590CC015-3E37-462D-87F1-800608B7309E}"/>
                  </a:ext>
                </a:extLst>
              </p:cNvPr>
              <p:cNvSpPr/>
              <p:nvPr/>
            </p:nvSpPr>
            <p:spPr>
              <a:xfrm rot="10800000">
                <a:off x="6162095" y="1114568"/>
                <a:ext cx="2176897" cy="906303"/>
              </a:xfrm>
              <a:custGeom>
                <a:avLst/>
                <a:gdLst>
                  <a:gd name="connsiteX0" fmla="*/ 0 w 2176897"/>
                  <a:gd name="connsiteY0" fmla="*/ 0 h 923902"/>
                  <a:gd name="connsiteX1" fmla="*/ 1714946 w 2176897"/>
                  <a:gd name="connsiteY1" fmla="*/ 0 h 923902"/>
                  <a:gd name="connsiteX2" fmla="*/ 2176897 w 2176897"/>
                  <a:gd name="connsiteY2" fmla="*/ 461951 h 923902"/>
                  <a:gd name="connsiteX3" fmla="*/ 1714946 w 2176897"/>
                  <a:gd name="connsiteY3" fmla="*/ 923902 h 923902"/>
                  <a:gd name="connsiteX4" fmla="*/ 0 w 2176897"/>
                  <a:gd name="connsiteY4" fmla="*/ 923902 h 923902"/>
                  <a:gd name="connsiteX5" fmla="*/ 461951 w 2176897"/>
                  <a:gd name="connsiteY5" fmla="*/ 461951 h 923902"/>
                  <a:gd name="connsiteX6" fmla="*/ 0 w 2176897"/>
                  <a:gd name="connsiteY6" fmla="*/ 0 h 923902"/>
                  <a:gd name="connsiteX0" fmla="*/ 9424 w 2176897"/>
                  <a:gd name="connsiteY0" fmla="*/ 0 h 980242"/>
                  <a:gd name="connsiteX1" fmla="*/ 1714946 w 2176897"/>
                  <a:gd name="connsiteY1" fmla="*/ 56340 h 980242"/>
                  <a:gd name="connsiteX2" fmla="*/ 2176897 w 2176897"/>
                  <a:gd name="connsiteY2" fmla="*/ 518291 h 980242"/>
                  <a:gd name="connsiteX3" fmla="*/ 1714946 w 2176897"/>
                  <a:gd name="connsiteY3" fmla="*/ 980242 h 980242"/>
                  <a:gd name="connsiteX4" fmla="*/ 0 w 2176897"/>
                  <a:gd name="connsiteY4" fmla="*/ 980242 h 980242"/>
                  <a:gd name="connsiteX5" fmla="*/ 461951 w 2176897"/>
                  <a:gd name="connsiteY5" fmla="*/ 518291 h 980242"/>
                  <a:gd name="connsiteX6" fmla="*/ 9424 w 2176897"/>
                  <a:gd name="connsiteY6" fmla="*/ 0 h 980242"/>
                  <a:gd name="connsiteX0" fmla="*/ 9424 w 2176897"/>
                  <a:gd name="connsiteY0" fmla="*/ 0 h 980242"/>
                  <a:gd name="connsiteX1" fmla="*/ 1714946 w 2176897"/>
                  <a:gd name="connsiteY1" fmla="*/ 56340 h 980242"/>
                  <a:gd name="connsiteX2" fmla="*/ 2176897 w 2176897"/>
                  <a:gd name="connsiteY2" fmla="*/ 518291 h 980242"/>
                  <a:gd name="connsiteX3" fmla="*/ 1714946 w 2176897"/>
                  <a:gd name="connsiteY3" fmla="*/ 980242 h 980242"/>
                  <a:gd name="connsiteX4" fmla="*/ 0 w 2176897"/>
                  <a:gd name="connsiteY4" fmla="*/ 980242 h 980242"/>
                  <a:gd name="connsiteX5" fmla="*/ 649824 w 2176897"/>
                  <a:gd name="connsiteY5" fmla="*/ 433884 h 980242"/>
                  <a:gd name="connsiteX6" fmla="*/ 9424 w 2176897"/>
                  <a:gd name="connsiteY6" fmla="*/ 0 h 980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76897" h="980242">
                    <a:moveTo>
                      <a:pt x="9424" y="0"/>
                    </a:moveTo>
                    <a:lnTo>
                      <a:pt x="1714946" y="56340"/>
                    </a:lnTo>
                    <a:lnTo>
                      <a:pt x="2176897" y="518291"/>
                    </a:lnTo>
                    <a:lnTo>
                      <a:pt x="1714946" y="980242"/>
                    </a:lnTo>
                    <a:lnTo>
                      <a:pt x="0" y="980242"/>
                    </a:lnTo>
                    <a:lnTo>
                      <a:pt x="649824" y="433884"/>
                    </a:lnTo>
                    <a:lnTo>
                      <a:pt x="9424" y="0"/>
                    </a:lnTo>
                    <a:close/>
                  </a:path>
                </a:pathLst>
              </a:custGeom>
              <a:solidFill>
                <a:srgbClr val="9AD3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88827ECE-11D4-41A5-BD76-14CB0C233C3C}"/>
                  </a:ext>
                </a:extLst>
              </p:cNvPr>
              <p:cNvGrpSpPr/>
              <p:nvPr/>
            </p:nvGrpSpPr>
            <p:grpSpPr>
              <a:xfrm>
                <a:off x="3224644" y="986345"/>
                <a:ext cx="4627419" cy="1174964"/>
                <a:chOff x="3186544" y="986344"/>
                <a:chExt cx="4627419" cy="1174964"/>
              </a:xfrm>
            </p:grpSpPr>
            <p:sp>
              <p:nvSpPr>
                <p:cNvPr id="12" name="Flowchart: Process 11">
                  <a:extLst>
                    <a:ext uri="{FF2B5EF4-FFF2-40B4-BE49-F238E27FC236}">
                      <a16:creationId xmlns:a16="http://schemas.microsoft.com/office/drawing/2014/main" id="{BD9F4E7D-C279-42A3-AD35-63E330C3EF98}"/>
                    </a:ext>
                  </a:extLst>
                </p:cNvPr>
                <p:cNvSpPr/>
                <p:nvPr/>
              </p:nvSpPr>
              <p:spPr>
                <a:xfrm rot="10800000">
                  <a:off x="3186544" y="986344"/>
                  <a:ext cx="4627419" cy="1174964"/>
                </a:xfrm>
                <a:custGeom>
                  <a:avLst/>
                  <a:gdLst>
                    <a:gd name="connsiteX0" fmla="*/ 0 w 4391890"/>
                    <a:gd name="connsiteY0" fmla="*/ 0 h 820948"/>
                    <a:gd name="connsiteX1" fmla="*/ 3981416 w 4391890"/>
                    <a:gd name="connsiteY1" fmla="*/ 0 h 820948"/>
                    <a:gd name="connsiteX2" fmla="*/ 4391890 w 4391890"/>
                    <a:gd name="connsiteY2" fmla="*/ 410474 h 820948"/>
                    <a:gd name="connsiteX3" fmla="*/ 3981416 w 4391890"/>
                    <a:gd name="connsiteY3" fmla="*/ 820948 h 820948"/>
                    <a:gd name="connsiteX4" fmla="*/ 0 w 4391890"/>
                    <a:gd name="connsiteY4" fmla="*/ 820948 h 820948"/>
                    <a:gd name="connsiteX5" fmla="*/ 410474 w 4391890"/>
                    <a:gd name="connsiteY5" fmla="*/ 410474 h 820948"/>
                    <a:gd name="connsiteX6" fmla="*/ 0 w 4391890"/>
                    <a:gd name="connsiteY6" fmla="*/ 0 h 820948"/>
                    <a:gd name="connsiteX0" fmla="*/ 0 w 4003963"/>
                    <a:gd name="connsiteY0" fmla="*/ 0 h 820948"/>
                    <a:gd name="connsiteX1" fmla="*/ 3981416 w 4003963"/>
                    <a:gd name="connsiteY1" fmla="*/ 0 h 820948"/>
                    <a:gd name="connsiteX2" fmla="*/ 4003963 w 4003963"/>
                    <a:gd name="connsiteY2" fmla="*/ 355056 h 820948"/>
                    <a:gd name="connsiteX3" fmla="*/ 3981416 w 4003963"/>
                    <a:gd name="connsiteY3" fmla="*/ 820948 h 820948"/>
                    <a:gd name="connsiteX4" fmla="*/ 0 w 4003963"/>
                    <a:gd name="connsiteY4" fmla="*/ 820948 h 820948"/>
                    <a:gd name="connsiteX5" fmla="*/ 410474 w 4003963"/>
                    <a:gd name="connsiteY5" fmla="*/ 410474 h 820948"/>
                    <a:gd name="connsiteX6" fmla="*/ 0 w 4003963"/>
                    <a:gd name="connsiteY6" fmla="*/ 0 h 820948"/>
                    <a:gd name="connsiteX0" fmla="*/ 0 w 4003963"/>
                    <a:gd name="connsiteY0" fmla="*/ 0 h 904075"/>
                    <a:gd name="connsiteX1" fmla="*/ 3981416 w 4003963"/>
                    <a:gd name="connsiteY1" fmla="*/ 0 h 904075"/>
                    <a:gd name="connsiteX2" fmla="*/ 4003963 w 4003963"/>
                    <a:gd name="connsiteY2" fmla="*/ 355056 h 904075"/>
                    <a:gd name="connsiteX3" fmla="*/ 3981416 w 4003963"/>
                    <a:gd name="connsiteY3" fmla="*/ 820948 h 904075"/>
                    <a:gd name="connsiteX4" fmla="*/ 0 w 4003963"/>
                    <a:gd name="connsiteY4" fmla="*/ 904075 h 904075"/>
                    <a:gd name="connsiteX5" fmla="*/ 410474 w 4003963"/>
                    <a:gd name="connsiteY5" fmla="*/ 410474 h 904075"/>
                    <a:gd name="connsiteX6" fmla="*/ 0 w 4003963"/>
                    <a:gd name="connsiteY6" fmla="*/ 0 h 904075"/>
                    <a:gd name="connsiteX0" fmla="*/ 0 w 4142509"/>
                    <a:gd name="connsiteY0" fmla="*/ 180109 h 904075"/>
                    <a:gd name="connsiteX1" fmla="*/ 4119962 w 4142509"/>
                    <a:gd name="connsiteY1" fmla="*/ 0 h 904075"/>
                    <a:gd name="connsiteX2" fmla="*/ 4142509 w 4142509"/>
                    <a:gd name="connsiteY2" fmla="*/ 355056 h 904075"/>
                    <a:gd name="connsiteX3" fmla="*/ 4119962 w 4142509"/>
                    <a:gd name="connsiteY3" fmla="*/ 820948 h 904075"/>
                    <a:gd name="connsiteX4" fmla="*/ 138546 w 4142509"/>
                    <a:gd name="connsiteY4" fmla="*/ 904075 h 904075"/>
                    <a:gd name="connsiteX5" fmla="*/ 549020 w 4142509"/>
                    <a:gd name="connsiteY5" fmla="*/ 410474 h 904075"/>
                    <a:gd name="connsiteX6" fmla="*/ 0 w 4142509"/>
                    <a:gd name="connsiteY6" fmla="*/ 180109 h 904075"/>
                    <a:gd name="connsiteX0" fmla="*/ 0 w 4142509"/>
                    <a:gd name="connsiteY0" fmla="*/ 180109 h 904075"/>
                    <a:gd name="connsiteX1" fmla="*/ 4119962 w 4142509"/>
                    <a:gd name="connsiteY1" fmla="*/ 0 h 904075"/>
                    <a:gd name="connsiteX2" fmla="*/ 4142509 w 4142509"/>
                    <a:gd name="connsiteY2" fmla="*/ 355056 h 904075"/>
                    <a:gd name="connsiteX3" fmla="*/ 4119962 w 4142509"/>
                    <a:gd name="connsiteY3" fmla="*/ 820948 h 904075"/>
                    <a:gd name="connsiteX4" fmla="*/ 568037 w 4142509"/>
                    <a:gd name="connsiteY4" fmla="*/ 831272 h 904075"/>
                    <a:gd name="connsiteX5" fmla="*/ 138546 w 4142509"/>
                    <a:gd name="connsiteY5" fmla="*/ 904075 h 904075"/>
                    <a:gd name="connsiteX6" fmla="*/ 549020 w 4142509"/>
                    <a:gd name="connsiteY6" fmla="*/ 410474 h 904075"/>
                    <a:gd name="connsiteX7" fmla="*/ 0 w 4142509"/>
                    <a:gd name="connsiteY7" fmla="*/ 180109 h 90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142509" h="904075">
                      <a:moveTo>
                        <a:pt x="0" y="180109"/>
                      </a:moveTo>
                      <a:lnTo>
                        <a:pt x="4119962" y="0"/>
                      </a:lnTo>
                      <a:lnTo>
                        <a:pt x="4142509" y="355056"/>
                      </a:lnTo>
                      <a:lnTo>
                        <a:pt x="4119962" y="820948"/>
                      </a:lnTo>
                      <a:cubicBezTo>
                        <a:pt x="2935987" y="852098"/>
                        <a:pt x="1752012" y="800122"/>
                        <a:pt x="568037" y="831272"/>
                      </a:cubicBezTo>
                      <a:lnTo>
                        <a:pt x="138546" y="904075"/>
                      </a:lnTo>
                      <a:lnTo>
                        <a:pt x="549020" y="410474"/>
                      </a:lnTo>
                      <a:lnTo>
                        <a:pt x="0" y="180109"/>
                      </a:lnTo>
                      <a:close/>
                    </a:path>
                  </a:pathLst>
                </a:custGeom>
                <a:solidFill>
                  <a:srgbClr val="0D94D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" name="Flowchart: Process 11">
                  <a:extLst>
                    <a:ext uri="{FF2B5EF4-FFF2-40B4-BE49-F238E27FC236}">
                      <a16:creationId xmlns:a16="http://schemas.microsoft.com/office/drawing/2014/main" id="{91A18FC5-A49A-4527-ACF9-B885DAF2C54B}"/>
                    </a:ext>
                  </a:extLst>
                </p:cNvPr>
                <p:cNvSpPr/>
                <p:nvPr/>
              </p:nvSpPr>
              <p:spPr>
                <a:xfrm rot="10800000">
                  <a:off x="3359724" y="1095843"/>
                  <a:ext cx="4281057" cy="981003"/>
                </a:xfrm>
                <a:custGeom>
                  <a:avLst/>
                  <a:gdLst>
                    <a:gd name="connsiteX0" fmla="*/ 0 w 4391890"/>
                    <a:gd name="connsiteY0" fmla="*/ 0 h 820948"/>
                    <a:gd name="connsiteX1" fmla="*/ 3981416 w 4391890"/>
                    <a:gd name="connsiteY1" fmla="*/ 0 h 820948"/>
                    <a:gd name="connsiteX2" fmla="*/ 4391890 w 4391890"/>
                    <a:gd name="connsiteY2" fmla="*/ 410474 h 820948"/>
                    <a:gd name="connsiteX3" fmla="*/ 3981416 w 4391890"/>
                    <a:gd name="connsiteY3" fmla="*/ 820948 h 820948"/>
                    <a:gd name="connsiteX4" fmla="*/ 0 w 4391890"/>
                    <a:gd name="connsiteY4" fmla="*/ 820948 h 820948"/>
                    <a:gd name="connsiteX5" fmla="*/ 410474 w 4391890"/>
                    <a:gd name="connsiteY5" fmla="*/ 410474 h 820948"/>
                    <a:gd name="connsiteX6" fmla="*/ 0 w 4391890"/>
                    <a:gd name="connsiteY6" fmla="*/ 0 h 820948"/>
                    <a:gd name="connsiteX0" fmla="*/ 0 w 4003963"/>
                    <a:gd name="connsiteY0" fmla="*/ 0 h 820948"/>
                    <a:gd name="connsiteX1" fmla="*/ 3981416 w 4003963"/>
                    <a:gd name="connsiteY1" fmla="*/ 0 h 820948"/>
                    <a:gd name="connsiteX2" fmla="*/ 4003963 w 4003963"/>
                    <a:gd name="connsiteY2" fmla="*/ 355056 h 820948"/>
                    <a:gd name="connsiteX3" fmla="*/ 3981416 w 4003963"/>
                    <a:gd name="connsiteY3" fmla="*/ 820948 h 820948"/>
                    <a:gd name="connsiteX4" fmla="*/ 0 w 4003963"/>
                    <a:gd name="connsiteY4" fmla="*/ 820948 h 820948"/>
                    <a:gd name="connsiteX5" fmla="*/ 410474 w 4003963"/>
                    <a:gd name="connsiteY5" fmla="*/ 410474 h 820948"/>
                    <a:gd name="connsiteX6" fmla="*/ 0 w 4003963"/>
                    <a:gd name="connsiteY6" fmla="*/ 0 h 820948"/>
                    <a:gd name="connsiteX0" fmla="*/ 0 w 4003963"/>
                    <a:gd name="connsiteY0" fmla="*/ 0 h 904075"/>
                    <a:gd name="connsiteX1" fmla="*/ 3981416 w 4003963"/>
                    <a:gd name="connsiteY1" fmla="*/ 0 h 904075"/>
                    <a:gd name="connsiteX2" fmla="*/ 4003963 w 4003963"/>
                    <a:gd name="connsiteY2" fmla="*/ 355056 h 904075"/>
                    <a:gd name="connsiteX3" fmla="*/ 3981416 w 4003963"/>
                    <a:gd name="connsiteY3" fmla="*/ 820948 h 904075"/>
                    <a:gd name="connsiteX4" fmla="*/ 0 w 4003963"/>
                    <a:gd name="connsiteY4" fmla="*/ 904075 h 904075"/>
                    <a:gd name="connsiteX5" fmla="*/ 410474 w 4003963"/>
                    <a:gd name="connsiteY5" fmla="*/ 410474 h 904075"/>
                    <a:gd name="connsiteX6" fmla="*/ 0 w 4003963"/>
                    <a:gd name="connsiteY6" fmla="*/ 0 h 904075"/>
                    <a:gd name="connsiteX0" fmla="*/ 0 w 4142509"/>
                    <a:gd name="connsiteY0" fmla="*/ 180109 h 904075"/>
                    <a:gd name="connsiteX1" fmla="*/ 4119962 w 4142509"/>
                    <a:gd name="connsiteY1" fmla="*/ 0 h 904075"/>
                    <a:gd name="connsiteX2" fmla="*/ 4142509 w 4142509"/>
                    <a:gd name="connsiteY2" fmla="*/ 355056 h 904075"/>
                    <a:gd name="connsiteX3" fmla="*/ 4119962 w 4142509"/>
                    <a:gd name="connsiteY3" fmla="*/ 820948 h 904075"/>
                    <a:gd name="connsiteX4" fmla="*/ 138546 w 4142509"/>
                    <a:gd name="connsiteY4" fmla="*/ 904075 h 904075"/>
                    <a:gd name="connsiteX5" fmla="*/ 549020 w 4142509"/>
                    <a:gd name="connsiteY5" fmla="*/ 410474 h 904075"/>
                    <a:gd name="connsiteX6" fmla="*/ 0 w 4142509"/>
                    <a:gd name="connsiteY6" fmla="*/ 180109 h 904075"/>
                    <a:gd name="connsiteX0" fmla="*/ 0 w 4142509"/>
                    <a:gd name="connsiteY0" fmla="*/ 180109 h 904075"/>
                    <a:gd name="connsiteX1" fmla="*/ 4119962 w 4142509"/>
                    <a:gd name="connsiteY1" fmla="*/ 0 h 904075"/>
                    <a:gd name="connsiteX2" fmla="*/ 4142509 w 4142509"/>
                    <a:gd name="connsiteY2" fmla="*/ 355056 h 904075"/>
                    <a:gd name="connsiteX3" fmla="*/ 4119962 w 4142509"/>
                    <a:gd name="connsiteY3" fmla="*/ 820948 h 904075"/>
                    <a:gd name="connsiteX4" fmla="*/ 568037 w 4142509"/>
                    <a:gd name="connsiteY4" fmla="*/ 831272 h 904075"/>
                    <a:gd name="connsiteX5" fmla="*/ 138546 w 4142509"/>
                    <a:gd name="connsiteY5" fmla="*/ 904075 h 904075"/>
                    <a:gd name="connsiteX6" fmla="*/ 549020 w 4142509"/>
                    <a:gd name="connsiteY6" fmla="*/ 410474 h 904075"/>
                    <a:gd name="connsiteX7" fmla="*/ 0 w 4142509"/>
                    <a:gd name="connsiteY7" fmla="*/ 180109 h 90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142509" h="904075">
                      <a:moveTo>
                        <a:pt x="0" y="180109"/>
                      </a:moveTo>
                      <a:lnTo>
                        <a:pt x="4119962" y="0"/>
                      </a:lnTo>
                      <a:lnTo>
                        <a:pt x="4142509" y="355056"/>
                      </a:lnTo>
                      <a:lnTo>
                        <a:pt x="4119962" y="820948"/>
                      </a:lnTo>
                      <a:cubicBezTo>
                        <a:pt x="2935987" y="852098"/>
                        <a:pt x="1752012" y="800122"/>
                        <a:pt x="568037" y="831272"/>
                      </a:cubicBezTo>
                      <a:lnTo>
                        <a:pt x="138546" y="904075"/>
                      </a:lnTo>
                      <a:lnTo>
                        <a:pt x="549020" y="410474"/>
                      </a:lnTo>
                      <a:lnTo>
                        <a:pt x="0" y="180109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B316B6E-E7AC-496E-B8EA-19739A405995}"/>
                </a:ext>
              </a:extLst>
            </p:cNvPr>
            <p:cNvSpPr/>
            <p:nvPr/>
          </p:nvSpPr>
          <p:spPr>
            <a:xfrm>
              <a:off x="2618509" y="1151516"/>
              <a:ext cx="1246908" cy="1034829"/>
            </a:xfrm>
            <a:prstGeom prst="ellipse">
              <a:avLst/>
            </a:prstGeom>
            <a:solidFill>
              <a:srgbClr val="45AEC3"/>
            </a:solidFill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>
                  <a:latin typeface=".VnAvant" panose="020B7200000000000000" pitchFamily="34" charset="0"/>
                </a:rPr>
                <a:t>Bµi</a:t>
              </a:r>
              <a:r>
                <a:rPr lang="en-US" b="1" dirty="0">
                  <a:latin typeface=".VnAvant" panose="020B7200000000000000" pitchFamily="34" charset="0"/>
                </a:rPr>
                <a:t> </a:t>
              </a:r>
            </a:p>
            <a:p>
              <a:pPr algn="ctr"/>
              <a:r>
                <a:rPr lang="en-US" sz="4000" b="1" dirty="0">
                  <a:latin typeface=".VnAvant" panose="020B7200000000000000" pitchFamily="34" charset="0"/>
                </a:rPr>
                <a:t>3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B844E92B-6A1F-49C4-B6AC-341CD38D38AD}"/>
              </a:ext>
            </a:extLst>
          </p:cNvPr>
          <p:cNvSpPr txBox="1"/>
          <p:nvPr/>
        </p:nvSpPr>
        <p:spPr>
          <a:xfrm>
            <a:off x="3879271" y="1219628"/>
            <a:ext cx="3546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HP211"/>
                <a:cs typeface="Arial" panose="020B0604020202020204" pitchFamily="34" charset="0"/>
              </a:rPr>
              <a:t>HOẠ MI HÓT (4T)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046BB300-8368-4DA3-B767-F1795E4AE0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045" t="11900" r="19091" b="19177"/>
          <a:stretch/>
        </p:blipFill>
        <p:spPr>
          <a:xfrm>
            <a:off x="2440743" y="2648129"/>
            <a:ext cx="7730836" cy="435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86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A020E-C852-4598-972B-93AF46C50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424" y="1597025"/>
            <a:ext cx="10515600" cy="435133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>
                <a:latin typeface="VNI-Avo" pitchFamily="2" charset="0"/>
              </a:rPr>
              <a:t>Vieát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chöõ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hoa</a:t>
            </a:r>
            <a:r>
              <a:rPr lang="en-US" dirty="0">
                <a:latin typeface="VNI-Avo" pitchFamily="2" charset="0"/>
              </a:rPr>
              <a:t>: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E8E3D71-AC87-4B09-9102-0964C78640E4}"/>
              </a:ext>
            </a:extLst>
          </p:cNvPr>
          <p:cNvGrpSpPr/>
          <p:nvPr/>
        </p:nvGrpSpPr>
        <p:grpSpPr>
          <a:xfrm>
            <a:off x="309996" y="440629"/>
            <a:ext cx="1524000" cy="823848"/>
            <a:chOff x="36715" y="2258787"/>
            <a:chExt cx="1524000" cy="82384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193C04B-5948-4355-B14A-2DAA4E2BEC3A}"/>
                </a:ext>
              </a:extLst>
            </p:cNvPr>
            <p:cNvGrpSpPr/>
            <p:nvPr/>
          </p:nvGrpSpPr>
          <p:grpSpPr>
            <a:xfrm>
              <a:off x="36715" y="2258787"/>
              <a:ext cx="1524000" cy="823848"/>
              <a:chOff x="3186544" y="986344"/>
              <a:chExt cx="4627419" cy="1174964"/>
            </a:xfrm>
          </p:grpSpPr>
          <p:sp>
            <p:nvSpPr>
              <p:cNvPr id="7" name="Flowchart: Process 11">
                <a:extLst>
                  <a:ext uri="{FF2B5EF4-FFF2-40B4-BE49-F238E27FC236}">
                    <a16:creationId xmlns:a16="http://schemas.microsoft.com/office/drawing/2014/main" id="{3003A314-1BAD-4F1E-BA75-5039C4A2C145}"/>
                  </a:ext>
                </a:extLst>
              </p:cNvPr>
              <p:cNvSpPr/>
              <p:nvPr/>
            </p:nvSpPr>
            <p:spPr>
              <a:xfrm rot="10800000">
                <a:off x="3186544" y="986344"/>
                <a:ext cx="4627419" cy="1174964"/>
              </a:xfrm>
              <a:custGeom>
                <a:avLst/>
                <a:gdLst>
                  <a:gd name="connsiteX0" fmla="*/ 0 w 4391890"/>
                  <a:gd name="connsiteY0" fmla="*/ 0 h 820948"/>
                  <a:gd name="connsiteX1" fmla="*/ 3981416 w 4391890"/>
                  <a:gd name="connsiteY1" fmla="*/ 0 h 820948"/>
                  <a:gd name="connsiteX2" fmla="*/ 4391890 w 4391890"/>
                  <a:gd name="connsiteY2" fmla="*/ 410474 h 820948"/>
                  <a:gd name="connsiteX3" fmla="*/ 3981416 w 4391890"/>
                  <a:gd name="connsiteY3" fmla="*/ 820948 h 820948"/>
                  <a:gd name="connsiteX4" fmla="*/ 0 w 4391890"/>
                  <a:gd name="connsiteY4" fmla="*/ 820948 h 820948"/>
                  <a:gd name="connsiteX5" fmla="*/ 410474 w 4391890"/>
                  <a:gd name="connsiteY5" fmla="*/ 410474 h 820948"/>
                  <a:gd name="connsiteX6" fmla="*/ 0 w 4391890"/>
                  <a:gd name="connsiteY6" fmla="*/ 0 h 820948"/>
                  <a:gd name="connsiteX0" fmla="*/ 0 w 4003963"/>
                  <a:gd name="connsiteY0" fmla="*/ 0 h 820948"/>
                  <a:gd name="connsiteX1" fmla="*/ 3981416 w 4003963"/>
                  <a:gd name="connsiteY1" fmla="*/ 0 h 820948"/>
                  <a:gd name="connsiteX2" fmla="*/ 4003963 w 4003963"/>
                  <a:gd name="connsiteY2" fmla="*/ 355056 h 820948"/>
                  <a:gd name="connsiteX3" fmla="*/ 3981416 w 4003963"/>
                  <a:gd name="connsiteY3" fmla="*/ 820948 h 820948"/>
                  <a:gd name="connsiteX4" fmla="*/ 0 w 4003963"/>
                  <a:gd name="connsiteY4" fmla="*/ 820948 h 820948"/>
                  <a:gd name="connsiteX5" fmla="*/ 410474 w 4003963"/>
                  <a:gd name="connsiteY5" fmla="*/ 410474 h 820948"/>
                  <a:gd name="connsiteX6" fmla="*/ 0 w 4003963"/>
                  <a:gd name="connsiteY6" fmla="*/ 0 h 820948"/>
                  <a:gd name="connsiteX0" fmla="*/ 0 w 4003963"/>
                  <a:gd name="connsiteY0" fmla="*/ 0 h 904075"/>
                  <a:gd name="connsiteX1" fmla="*/ 3981416 w 4003963"/>
                  <a:gd name="connsiteY1" fmla="*/ 0 h 904075"/>
                  <a:gd name="connsiteX2" fmla="*/ 4003963 w 4003963"/>
                  <a:gd name="connsiteY2" fmla="*/ 355056 h 904075"/>
                  <a:gd name="connsiteX3" fmla="*/ 3981416 w 4003963"/>
                  <a:gd name="connsiteY3" fmla="*/ 820948 h 904075"/>
                  <a:gd name="connsiteX4" fmla="*/ 0 w 4003963"/>
                  <a:gd name="connsiteY4" fmla="*/ 904075 h 904075"/>
                  <a:gd name="connsiteX5" fmla="*/ 410474 w 4003963"/>
                  <a:gd name="connsiteY5" fmla="*/ 410474 h 904075"/>
                  <a:gd name="connsiteX6" fmla="*/ 0 w 4003963"/>
                  <a:gd name="connsiteY6" fmla="*/ 0 h 904075"/>
                  <a:gd name="connsiteX0" fmla="*/ 0 w 4142509"/>
                  <a:gd name="connsiteY0" fmla="*/ 180109 h 904075"/>
                  <a:gd name="connsiteX1" fmla="*/ 4119962 w 4142509"/>
                  <a:gd name="connsiteY1" fmla="*/ 0 h 904075"/>
                  <a:gd name="connsiteX2" fmla="*/ 4142509 w 4142509"/>
                  <a:gd name="connsiteY2" fmla="*/ 355056 h 904075"/>
                  <a:gd name="connsiteX3" fmla="*/ 4119962 w 4142509"/>
                  <a:gd name="connsiteY3" fmla="*/ 820948 h 904075"/>
                  <a:gd name="connsiteX4" fmla="*/ 138546 w 4142509"/>
                  <a:gd name="connsiteY4" fmla="*/ 904075 h 904075"/>
                  <a:gd name="connsiteX5" fmla="*/ 549020 w 4142509"/>
                  <a:gd name="connsiteY5" fmla="*/ 410474 h 904075"/>
                  <a:gd name="connsiteX6" fmla="*/ 0 w 4142509"/>
                  <a:gd name="connsiteY6" fmla="*/ 180109 h 904075"/>
                  <a:gd name="connsiteX0" fmla="*/ 0 w 4142509"/>
                  <a:gd name="connsiteY0" fmla="*/ 180109 h 904075"/>
                  <a:gd name="connsiteX1" fmla="*/ 4119962 w 4142509"/>
                  <a:gd name="connsiteY1" fmla="*/ 0 h 904075"/>
                  <a:gd name="connsiteX2" fmla="*/ 4142509 w 4142509"/>
                  <a:gd name="connsiteY2" fmla="*/ 355056 h 904075"/>
                  <a:gd name="connsiteX3" fmla="*/ 4119962 w 4142509"/>
                  <a:gd name="connsiteY3" fmla="*/ 820948 h 904075"/>
                  <a:gd name="connsiteX4" fmla="*/ 568037 w 4142509"/>
                  <a:gd name="connsiteY4" fmla="*/ 831272 h 904075"/>
                  <a:gd name="connsiteX5" fmla="*/ 138546 w 4142509"/>
                  <a:gd name="connsiteY5" fmla="*/ 904075 h 904075"/>
                  <a:gd name="connsiteX6" fmla="*/ 549020 w 4142509"/>
                  <a:gd name="connsiteY6" fmla="*/ 410474 h 904075"/>
                  <a:gd name="connsiteX7" fmla="*/ 0 w 4142509"/>
                  <a:gd name="connsiteY7" fmla="*/ 180109 h 90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142509" h="904075">
                    <a:moveTo>
                      <a:pt x="0" y="180109"/>
                    </a:moveTo>
                    <a:lnTo>
                      <a:pt x="4119962" y="0"/>
                    </a:lnTo>
                    <a:lnTo>
                      <a:pt x="4142509" y="355056"/>
                    </a:lnTo>
                    <a:lnTo>
                      <a:pt x="4119962" y="820948"/>
                    </a:lnTo>
                    <a:cubicBezTo>
                      <a:pt x="2935987" y="852098"/>
                      <a:pt x="1752012" y="800122"/>
                      <a:pt x="568037" y="831272"/>
                    </a:cubicBezTo>
                    <a:lnTo>
                      <a:pt x="138546" y="904075"/>
                    </a:lnTo>
                    <a:lnTo>
                      <a:pt x="549020" y="410474"/>
                    </a:lnTo>
                    <a:lnTo>
                      <a:pt x="0" y="180109"/>
                    </a:lnTo>
                    <a:close/>
                  </a:path>
                </a:pathLst>
              </a:custGeom>
              <a:solidFill>
                <a:srgbClr val="0D94D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Flowchart: Process 11">
                <a:extLst>
                  <a:ext uri="{FF2B5EF4-FFF2-40B4-BE49-F238E27FC236}">
                    <a16:creationId xmlns:a16="http://schemas.microsoft.com/office/drawing/2014/main" id="{35C7E71B-3F89-4459-8CC8-FB8F4A779C05}"/>
                  </a:ext>
                </a:extLst>
              </p:cNvPr>
              <p:cNvSpPr/>
              <p:nvPr/>
            </p:nvSpPr>
            <p:spPr>
              <a:xfrm rot="10800000">
                <a:off x="3359724" y="1095843"/>
                <a:ext cx="4281057" cy="981003"/>
              </a:xfrm>
              <a:custGeom>
                <a:avLst/>
                <a:gdLst>
                  <a:gd name="connsiteX0" fmla="*/ 0 w 4391890"/>
                  <a:gd name="connsiteY0" fmla="*/ 0 h 820948"/>
                  <a:gd name="connsiteX1" fmla="*/ 3981416 w 4391890"/>
                  <a:gd name="connsiteY1" fmla="*/ 0 h 820948"/>
                  <a:gd name="connsiteX2" fmla="*/ 4391890 w 4391890"/>
                  <a:gd name="connsiteY2" fmla="*/ 410474 h 820948"/>
                  <a:gd name="connsiteX3" fmla="*/ 3981416 w 4391890"/>
                  <a:gd name="connsiteY3" fmla="*/ 820948 h 820948"/>
                  <a:gd name="connsiteX4" fmla="*/ 0 w 4391890"/>
                  <a:gd name="connsiteY4" fmla="*/ 820948 h 820948"/>
                  <a:gd name="connsiteX5" fmla="*/ 410474 w 4391890"/>
                  <a:gd name="connsiteY5" fmla="*/ 410474 h 820948"/>
                  <a:gd name="connsiteX6" fmla="*/ 0 w 4391890"/>
                  <a:gd name="connsiteY6" fmla="*/ 0 h 820948"/>
                  <a:gd name="connsiteX0" fmla="*/ 0 w 4003963"/>
                  <a:gd name="connsiteY0" fmla="*/ 0 h 820948"/>
                  <a:gd name="connsiteX1" fmla="*/ 3981416 w 4003963"/>
                  <a:gd name="connsiteY1" fmla="*/ 0 h 820948"/>
                  <a:gd name="connsiteX2" fmla="*/ 4003963 w 4003963"/>
                  <a:gd name="connsiteY2" fmla="*/ 355056 h 820948"/>
                  <a:gd name="connsiteX3" fmla="*/ 3981416 w 4003963"/>
                  <a:gd name="connsiteY3" fmla="*/ 820948 h 820948"/>
                  <a:gd name="connsiteX4" fmla="*/ 0 w 4003963"/>
                  <a:gd name="connsiteY4" fmla="*/ 820948 h 820948"/>
                  <a:gd name="connsiteX5" fmla="*/ 410474 w 4003963"/>
                  <a:gd name="connsiteY5" fmla="*/ 410474 h 820948"/>
                  <a:gd name="connsiteX6" fmla="*/ 0 w 4003963"/>
                  <a:gd name="connsiteY6" fmla="*/ 0 h 820948"/>
                  <a:gd name="connsiteX0" fmla="*/ 0 w 4003963"/>
                  <a:gd name="connsiteY0" fmla="*/ 0 h 904075"/>
                  <a:gd name="connsiteX1" fmla="*/ 3981416 w 4003963"/>
                  <a:gd name="connsiteY1" fmla="*/ 0 h 904075"/>
                  <a:gd name="connsiteX2" fmla="*/ 4003963 w 4003963"/>
                  <a:gd name="connsiteY2" fmla="*/ 355056 h 904075"/>
                  <a:gd name="connsiteX3" fmla="*/ 3981416 w 4003963"/>
                  <a:gd name="connsiteY3" fmla="*/ 820948 h 904075"/>
                  <a:gd name="connsiteX4" fmla="*/ 0 w 4003963"/>
                  <a:gd name="connsiteY4" fmla="*/ 904075 h 904075"/>
                  <a:gd name="connsiteX5" fmla="*/ 410474 w 4003963"/>
                  <a:gd name="connsiteY5" fmla="*/ 410474 h 904075"/>
                  <a:gd name="connsiteX6" fmla="*/ 0 w 4003963"/>
                  <a:gd name="connsiteY6" fmla="*/ 0 h 904075"/>
                  <a:gd name="connsiteX0" fmla="*/ 0 w 4142509"/>
                  <a:gd name="connsiteY0" fmla="*/ 180109 h 904075"/>
                  <a:gd name="connsiteX1" fmla="*/ 4119962 w 4142509"/>
                  <a:gd name="connsiteY1" fmla="*/ 0 h 904075"/>
                  <a:gd name="connsiteX2" fmla="*/ 4142509 w 4142509"/>
                  <a:gd name="connsiteY2" fmla="*/ 355056 h 904075"/>
                  <a:gd name="connsiteX3" fmla="*/ 4119962 w 4142509"/>
                  <a:gd name="connsiteY3" fmla="*/ 820948 h 904075"/>
                  <a:gd name="connsiteX4" fmla="*/ 138546 w 4142509"/>
                  <a:gd name="connsiteY4" fmla="*/ 904075 h 904075"/>
                  <a:gd name="connsiteX5" fmla="*/ 549020 w 4142509"/>
                  <a:gd name="connsiteY5" fmla="*/ 410474 h 904075"/>
                  <a:gd name="connsiteX6" fmla="*/ 0 w 4142509"/>
                  <a:gd name="connsiteY6" fmla="*/ 180109 h 904075"/>
                  <a:gd name="connsiteX0" fmla="*/ 0 w 4142509"/>
                  <a:gd name="connsiteY0" fmla="*/ 180109 h 904075"/>
                  <a:gd name="connsiteX1" fmla="*/ 4119962 w 4142509"/>
                  <a:gd name="connsiteY1" fmla="*/ 0 h 904075"/>
                  <a:gd name="connsiteX2" fmla="*/ 4142509 w 4142509"/>
                  <a:gd name="connsiteY2" fmla="*/ 355056 h 904075"/>
                  <a:gd name="connsiteX3" fmla="*/ 4119962 w 4142509"/>
                  <a:gd name="connsiteY3" fmla="*/ 820948 h 904075"/>
                  <a:gd name="connsiteX4" fmla="*/ 568037 w 4142509"/>
                  <a:gd name="connsiteY4" fmla="*/ 831272 h 904075"/>
                  <a:gd name="connsiteX5" fmla="*/ 138546 w 4142509"/>
                  <a:gd name="connsiteY5" fmla="*/ 904075 h 904075"/>
                  <a:gd name="connsiteX6" fmla="*/ 549020 w 4142509"/>
                  <a:gd name="connsiteY6" fmla="*/ 410474 h 904075"/>
                  <a:gd name="connsiteX7" fmla="*/ 0 w 4142509"/>
                  <a:gd name="connsiteY7" fmla="*/ 180109 h 90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142509" h="904075">
                    <a:moveTo>
                      <a:pt x="0" y="180109"/>
                    </a:moveTo>
                    <a:lnTo>
                      <a:pt x="4119962" y="0"/>
                    </a:lnTo>
                    <a:lnTo>
                      <a:pt x="4142509" y="355056"/>
                    </a:lnTo>
                    <a:lnTo>
                      <a:pt x="4119962" y="820948"/>
                    </a:lnTo>
                    <a:cubicBezTo>
                      <a:pt x="2935987" y="852098"/>
                      <a:pt x="1752012" y="800122"/>
                      <a:pt x="568037" y="831272"/>
                    </a:cubicBezTo>
                    <a:lnTo>
                      <a:pt x="138546" y="904075"/>
                    </a:lnTo>
                    <a:lnTo>
                      <a:pt x="549020" y="410474"/>
                    </a:lnTo>
                    <a:lnTo>
                      <a:pt x="0" y="18010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DF97810-FDA7-4853-85DE-AB038AF4581E}"/>
                </a:ext>
              </a:extLst>
            </p:cNvPr>
            <p:cNvSpPr txBox="1"/>
            <p:nvPr/>
          </p:nvSpPr>
          <p:spPr>
            <a:xfrm>
              <a:off x="207243" y="2419749"/>
              <a:ext cx="939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VIẾT</a:t>
              </a:r>
            </a:p>
          </p:txBody>
        </p:sp>
      </p:grpSp>
      <p:graphicFrame>
        <p:nvGraphicFramePr>
          <p:cNvPr id="2" name="Table 8">
            <a:extLst>
              <a:ext uri="{FF2B5EF4-FFF2-40B4-BE49-F238E27FC236}">
                <a16:creationId xmlns:a16="http://schemas.microsoft.com/office/drawing/2014/main" id="{CFCA939B-9CCE-43E5-8253-B8C49CA3E8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888839"/>
              </p:ext>
            </p:extLst>
          </p:nvPr>
        </p:nvGraphicFramePr>
        <p:xfrm>
          <a:off x="1935018" y="2393278"/>
          <a:ext cx="3840480" cy="3291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8640">
                  <a:extLst>
                    <a:ext uri="{9D8B030D-6E8A-4147-A177-3AD203B41FA5}">
                      <a16:colId xmlns:a16="http://schemas.microsoft.com/office/drawing/2014/main" val="1341976514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035493717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45953176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3706527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965113638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12288406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604432021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661729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278507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933596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169779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920786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96111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4B0CB39-1C2A-445C-904A-0F06554514DC}"/>
              </a:ext>
            </a:extLst>
          </p:cNvPr>
          <p:cNvSpPr txBox="1"/>
          <p:nvPr/>
        </p:nvSpPr>
        <p:spPr>
          <a:xfrm>
            <a:off x="2266372" y="2393278"/>
            <a:ext cx="317777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900" dirty="0">
                <a:latin typeface="HP001 4 hàng" panose="020B0603050302020204" pitchFamily="34" charset="0"/>
              </a:rPr>
              <a:t>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12D5B7-131A-4965-8D7F-189476DE62E5}"/>
              </a:ext>
            </a:extLst>
          </p:cNvPr>
          <p:cNvSpPr txBox="1"/>
          <p:nvPr/>
        </p:nvSpPr>
        <p:spPr>
          <a:xfrm>
            <a:off x="977206" y="6094205"/>
            <a:ext cx="1048881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dirty="0">
                <a:latin typeface="VNI-Avo" pitchFamily="2" charset="0"/>
              </a:rPr>
              <a:t>2. </a:t>
            </a:r>
            <a:r>
              <a:rPr lang="en-US" sz="3000" dirty="0" err="1">
                <a:latin typeface="VNI-Avo" pitchFamily="2" charset="0"/>
              </a:rPr>
              <a:t>Vieát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öùng</a:t>
            </a:r>
            <a:r>
              <a:rPr lang="en-US" sz="3000" dirty="0">
                <a:latin typeface="VNI-Avo" pitchFamily="2" charset="0"/>
              </a:rPr>
              <a:t> </a:t>
            </a:r>
            <a:r>
              <a:rPr lang="en-US" sz="3000" dirty="0" err="1">
                <a:latin typeface="VNI-Avo" pitchFamily="2" charset="0"/>
              </a:rPr>
              <a:t>duïng</a:t>
            </a:r>
            <a:r>
              <a:rPr lang="en-US" sz="3000" dirty="0">
                <a:latin typeface="VNI-Avo" pitchFamily="2" charset="0"/>
              </a:rPr>
              <a:t>: </a:t>
            </a:r>
            <a:r>
              <a:rPr lang="en-US" sz="3000" dirty="0" err="1">
                <a:solidFill>
                  <a:srgbClr val="2E88DA"/>
                </a:solidFill>
                <a:latin typeface="VNI-Avo" pitchFamily="2" charset="0"/>
              </a:rPr>
              <a:t>Röøng</a:t>
            </a:r>
            <a:r>
              <a:rPr lang="en-US" sz="3000" dirty="0">
                <a:solidFill>
                  <a:srgbClr val="2E88DA"/>
                </a:solidFill>
                <a:latin typeface="VNI-Avo" pitchFamily="2" charset="0"/>
              </a:rPr>
              <a:t> </a:t>
            </a:r>
            <a:r>
              <a:rPr lang="en-US" sz="3000" dirty="0" err="1">
                <a:solidFill>
                  <a:srgbClr val="2E88DA"/>
                </a:solidFill>
                <a:latin typeface="VNI-Avo" pitchFamily="2" charset="0"/>
              </a:rPr>
              <a:t>caây</a:t>
            </a:r>
            <a:r>
              <a:rPr lang="en-US" sz="3000" dirty="0">
                <a:solidFill>
                  <a:srgbClr val="2E88DA"/>
                </a:solidFill>
                <a:latin typeface="VNI-Avo" pitchFamily="2" charset="0"/>
              </a:rPr>
              <a:t> </a:t>
            </a:r>
            <a:r>
              <a:rPr lang="en-US" sz="3000" dirty="0" err="1">
                <a:solidFill>
                  <a:srgbClr val="2E88DA"/>
                </a:solidFill>
                <a:latin typeface="VNI-Avo" pitchFamily="2" charset="0"/>
              </a:rPr>
              <a:t>vöôn</a:t>
            </a:r>
            <a:r>
              <a:rPr lang="en-US" sz="3000" dirty="0">
                <a:solidFill>
                  <a:srgbClr val="2E88DA"/>
                </a:solidFill>
                <a:latin typeface="VNI-Avo" pitchFamily="2" charset="0"/>
              </a:rPr>
              <a:t> </a:t>
            </a:r>
            <a:r>
              <a:rPr lang="en-US" sz="3000" dirty="0" err="1">
                <a:solidFill>
                  <a:srgbClr val="2E88DA"/>
                </a:solidFill>
                <a:latin typeface="VNI-Avo" pitchFamily="2" charset="0"/>
              </a:rPr>
              <a:t>mình</a:t>
            </a:r>
            <a:r>
              <a:rPr lang="en-US" sz="3000" dirty="0">
                <a:solidFill>
                  <a:srgbClr val="2E88DA"/>
                </a:solidFill>
                <a:latin typeface="VNI-Avo" pitchFamily="2" charset="0"/>
              </a:rPr>
              <a:t> </a:t>
            </a:r>
            <a:r>
              <a:rPr lang="en-US" sz="3000" dirty="0" err="1">
                <a:solidFill>
                  <a:srgbClr val="2E88DA"/>
                </a:solidFill>
                <a:latin typeface="VNI-Avo" pitchFamily="2" charset="0"/>
              </a:rPr>
              <a:t>ñoùn</a:t>
            </a:r>
            <a:r>
              <a:rPr lang="en-US" sz="3000" dirty="0">
                <a:solidFill>
                  <a:srgbClr val="2E88DA"/>
                </a:solidFill>
                <a:latin typeface="VNI-Avo" pitchFamily="2" charset="0"/>
              </a:rPr>
              <a:t> </a:t>
            </a:r>
            <a:r>
              <a:rPr lang="en-US" sz="3000" dirty="0" err="1">
                <a:solidFill>
                  <a:srgbClr val="2E88DA"/>
                </a:solidFill>
                <a:latin typeface="VNI-Avo" pitchFamily="2" charset="0"/>
              </a:rPr>
              <a:t>naéng</a:t>
            </a:r>
            <a:r>
              <a:rPr lang="en-US" sz="3000" dirty="0">
                <a:solidFill>
                  <a:srgbClr val="2E88DA"/>
                </a:solidFill>
                <a:latin typeface="VNI-Avo" pitchFamily="2" charset="0"/>
              </a:rPr>
              <a:t> </a:t>
            </a:r>
            <a:r>
              <a:rPr lang="en-US" sz="3000" dirty="0" err="1">
                <a:solidFill>
                  <a:srgbClr val="2E88DA"/>
                </a:solidFill>
                <a:latin typeface="VNI-Avo" pitchFamily="2" charset="0"/>
              </a:rPr>
              <a:t>mai</a:t>
            </a:r>
            <a:r>
              <a:rPr lang="en-US" sz="3000" dirty="0">
                <a:solidFill>
                  <a:srgbClr val="2E88DA"/>
                </a:solidFill>
                <a:latin typeface="VNI-Avo" pitchFamily="2" charset="0"/>
              </a:rPr>
              <a:t>.</a:t>
            </a:r>
          </a:p>
        </p:txBody>
      </p:sp>
      <p:graphicFrame>
        <p:nvGraphicFramePr>
          <p:cNvPr id="12" name="Table 8">
            <a:extLst>
              <a:ext uri="{FF2B5EF4-FFF2-40B4-BE49-F238E27FC236}">
                <a16:creationId xmlns:a16="http://schemas.microsoft.com/office/drawing/2014/main" id="{A7D67A59-D10A-4D70-85F7-3222BE0B2D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981516"/>
              </p:ext>
            </p:extLst>
          </p:nvPr>
        </p:nvGraphicFramePr>
        <p:xfrm>
          <a:off x="6528497" y="2393278"/>
          <a:ext cx="3291840" cy="3291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8640">
                  <a:extLst>
                    <a:ext uri="{9D8B030D-6E8A-4147-A177-3AD203B41FA5}">
                      <a16:colId xmlns:a16="http://schemas.microsoft.com/office/drawing/2014/main" val="1341976514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035493717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45953176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3706527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965113638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122884066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661729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278507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933596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169779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920786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961113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6B7DB357-5FA6-4349-B77C-8F6F4F2BA879}"/>
              </a:ext>
            </a:extLst>
          </p:cNvPr>
          <p:cNvSpPr txBox="1"/>
          <p:nvPr/>
        </p:nvSpPr>
        <p:spPr>
          <a:xfrm>
            <a:off x="6866198" y="3772694"/>
            <a:ext cx="3177772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700" dirty="0">
                <a:latin typeface="HP001 4 hàng" panose="020B0603050302020204" pitchFamily="34" charset="0"/>
              </a:rPr>
              <a:t>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F84A77-EFFE-4FDD-8D00-A38B5E68479A}"/>
              </a:ext>
            </a:extLst>
          </p:cNvPr>
          <p:cNvSpPr txBox="1"/>
          <p:nvPr/>
        </p:nvSpPr>
        <p:spPr>
          <a:xfrm>
            <a:off x="1947490" y="517406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VNI-Avo" pitchFamily="2" charset="0"/>
              </a:rPr>
              <a:t>Tieát</a:t>
            </a:r>
            <a:r>
              <a:rPr lang="en-US" sz="3200" b="1" dirty="0">
                <a:latin typeface="VNI-Avo" pitchFamily="2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97490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33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.VnAvant</vt:lpstr>
      <vt:lpstr>.VnTimeH</vt:lpstr>
      <vt:lpstr>Arial</vt:lpstr>
      <vt:lpstr>Calibri</vt:lpstr>
      <vt:lpstr>Calibri Light</vt:lpstr>
      <vt:lpstr>HP001 4 hàng</vt:lpstr>
      <vt:lpstr>HP211</vt:lpstr>
      <vt:lpstr>VNI-Avo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Loan Đồng</dc:creator>
  <cp:lastModifiedBy>HP</cp:lastModifiedBy>
  <cp:revision>55</cp:revision>
  <dcterms:created xsi:type="dcterms:W3CDTF">2021-07-06T02:11:11Z</dcterms:created>
  <dcterms:modified xsi:type="dcterms:W3CDTF">2024-04-10T01:05:01Z</dcterms:modified>
</cp:coreProperties>
</file>