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25" r:id="rId7"/>
    <p:sldMasterId id="2147483737" r:id="rId8"/>
  </p:sldMasterIdLst>
  <p:notesMasterIdLst>
    <p:notesMasterId r:id="rId17"/>
  </p:notesMasterIdLst>
  <p:sldIdLst>
    <p:sldId id="257" r:id="rId9"/>
    <p:sldId id="258" r:id="rId10"/>
    <p:sldId id="286" r:id="rId11"/>
    <p:sldId id="272" r:id="rId12"/>
    <p:sldId id="273" r:id="rId13"/>
    <p:sldId id="293" r:id="rId14"/>
    <p:sldId id="29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485" y="436245"/>
            <a:ext cx="9441815" cy="551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 một ngày đàng học một sàng khôn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89</Words>
  <Application>Microsoft Office PowerPoint</Application>
  <PresentationFormat>Widescreen</PresentationFormat>
  <Paragraphs>20</Paragraphs>
  <Slides>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30" baseType="lpstr">
      <vt:lpstr>Microsoft YaHei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Verdana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7_Office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HP</cp:lastModifiedBy>
  <cp:revision>6</cp:revision>
  <dcterms:created xsi:type="dcterms:W3CDTF">2021-05-24T09:52:12Z</dcterms:created>
  <dcterms:modified xsi:type="dcterms:W3CDTF">2024-04-09T02:23:57Z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