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2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260" r:id="rId14"/>
    <p:sldId id="273" r:id="rId15"/>
    <p:sldId id="282" r:id="rId16"/>
    <p:sldId id="316" r:id="rId17"/>
    <p:sldId id="318" r:id="rId18"/>
    <p:sldId id="319" r:id="rId19"/>
    <p:sldId id="320" r:id="rId20"/>
    <p:sldId id="321" r:id="rId21"/>
    <p:sldId id="329" r:id="rId22"/>
    <p:sldId id="330" r:id="rId23"/>
    <p:sldId id="331" r:id="rId24"/>
    <p:sldId id="322" r:id="rId25"/>
    <p:sldId id="323" r:id="rId26"/>
    <p:sldId id="324" r:id="rId27"/>
    <p:sldId id="325" r:id="rId28"/>
    <p:sldId id="326" r:id="rId29"/>
    <p:sldId id="327" r:id="rId30"/>
    <p:sldId id="328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3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4.xml"/><Relationship Id="rId18" Type="http://schemas.openxmlformats.org/officeDocument/2006/relationships/image" Target="../media/image70.png"/><Relationship Id="rId26" Type="http://schemas.openxmlformats.org/officeDocument/2006/relationships/image" Target="../media/image76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73.jpeg"/><Relationship Id="rId10" Type="http://schemas.openxmlformats.org/officeDocument/2006/relationships/image" Target="../media/image65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4.gif"/><Relationship Id="rId14" Type="http://schemas.openxmlformats.org/officeDocument/2006/relationships/image" Target="../media/image68.png"/><Relationship Id="rId22" Type="http://schemas.openxmlformats.org/officeDocument/2006/relationships/image" Target="../media/image72.png"/><Relationship Id="rId27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7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9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96.png"/><Relationship Id="rId5" Type="http://schemas.openxmlformats.org/officeDocument/2006/relationships/image" Target="../media/image1100.png"/><Relationship Id="rId10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91.png"/><Relationship Id="rId3" Type="http://schemas.openxmlformats.org/officeDocument/2006/relationships/audio" Target="../media/audio7.wav"/><Relationship Id="rId7" Type="http://schemas.openxmlformats.org/officeDocument/2006/relationships/image" Target="../media/image100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7.png"/><Relationship Id="rId11" Type="http://schemas.openxmlformats.org/officeDocument/2006/relationships/image" Target="../media/image118.png"/><Relationship Id="rId5" Type="http://schemas.openxmlformats.org/officeDocument/2006/relationships/image" Target="../media/image96.png"/><Relationship Id="rId10" Type="http://schemas.openxmlformats.org/officeDocument/2006/relationships/image" Target="../media/image1170.png"/><Relationship Id="rId4" Type="http://schemas.openxmlformats.org/officeDocument/2006/relationships/image" Target="../media/image86.png"/><Relationship Id="rId9" Type="http://schemas.openxmlformats.org/officeDocument/2006/relationships/image" Target="../media/image1160.png"/><Relationship Id="rId1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7.wav"/><Relationship Id="rId7" Type="http://schemas.openxmlformats.org/officeDocument/2006/relationships/image" Target="../media/image9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86.pn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7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91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86.png"/><Relationship Id="rId9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00.png"/><Relationship Id="rId4" Type="http://schemas.openxmlformats.org/officeDocument/2006/relationships/image" Target="../media/image20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15.svg"/><Relationship Id="rId19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image" Target="../media/image10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379</Words>
  <Application>Microsoft Office PowerPoint</Application>
  <PresentationFormat>Custom</PresentationFormat>
  <Paragraphs>116</Paragraphs>
  <Slides>28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11</cp:lastModifiedBy>
  <cp:revision>29</cp:revision>
  <dcterms:created xsi:type="dcterms:W3CDTF">2006-08-16T00:00:00Z</dcterms:created>
  <dcterms:modified xsi:type="dcterms:W3CDTF">2024-10-02T08:42:17Z</dcterms:modified>
  <dc:identifier>DAGEmfzFEig</dc:identifier>
</cp:coreProperties>
</file>