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Lst>
  <p:notesMasterIdLst>
    <p:notesMasterId r:id="rId41"/>
  </p:notesMasterIdLst>
  <p:sldIdLst>
    <p:sldId id="274" r:id="rId5"/>
    <p:sldId id="312" r:id="rId6"/>
    <p:sldId id="313" r:id="rId7"/>
    <p:sldId id="4452" r:id="rId8"/>
    <p:sldId id="315" r:id="rId9"/>
    <p:sldId id="258" r:id="rId10"/>
    <p:sldId id="260" r:id="rId11"/>
    <p:sldId id="259" r:id="rId12"/>
    <p:sldId id="256" r:id="rId13"/>
    <p:sldId id="272" r:id="rId14"/>
    <p:sldId id="257" r:id="rId15"/>
    <p:sldId id="271" r:id="rId16"/>
    <p:sldId id="261" r:id="rId17"/>
    <p:sldId id="273" r:id="rId18"/>
    <p:sldId id="262" r:id="rId19"/>
    <p:sldId id="263" r:id="rId20"/>
    <p:sldId id="316" r:id="rId21"/>
    <p:sldId id="317" r:id="rId22"/>
    <p:sldId id="318" r:id="rId23"/>
    <p:sldId id="264" r:id="rId24"/>
    <p:sldId id="265" r:id="rId25"/>
    <p:sldId id="266" r:id="rId26"/>
    <p:sldId id="319" r:id="rId27"/>
    <p:sldId id="320" r:id="rId28"/>
    <p:sldId id="321" r:id="rId29"/>
    <p:sldId id="322" r:id="rId30"/>
    <p:sldId id="323" r:id="rId31"/>
    <p:sldId id="324" r:id="rId32"/>
    <p:sldId id="325" r:id="rId33"/>
    <p:sldId id="326" r:id="rId34"/>
    <p:sldId id="327" r:id="rId35"/>
    <p:sldId id="328" r:id="rId36"/>
    <p:sldId id="299" r:id="rId37"/>
    <p:sldId id="329" r:id="rId38"/>
    <p:sldId id="330" r:id="rId39"/>
    <p:sldId id="4451"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5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2024/10/2</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DDF6696-AEA2-76EB-91FA-1819E3CFBA3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2024/10/2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79.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7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jpg"/><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Layout" Target="../slideLayouts/slideLayout3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9.png"/><Relationship Id="rId5" Type="http://schemas.openxmlformats.org/officeDocument/2006/relationships/audio" Target="NULL" TargetMode="External"/><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video" Target="../media/media4.mp4"/><Relationship Id="rId7" Type="http://schemas.openxmlformats.org/officeDocument/2006/relationships/image" Target="../media/image22.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gif"/><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26.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video" Target="../media/media6.mp4"/><Relationship Id="rId7" Type="http://schemas.openxmlformats.org/officeDocument/2006/relationships/image" Target="../media/image23.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31.gif"/><Relationship Id="rId4" Type="http://schemas.openxmlformats.org/officeDocument/2006/relationships/slideLayout" Target="../slideLayouts/slideLayout7.xml"/><Relationship Id="rId9"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53.svg"/><Relationship Id="rId15" Type="http://schemas.openxmlformats.org/officeDocument/2006/relationships/image" Target="../media/image1.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57.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23622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pic>
        <p:nvPicPr>
          <p:cNvPr id="11" name="Picture 10" descr="A white circle with leaves and blue text&#10;&#10;Description automatically generated">
            <a:extLst>
              <a:ext uri="{FF2B5EF4-FFF2-40B4-BE49-F238E27FC236}">
                <a16:creationId xmlns:a16="http://schemas.microsoft.com/office/drawing/2014/main" id="{270B78C9-FD1F-C073-5B70-2883DF969AB5}"/>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12573000" y="647700"/>
            <a:ext cx="4396120" cy="4396120"/>
          </a:xfrm>
          <a:prstGeom prst="ellipse">
            <a:avLst/>
          </a:prstGeom>
          <a:noFill/>
          <a:ln>
            <a:noFill/>
          </a:ln>
          <a:effectLst>
            <a:softEdge rad="112500"/>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white circle with leaves and blue text&#10;&#10;Description automatically generated">
            <a:extLst>
              <a:ext uri="{FF2B5EF4-FFF2-40B4-BE49-F238E27FC236}">
                <a16:creationId xmlns:a16="http://schemas.microsoft.com/office/drawing/2014/main" id="{861E0E38-0D98-151F-B4DE-C93D048538CC}"/>
              </a:ext>
            </a:extLst>
          </p:cNvPr>
          <p:cNvPicPr>
            <a:picLocks noChangeAspect="1"/>
          </p:cNvPicPr>
          <p:nvPr/>
        </p:nvPicPr>
        <p:blipFill>
          <a:blip r:embed="rId4">
            <a:alphaModFix amt="47000"/>
            <a:extLst>
              <a:ext uri="{28A0092B-C50C-407E-A947-70E740481C1C}">
                <a14:useLocalDpi xmlns:a14="http://schemas.microsoft.com/office/drawing/2010/main" val="0"/>
              </a:ext>
            </a:extLst>
          </a:blip>
          <a:stretch>
            <a:fillRect/>
          </a:stretch>
        </p:blipFill>
        <p:spPr>
          <a:xfrm>
            <a:off x="3429000" y="4991100"/>
            <a:ext cx="4396120" cy="4396120"/>
          </a:xfrm>
          <a:prstGeom prst="ellipse">
            <a:avLst/>
          </a:prstGeom>
          <a:noFill/>
          <a:ln>
            <a:noFill/>
          </a:ln>
          <a:effectLst>
            <a:softEdge rad="112500"/>
          </a:effectLst>
        </p:spPr>
      </p:pic>
    </p:spTree>
    <p:extLst>
      <p:ext uri="{BB962C8B-B14F-4D97-AF65-F5344CB8AC3E}">
        <p14:creationId xmlns:p14="http://schemas.microsoft.com/office/powerpoint/2010/main" val="22572939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7680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2595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4343400" y="1994593"/>
            <a:ext cx="9065538" cy="7145131"/>
          </a:xfrm>
          <a:prstGeom prst="rect">
            <a:avLst/>
          </a:prstGeom>
        </p:spPr>
      </p:pic>
    </p:spTree>
    <p:extLst>
      <p:ext uri="{BB962C8B-B14F-4D97-AF65-F5344CB8AC3E}">
        <p14:creationId xmlns:p14="http://schemas.microsoft.com/office/powerpoint/2010/main" val="3846269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2037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4768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Tree>
    <p:extLst>
      <p:ext uri="{BB962C8B-B14F-4D97-AF65-F5344CB8AC3E}">
        <p14:creationId xmlns:p14="http://schemas.microsoft.com/office/powerpoint/2010/main" val="14045937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53285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02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extLst>
      <p:ext uri="{BB962C8B-B14F-4D97-AF65-F5344CB8AC3E}">
        <p14:creationId xmlns:p14="http://schemas.microsoft.com/office/powerpoint/2010/main" val="3807399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Tree>
    <p:extLst>
      <p:ext uri="{BB962C8B-B14F-4D97-AF65-F5344CB8AC3E}">
        <p14:creationId xmlns:p14="http://schemas.microsoft.com/office/powerpoint/2010/main" val="3009995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val="409220254"/>
                    </a:ext>
                  </a:extLst>
                </a:gridCol>
                <a:gridCol w="1765300">
                  <a:extLst>
                    <a:ext uri="{9D8B030D-6E8A-4147-A177-3AD203B41FA5}">
                      <a16:colId xmlns:a16="http://schemas.microsoft.com/office/drawing/2014/main" val="1419182938"/>
                    </a:ext>
                  </a:extLst>
                </a:gridCol>
                <a:gridCol w="1765300">
                  <a:extLst>
                    <a:ext uri="{9D8B030D-6E8A-4147-A177-3AD203B41FA5}">
                      <a16:colId xmlns:a16="http://schemas.microsoft.com/office/drawing/2014/main" val="3227403080"/>
                    </a:ext>
                  </a:extLst>
                </a:gridCol>
                <a:gridCol w="1765300">
                  <a:extLst>
                    <a:ext uri="{9D8B030D-6E8A-4147-A177-3AD203B41FA5}">
                      <a16:colId xmlns:a16="http://schemas.microsoft.com/office/drawing/2014/main" val="2529193159"/>
                    </a:ext>
                  </a:extLst>
                </a:gridCol>
                <a:gridCol w="1765300">
                  <a:extLst>
                    <a:ext uri="{9D8B030D-6E8A-4147-A177-3AD203B41FA5}">
                      <a16:colId xmlns:a16="http://schemas.microsoft.com/office/drawing/2014/main" val="2138255740"/>
                    </a:ext>
                  </a:extLst>
                </a:gridCol>
                <a:gridCol w="1765300">
                  <a:extLst>
                    <a:ext uri="{9D8B030D-6E8A-4147-A177-3AD203B41FA5}">
                      <a16:colId xmlns:a16="http://schemas.microsoft.com/office/drawing/2014/main"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Tree>
    <p:extLst>
      <p:ext uri="{BB962C8B-B14F-4D97-AF65-F5344CB8AC3E}">
        <p14:creationId xmlns:p14="http://schemas.microsoft.com/office/powerpoint/2010/main" val="5844722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7480">
        <p159:morph option="byObject"/>
      </p:transition>
    </mc:Choice>
    <mc:Fallback>
      <p:transition spd="slow" advTm="7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8668">
        <p159:morph option="byObject"/>
      </p:transition>
    </mc:Choice>
    <mc:Fallback>
      <p:transition spd="slow" advTm="86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Tree>
    <p:custDataLst>
      <p:tags r:id="rId1"/>
    </p:custDataLst>
    <p:extLst>
      <p:ext uri="{BB962C8B-B14F-4D97-AF65-F5344CB8AC3E}">
        <p14:creationId xmlns:p14="http://schemas.microsoft.com/office/powerpoint/2010/main" val="39849425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Tm="9709">
        <p159:morph option="byObject"/>
      </p:transition>
    </mc:Choice>
    <mc:Fallback>
      <p:transition spd="slow" advTm="97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820</Words>
  <Application>Microsoft Office PowerPoint</Application>
  <PresentationFormat>Custom</PresentationFormat>
  <Paragraphs>80</Paragraphs>
  <Slides>36</Slides>
  <Notes>1</Notes>
  <HiddenSlides>1</HiddenSlides>
  <MMClips>6</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36</vt:i4>
      </vt:variant>
    </vt:vector>
  </HeadingPairs>
  <TitlesOfParts>
    <vt:vector size="55" baseType="lpstr">
      <vt:lpstr>微软雅黑</vt:lpstr>
      <vt:lpstr>#9Slide02 Noi dung dai</vt:lpstr>
      <vt:lpstr>Arial</vt:lpstr>
      <vt:lpstr>Calibri</vt:lpstr>
      <vt:lpstr>Cambria</vt:lpstr>
      <vt:lpstr>等线</vt:lpstr>
      <vt:lpstr>Georgia</vt:lpstr>
      <vt:lpstr>SVN-Gretoon</vt:lpstr>
      <vt:lpstr>UTM Guanine</vt:lpstr>
      <vt:lpstr>印品黑体</vt:lpstr>
      <vt:lpstr>字魂107号-萌趣欢乐体</vt:lpstr>
      <vt:lpstr>字魂27号-布丁体</vt:lpstr>
      <vt:lpstr>思源黑体 CN Bold</vt:lpstr>
      <vt:lpstr>楷体</vt:lpstr>
      <vt:lpstr>百变马丁</vt:lpstr>
      <vt:lpstr>Office Theme</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11</cp:lastModifiedBy>
  <cp:revision>46</cp:revision>
  <dcterms:created xsi:type="dcterms:W3CDTF">2006-08-16T00:00:00Z</dcterms:created>
  <dcterms:modified xsi:type="dcterms:W3CDTF">2024-10-02T08:25:27Z</dcterms:modified>
  <dc:identifier>DAGGBMTwqNQ</dc:identifier>
</cp:coreProperties>
</file>