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25" r:id="rId5"/>
  </p:sldMasterIdLst>
  <p:notesMasterIdLst>
    <p:notesMasterId r:id="rId40"/>
  </p:notesMasterIdLst>
  <p:sldIdLst>
    <p:sldId id="4453" r:id="rId6"/>
    <p:sldId id="267" r:id="rId7"/>
    <p:sldId id="258" r:id="rId8"/>
    <p:sldId id="257" r:id="rId9"/>
    <p:sldId id="256" r:id="rId10"/>
    <p:sldId id="269" r:id="rId11"/>
    <p:sldId id="271" r:id="rId12"/>
    <p:sldId id="264" r:id="rId13"/>
    <p:sldId id="263" r:id="rId14"/>
    <p:sldId id="259" r:id="rId15"/>
    <p:sldId id="260" r:id="rId16"/>
    <p:sldId id="262" r:id="rId17"/>
    <p:sldId id="272" r:id="rId18"/>
    <p:sldId id="273" r:id="rId19"/>
    <p:sldId id="274" r:id="rId20"/>
    <p:sldId id="328" r:id="rId21"/>
    <p:sldId id="265" r:id="rId22"/>
    <p:sldId id="330" r:id="rId23"/>
    <p:sldId id="331" r:id="rId24"/>
    <p:sldId id="329" r:id="rId25"/>
    <p:sldId id="332" r:id="rId26"/>
    <p:sldId id="323" r:id="rId27"/>
    <p:sldId id="333" r:id="rId28"/>
    <p:sldId id="334" r:id="rId29"/>
    <p:sldId id="335" r:id="rId30"/>
    <p:sldId id="336" r:id="rId31"/>
    <p:sldId id="337" r:id="rId32"/>
    <p:sldId id="4411" r:id="rId33"/>
    <p:sldId id="4412" r:id="rId34"/>
    <p:sldId id="4413" r:id="rId35"/>
    <p:sldId id="4414" r:id="rId36"/>
    <p:sldId id="4415" r:id="rId37"/>
    <p:sldId id="4416"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3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BB8B8-C6CF-4B8B-BD80-7FAD712D66E2}"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0B773-B3E7-4E84-99DB-05D635747BDF}" type="slidenum">
              <a:rPr lang="en-US" smtClean="0"/>
              <a:t>‹#›</a:t>
            </a:fld>
            <a:endParaRPr lang="en-US"/>
          </a:p>
        </p:txBody>
      </p:sp>
    </p:spTree>
    <p:extLst>
      <p:ext uri="{BB962C8B-B14F-4D97-AF65-F5344CB8AC3E}">
        <p14:creationId xmlns:p14="http://schemas.microsoft.com/office/powerpoint/2010/main" val="290753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0A1FCD-80EC-45C0-83DD-6A5611D58DBF}"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2567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1"/>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DB61BE16-ADEE-495B-B906-F5877A90C9E4}"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4665B4AA-DCC3-4DB4-9483-E792ACE5FA13}"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52335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FE4787F5-AB8B-4891-BEC9-6B4101B8969E}"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2B9D1366-5ECB-4834-BA13-9FE448FB1DFE}"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55024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D9E0A062-3DF5-492C-92C7-5CD3EF8EA5BA}"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20B7225A-74DA-4622-9619-444E44727335}"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87285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4CB6A7AC-5C09-4851-9445-1DA3FD96DCF7}"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12B1BE2A-62CB-4866-A4E3-A060F235964A}"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383860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7"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7"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672BCFC0-E479-4697-B600-8622050F233A}"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6C3CB59F-D517-4EEA-8861-ED41534B7127}"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65411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8C7F3A3A-F8CA-4C40-9510-7D4BC4F84DF8}"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88EDA35E-DBCA-4B50-A09F-11082331B2D8}"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05230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876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7"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9"/>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7" y="2152655"/>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7FFBD273-4D15-4B84-A4F6-39CEE042C57B}"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317CCCBB-B49E-4482-AF14-4A3CBEDD2ACF}"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40411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3584576" y="8051009"/>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086C91CE-9024-4E10-AFAC-BAA6FC434B05}"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E2F0FD4F-8EF5-4DBB-85D9-837CFC697058}"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808300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3388FCB1-5922-4DA7-8318-CB78BF258E86}"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BB78830C-E14F-43CD-88C7-65F47BF79970}"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6131636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60"/>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24FD0690-725A-46D3-BEAD-47DD7E63A3EE}"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defRPr/>
            </a:pPr>
            <a:fld id="{2314EFE7-409B-4C62-BC82-A587EA2C37EE}"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23904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0"/>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p:txBody>
          <a:bodyPr/>
          <a:lstStyle>
            <a:lvl1pPr>
              <a:defRPr/>
            </a:lvl1pPr>
          </a:lstStyle>
          <a:p>
            <a:pPr defTabSz="1828800">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defTabSz="1828800" fontAlgn="base">
              <a:spcBef>
                <a:spcPct val="0"/>
              </a:spcBef>
              <a:spcAft>
                <a:spcPct val="0"/>
              </a:spcAft>
              <a:defRPr/>
            </a:pPr>
            <a:fld id="{BD42D5B3-5F13-4D45-93DB-25E3932F5978}"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262102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1" y="50800"/>
            <a:ext cx="514350" cy="10121900"/>
            <a:chOff x="228152" y="25657"/>
            <a:chExt cx="257539" cy="5061369"/>
          </a:xfrm>
        </p:grpSpPr>
        <p:pic>
          <p:nvPicPr>
            <p:cNvPr id="3" name="Picture 7"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17929227" y="635001"/>
            <a:ext cx="396874" cy="9607550"/>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552451" y="0"/>
            <a:ext cx="17951450" cy="57150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301627" y="9836151"/>
            <a:ext cx="17211674" cy="450850"/>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7237785"/>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2750"/>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7"/>
            <a:ext cx="4267200" cy="549274"/>
          </a:xfrm>
          <a:prstGeom prst="rect">
            <a:avLst/>
          </a:prstGeom>
        </p:spPr>
        <p:txBody>
          <a:bodyPr vert="horz" lIns="91440" tIns="45720" rIns="91440" bIns="45720" rtlCol="0" anchor="ctr"/>
          <a:lstStyle>
            <a:lvl1pPr algn="l" eaLnBrk="1" fontAlgn="auto" hangingPunct="1">
              <a:spcBef>
                <a:spcPts val="0"/>
              </a:spcBef>
              <a:spcAft>
                <a:spcPts val="0"/>
              </a:spcAft>
              <a:defRPr sz="2400">
                <a:solidFill>
                  <a:schemeClr val="tx1">
                    <a:tint val="75000"/>
                  </a:schemeClr>
                </a:solidFill>
                <a:latin typeface="+mn-lt"/>
                <a:cs typeface="+mn-cs"/>
              </a:defRPr>
            </a:lvl1pPr>
          </a:lstStyle>
          <a:p>
            <a:pPr defTabSz="1828800">
              <a:defRPr/>
            </a:pPr>
            <a:fld id="{B887F898-DFAE-4CDF-9573-9E80D8E3F85B}" type="datetimeFigureOut">
              <a:rPr lang="en-US" smtClean="0">
                <a:solidFill>
                  <a:prstClr val="black">
                    <a:tint val="75000"/>
                  </a:prstClr>
                </a:solidFill>
              </a:rPr>
              <a:pPr defTabSz="1828800">
                <a:defRPr/>
              </a:pPr>
              <a:t>10/2/2024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9274"/>
          </a:xfrm>
          <a:prstGeom prst="rect">
            <a:avLst/>
          </a:prstGeom>
        </p:spPr>
        <p:txBody>
          <a:bodyPr vert="horz" lIns="91440" tIns="45720" rIns="91440" bIns="45720" rtlCol="0" anchor="ctr"/>
          <a:lstStyle>
            <a:lvl1pPr algn="ctr" eaLnBrk="1" fontAlgn="auto" hangingPunct="1">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927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a:solidFill>
                  <a:srgbClr val="898989"/>
                </a:solidFill>
              </a:defRPr>
            </a:lvl1pPr>
          </a:lstStyle>
          <a:p>
            <a:pPr defTabSz="1828800" fontAlgn="base">
              <a:spcBef>
                <a:spcPct val="0"/>
              </a:spcBef>
              <a:spcAft>
                <a:spcPct val="0"/>
              </a:spcAft>
              <a:defRPr/>
            </a:pPr>
            <a:fld id="{F13B6541-3DB5-4CDE-92AC-7E9C16E61137}" type="slidenum">
              <a:rPr lang="en-US" altLang="en-US" smtClean="0">
                <a:cs typeface="Arial" panose="020B0604020202020204" pitchFamily="34" charset="0"/>
              </a:rPr>
              <a:pPr defTabSz="1828800"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59400464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4.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8.png"/><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26.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215"/>
          <p:cNvSpPr>
            <a:spLocks noChangeArrowheads="1" noChangeShapeType="1" noTextEdit="1"/>
          </p:cNvSpPr>
          <p:nvPr/>
        </p:nvSpPr>
        <p:spPr bwMode="auto">
          <a:xfrm>
            <a:off x="2955926" y="1130300"/>
            <a:ext cx="13563600" cy="6972300"/>
          </a:xfrm>
          <a:prstGeom prst="rect">
            <a:avLst/>
          </a:prstGeom>
        </p:spPr>
        <p:txBody>
          <a:bodyPr spcFirstLastPara="1" wrap="none" fromWordArt="1">
            <a:prstTxWarp prst="textArchUp">
              <a:avLst>
                <a:gd name="adj" fmla="val 10800000"/>
              </a:avLst>
            </a:prstTxWarp>
          </a:bodyPr>
          <a:lstStyle/>
          <a:p>
            <a:pPr algn="ctr" defTabSz="1828800" eaLnBrk="0" fontAlgn="base" hangingPunct="0">
              <a:spcBef>
                <a:spcPct val="0"/>
              </a:spcBef>
              <a:spcAft>
                <a:spcPct val="0"/>
              </a:spcAft>
            </a:pPr>
            <a:r>
              <a:rPr lang="en-US" sz="4800" b="1" kern="1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Chào mừng các em</a:t>
            </a:r>
          </a:p>
        </p:txBody>
      </p:sp>
      <p:sp>
        <p:nvSpPr>
          <p:cNvPr id="10243" name="Text Box 216"/>
          <p:cNvSpPr txBox="1">
            <a:spLocks noChangeArrowheads="1"/>
          </p:cNvSpPr>
          <p:nvPr/>
        </p:nvSpPr>
        <p:spPr bwMode="auto">
          <a:xfrm>
            <a:off x="3505200" y="3270250"/>
            <a:ext cx="118014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fontAlgn="base">
              <a:spcBef>
                <a:spcPct val="0"/>
              </a:spcBef>
              <a:spcAft>
                <a:spcPct val="0"/>
              </a:spcAft>
              <a:buNone/>
            </a:pPr>
            <a:r>
              <a:rPr lang="en-US" altLang="en-US" sz="8000" b="1" dirty="0" err="1">
                <a:solidFill>
                  <a:srgbClr val="0000FF"/>
                </a:solidFill>
                <a:latin typeface="Times New Roman" panose="02020603050405020304" pitchFamily="18" charset="0"/>
                <a:cs typeface="Arial" panose="020B0604020202020204" pitchFamily="34" charset="0"/>
              </a:rPr>
              <a:t>ĐẾN</a:t>
            </a:r>
            <a:r>
              <a:rPr lang="en-US" altLang="en-US" sz="8000" b="1" dirty="0">
                <a:solidFill>
                  <a:srgbClr val="0000FF"/>
                </a:solidFill>
                <a:latin typeface="Times New Roman" panose="02020603050405020304" pitchFamily="18" charset="0"/>
                <a:cs typeface="Arial" panose="020B0604020202020204" pitchFamily="34" charset="0"/>
              </a:rPr>
              <a:t> </a:t>
            </a:r>
            <a:r>
              <a:rPr lang="en-US" altLang="en-US" sz="8000" b="1" dirty="0" err="1">
                <a:solidFill>
                  <a:srgbClr val="0000FF"/>
                </a:solidFill>
                <a:latin typeface="Times New Roman" panose="02020603050405020304" pitchFamily="18" charset="0"/>
                <a:cs typeface="Arial" panose="020B0604020202020204" pitchFamily="34" charset="0"/>
              </a:rPr>
              <a:t>VỚI</a:t>
            </a:r>
            <a:r>
              <a:rPr lang="en-US" altLang="en-US" sz="8000" b="1" dirty="0">
                <a:solidFill>
                  <a:srgbClr val="0000FF"/>
                </a:solidFill>
                <a:latin typeface="Times New Roman" panose="02020603050405020304" pitchFamily="18" charset="0"/>
                <a:cs typeface="Arial" panose="020B0604020202020204" pitchFamily="34" charset="0"/>
              </a:rPr>
              <a:t> </a:t>
            </a:r>
            <a:r>
              <a:rPr lang="en-US" altLang="en-US" sz="8000" b="1" dirty="0" err="1">
                <a:solidFill>
                  <a:srgbClr val="0000FF"/>
                </a:solidFill>
                <a:latin typeface="Times New Roman" panose="02020603050405020304" pitchFamily="18" charset="0"/>
                <a:cs typeface="Arial" panose="020B0604020202020204" pitchFamily="34" charset="0"/>
              </a:rPr>
              <a:t>GIỜ</a:t>
            </a:r>
            <a:r>
              <a:rPr lang="en-US" altLang="en-US" sz="8000" b="1" dirty="0">
                <a:solidFill>
                  <a:srgbClr val="0000FF"/>
                </a:solidFill>
                <a:latin typeface="Times New Roman" panose="02020603050405020304" pitchFamily="18" charset="0"/>
                <a:cs typeface="Arial" panose="020B0604020202020204" pitchFamily="34" charset="0"/>
              </a:rPr>
              <a:t> </a:t>
            </a:r>
            <a:r>
              <a:rPr lang="en-US" altLang="en-US" sz="8000" b="1" dirty="0" err="1">
                <a:solidFill>
                  <a:srgbClr val="0000FF"/>
                </a:solidFill>
                <a:latin typeface="Times New Roman" panose="02020603050405020304" pitchFamily="18" charset="0"/>
                <a:cs typeface="Arial" panose="020B0604020202020204" pitchFamily="34" charset="0"/>
              </a:rPr>
              <a:t>HỌC</a:t>
            </a:r>
            <a:r>
              <a:rPr lang="en-US" altLang="en-US" sz="8000" b="1" dirty="0">
                <a:solidFill>
                  <a:srgbClr val="0000FF"/>
                </a:solidFill>
                <a:latin typeface="Times New Roman" panose="02020603050405020304" pitchFamily="18" charset="0"/>
                <a:cs typeface="Arial" panose="020B0604020202020204" pitchFamily="34" charset="0"/>
              </a:rPr>
              <a:t> </a:t>
            </a:r>
            <a:r>
              <a:rPr lang="en-US" altLang="en-US" sz="8000" b="1" dirty="0" err="1">
                <a:solidFill>
                  <a:srgbClr val="0000FF"/>
                </a:solidFill>
                <a:latin typeface="Times New Roman" panose="02020603050405020304" pitchFamily="18" charset="0"/>
                <a:cs typeface="Arial" panose="020B0604020202020204" pitchFamily="34" charset="0"/>
              </a:rPr>
              <a:t>MÔN</a:t>
            </a:r>
            <a:r>
              <a:rPr lang="en-US" altLang="en-US" sz="8000" b="1" dirty="0">
                <a:solidFill>
                  <a:srgbClr val="0000FF"/>
                </a:solidFill>
                <a:latin typeface="Times New Roman" panose="02020603050405020304" pitchFamily="18" charset="0"/>
                <a:cs typeface="Arial" panose="020B0604020202020204" pitchFamily="34" charset="0"/>
              </a:rPr>
              <a:t>  </a:t>
            </a:r>
            <a:r>
              <a:rPr lang="en-US" altLang="en-US" sz="8000" b="1" dirty="0" err="1" smtClean="0">
                <a:solidFill>
                  <a:srgbClr val="0000FF"/>
                </a:solidFill>
                <a:latin typeface="Times New Roman" panose="02020603050405020304" pitchFamily="18" charset="0"/>
                <a:cs typeface="Arial" panose="020B0604020202020204" pitchFamily="34" charset="0"/>
              </a:rPr>
              <a:t>KHOA</a:t>
            </a:r>
            <a:r>
              <a:rPr lang="en-US" altLang="en-US" sz="8000" b="1" dirty="0" smtClean="0">
                <a:solidFill>
                  <a:srgbClr val="0000FF"/>
                </a:solidFill>
                <a:latin typeface="Times New Roman" panose="02020603050405020304" pitchFamily="18" charset="0"/>
                <a:cs typeface="Arial" panose="020B0604020202020204" pitchFamily="34" charset="0"/>
              </a:rPr>
              <a:t> </a:t>
            </a:r>
            <a:r>
              <a:rPr lang="en-US" altLang="en-US" sz="8000" b="1" dirty="0" err="1" smtClean="0">
                <a:solidFill>
                  <a:srgbClr val="0000FF"/>
                </a:solidFill>
                <a:latin typeface="Times New Roman" panose="02020603050405020304" pitchFamily="18" charset="0"/>
                <a:cs typeface="Arial" panose="020B0604020202020204" pitchFamily="34" charset="0"/>
              </a:rPr>
              <a:t>HỌC</a:t>
            </a:r>
            <a:r>
              <a:rPr lang="en-US" altLang="en-US" sz="8000" b="1" dirty="0" smtClean="0">
                <a:solidFill>
                  <a:srgbClr val="0000FF"/>
                </a:solidFill>
                <a:latin typeface="Times New Roman" panose="02020603050405020304" pitchFamily="18" charset="0"/>
                <a:cs typeface="Arial" panose="020B0604020202020204" pitchFamily="34" charset="0"/>
              </a:rPr>
              <a:t> </a:t>
            </a:r>
            <a:r>
              <a:rPr lang="en-US" altLang="en-US" sz="7200" b="1" dirty="0" err="1" smtClean="0">
                <a:solidFill>
                  <a:srgbClr val="0000FF"/>
                </a:solidFill>
                <a:latin typeface="Times New Roman" panose="02020603050405020304" pitchFamily="18" charset="0"/>
                <a:cs typeface="Arial" panose="020B0604020202020204" pitchFamily="34" charset="0"/>
              </a:rPr>
              <a:t>LỚP</a:t>
            </a:r>
            <a:r>
              <a:rPr lang="en-US" altLang="en-US" sz="7200" b="1" dirty="0" smtClean="0">
                <a:solidFill>
                  <a:srgbClr val="0000FF"/>
                </a:solidFill>
                <a:latin typeface="Times New Roman" panose="02020603050405020304" pitchFamily="18" charset="0"/>
                <a:cs typeface="Arial" panose="020B0604020202020204" pitchFamily="34" charset="0"/>
              </a:rPr>
              <a:t> </a:t>
            </a:r>
            <a:r>
              <a:rPr lang="en-US" altLang="en-US" sz="7200" b="1" dirty="0">
                <a:solidFill>
                  <a:srgbClr val="0000FF"/>
                </a:solidFill>
                <a:latin typeface="Times New Roman" panose="02020603050405020304" pitchFamily="18" charset="0"/>
                <a:cs typeface="Arial" panose="020B0604020202020204" pitchFamily="34" charset="0"/>
              </a:rPr>
              <a:t>5</a:t>
            </a:r>
          </a:p>
        </p:txBody>
      </p:sp>
      <p:sp>
        <p:nvSpPr>
          <p:cNvPr id="10244" name="Text Box 216"/>
          <p:cNvSpPr txBox="1">
            <a:spLocks noChangeArrowheads="1"/>
          </p:cNvSpPr>
          <p:nvPr/>
        </p:nvSpPr>
        <p:spPr bwMode="auto">
          <a:xfrm>
            <a:off x="4108453" y="5948034"/>
            <a:ext cx="102076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fontAlgn="base">
              <a:spcBef>
                <a:spcPct val="0"/>
              </a:spcBef>
              <a:spcAft>
                <a:spcPct val="0"/>
              </a:spcAft>
              <a:buNone/>
            </a:pPr>
            <a:r>
              <a:rPr lang="en-US" altLang="en-US" sz="6000" b="1" i="1" u="sng" dirty="0" err="1">
                <a:solidFill>
                  <a:srgbClr val="FF0000"/>
                </a:solidFill>
                <a:latin typeface="Times New Roman" panose="02020603050405020304" pitchFamily="18" charset="0"/>
                <a:cs typeface="Arial" panose="020B0604020202020204" pitchFamily="34" charset="0"/>
              </a:rPr>
              <a:t>Giáo</a:t>
            </a:r>
            <a:r>
              <a:rPr lang="en-US" altLang="en-US" sz="6000" b="1" i="1" u="sng" dirty="0">
                <a:solidFill>
                  <a:srgbClr val="FF0000"/>
                </a:solidFill>
                <a:latin typeface="Times New Roman" panose="02020603050405020304" pitchFamily="18" charset="0"/>
                <a:cs typeface="Arial" panose="020B0604020202020204" pitchFamily="34" charset="0"/>
              </a:rPr>
              <a:t> </a:t>
            </a:r>
            <a:r>
              <a:rPr lang="en-US" altLang="en-US" sz="6000" b="1" i="1" u="sng" dirty="0" err="1">
                <a:solidFill>
                  <a:srgbClr val="FF0000"/>
                </a:solidFill>
                <a:latin typeface="Times New Roman" panose="02020603050405020304" pitchFamily="18" charset="0"/>
                <a:cs typeface="Arial" panose="020B0604020202020204" pitchFamily="34" charset="0"/>
              </a:rPr>
              <a:t>viên</a:t>
            </a:r>
            <a:r>
              <a:rPr lang="en-US" altLang="en-US" sz="6000" b="1" i="1" dirty="0" smtClean="0">
                <a:solidFill>
                  <a:srgbClr val="FF0000"/>
                </a:solidFill>
                <a:latin typeface="Times New Roman" panose="02020603050405020304" pitchFamily="18" charset="0"/>
                <a:cs typeface="Arial" panose="020B0604020202020204" pitchFamily="34" charset="0"/>
              </a:rPr>
              <a:t>: </a:t>
            </a:r>
            <a:r>
              <a:rPr lang="en-US" altLang="en-US" sz="6000" b="1" i="1" dirty="0" err="1" smtClean="0">
                <a:solidFill>
                  <a:srgbClr val="FF0000"/>
                </a:solidFill>
                <a:latin typeface="Times New Roman" panose="02020603050405020304" pitchFamily="18" charset="0"/>
                <a:cs typeface="Arial" panose="020B0604020202020204" pitchFamily="34" charset="0"/>
              </a:rPr>
              <a:t>HOÀNG</a:t>
            </a:r>
            <a:r>
              <a:rPr lang="en-US" altLang="en-US" sz="6000" b="1" i="1" dirty="0" smtClean="0">
                <a:solidFill>
                  <a:srgbClr val="FF0000"/>
                </a:solidFill>
                <a:latin typeface="Times New Roman" panose="02020603050405020304" pitchFamily="18" charset="0"/>
                <a:cs typeface="Arial" panose="020B0604020202020204" pitchFamily="34" charset="0"/>
              </a:rPr>
              <a:t> </a:t>
            </a:r>
            <a:r>
              <a:rPr lang="en-US" altLang="en-US" sz="6000" b="1" i="1" dirty="0" err="1" smtClean="0">
                <a:solidFill>
                  <a:srgbClr val="FF0000"/>
                </a:solidFill>
                <a:latin typeface="Times New Roman" panose="02020603050405020304" pitchFamily="18" charset="0"/>
                <a:cs typeface="Arial" panose="020B0604020202020204" pitchFamily="34" charset="0"/>
              </a:rPr>
              <a:t>THỊ</a:t>
            </a:r>
            <a:r>
              <a:rPr lang="en-US" altLang="en-US" sz="6000" b="1" i="1" dirty="0" smtClean="0">
                <a:solidFill>
                  <a:srgbClr val="FF0000"/>
                </a:solidFill>
                <a:latin typeface="Times New Roman" panose="02020603050405020304" pitchFamily="18" charset="0"/>
                <a:cs typeface="Arial" panose="020B0604020202020204" pitchFamily="34" charset="0"/>
              </a:rPr>
              <a:t> </a:t>
            </a:r>
            <a:r>
              <a:rPr lang="en-US" altLang="en-US" sz="6000" b="1" i="1" dirty="0" err="1" smtClean="0">
                <a:solidFill>
                  <a:srgbClr val="FF0000"/>
                </a:solidFill>
                <a:latin typeface="Times New Roman" panose="02020603050405020304" pitchFamily="18" charset="0"/>
                <a:cs typeface="Arial" panose="020B0604020202020204" pitchFamily="34" charset="0"/>
              </a:rPr>
              <a:t>HẢO</a:t>
            </a:r>
            <a:endParaRPr lang="en-US" altLang="en-US" sz="6000" b="1" i="1" dirty="0">
              <a:solidFill>
                <a:srgbClr val="FF0000"/>
              </a:solidFill>
              <a:latin typeface="Times New Roman" panose="02020603050405020304" pitchFamily="18" charset="0"/>
              <a:cs typeface="Arial" panose="020B0604020202020204" pitchFamily="34" charset="0"/>
            </a:endParaRPr>
          </a:p>
        </p:txBody>
      </p:sp>
      <p:grpSp>
        <p:nvGrpSpPr>
          <p:cNvPr id="10245" name="Group 13"/>
          <p:cNvGrpSpPr>
            <a:grpSpLocks/>
          </p:cNvGrpSpPr>
          <p:nvPr/>
        </p:nvGrpSpPr>
        <p:grpSpPr bwMode="auto">
          <a:xfrm>
            <a:off x="1" y="1"/>
            <a:ext cx="3019426" cy="10512426"/>
            <a:chOff x="0" y="157"/>
            <a:chExt cx="2012311" cy="7008054"/>
          </a:xfrm>
        </p:grpSpPr>
        <p:pic>
          <p:nvPicPr>
            <p:cNvPr id="10249" name="Picture 14"/>
            <p:cNvPicPr>
              <a:picLocks noChangeAspect="1"/>
            </p:cNvPicPr>
            <p:nvPr/>
          </p:nvPicPr>
          <p:blipFill>
            <a:blip r:embed="rId3">
              <a:extLst>
                <a:ext uri="{28A0092B-C50C-407E-A947-70E740481C1C}">
                  <a14:useLocalDpi xmlns:a14="http://schemas.microsoft.com/office/drawing/2010/main" val="0"/>
                </a:ext>
              </a:extLst>
            </a:blip>
            <a:srcRect r="64871" b="404"/>
            <a:stretch>
              <a:fillRect/>
            </a:stretch>
          </p:blipFill>
          <p:spPr bwMode="auto">
            <a:xfrm>
              <a:off x="75935" y="157"/>
              <a:ext cx="1936376" cy="48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5"/>
            <p:cNvPicPr>
              <a:picLocks noChangeAspect="1"/>
            </p:cNvPicPr>
            <p:nvPr/>
          </p:nvPicPr>
          <p:blipFill>
            <a:blip r:embed="rId3">
              <a:extLst>
                <a:ext uri="{28A0092B-C50C-407E-A947-70E740481C1C}">
                  <a14:useLocalDpi xmlns:a14="http://schemas.microsoft.com/office/drawing/2010/main" val="0"/>
                </a:ext>
              </a:extLst>
            </a:blip>
            <a:srcRect t="37057" r="71648" b="-980"/>
            <a:stretch>
              <a:fillRect/>
            </a:stretch>
          </p:blipFill>
          <p:spPr bwMode="auto">
            <a:xfrm>
              <a:off x="0" y="3452532"/>
              <a:ext cx="1996138" cy="355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6"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676" y="8080376"/>
            <a:ext cx="530224" cy="53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1" y="8975726"/>
            <a:ext cx="530226" cy="53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descr="F:\1-原创素材\1_mm1102\PPT\PPT_014\materaials\flower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6" y="9029701"/>
            <a:ext cx="530224"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29273DF-B808-FAA5-F7B8-9C7FA4B1A644}"/>
              </a:ext>
            </a:extLst>
          </p:cNvPr>
          <p:cNvPicPr>
            <a:picLocks noChangeAspect="1"/>
          </p:cNvPicPr>
          <p:nvPr/>
        </p:nvPicPr>
        <p:blipFill>
          <a:blip r:embed="rId5"/>
          <a:stretch>
            <a:fillRect/>
          </a:stretch>
        </p:blipFill>
        <p:spPr>
          <a:xfrm>
            <a:off x="8153400" y="7138337"/>
            <a:ext cx="9021854" cy="1652815"/>
          </a:xfrm>
          <a:prstGeom prst="rect">
            <a:avLst/>
          </a:prstGeom>
        </p:spPr>
      </p:pic>
      <p:sp>
        <p:nvSpPr>
          <p:cNvPr id="2" name="TextBox 1"/>
          <p:cNvSpPr txBox="1"/>
          <p:nvPr/>
        </p:nvSpPr>
        <p:spPr>
          <a:xfrm>
            <a:off x="7206976" y="7010058"/>
            <a:ext cx="1844314" cy="769441"/>
          </a:xfrm>
          <a:prstGeom prst="rect">
            <a:avLst/>
          </a:prstGeom>
          <a:noFill/>
        </p:spPr>
        <p:txBody>
          <a:bodyPr wrap="square" rtlCol="0">
            <a:spAutoFit/>
          </a:bodyPr>
          <a:lstStyle/>
          <a:p>
            <a:r>
              <a:rPr lang="en-US" sz="4400" b="1" dirty="0" err="1" smtClean="0">
                <a:solidFill>
                  <a:srgbClr val="FF0000"/>
                </a:solidFill>
                <a:latin typeface="Times New Roman" panose="02020603050405020304" pitchFamily="18" charset="0"/>
                <a:cs typeface="Times New Roman" panose="02020603050405020304" pitchFamily="18" charset="0"/>
              </a:rPr>
              <a:t>BÀI</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55926" y="8610600"/>
            <a:ext cx="12588874" cy="769441"/>
          </a:xfrm>
          <a:prstGeom prst="rect">
            <a:avLst/>
          </a:prstGeom>
          <a:noFill/>
        </p:spPr>
        <p:txBody>
          <a:bodyPr wrap="square" rtlCol="0">
            <a:spAutoFit/>
          </a:bodyPr>
          <a:lstStyle/>
          <a:p>
            <a:r>
              <a:rPr lang="en-US" sz="4400" dirty="0" err="1" smtClean="0">
                <a:solidFill>
                  <a:srgbClr val="002060"/>
                </a:solidFill>
                <a:latin typeface="Times New Roman" panose="02020603050405020304" pitchFamily="18" charset="0"/>
                <a:cs typeface="Times New Roman" panose="02020603050405020304" pitchFamily="18" charset="0"/>
              </a:rPr>
              <a:t>NGÀY</a:t>
            </a:r>
            <a:r>
              <a:rPr lang="en-US" sz="4400" dirty="0" smtClean="0">
                <a:solidFill>
                  <a:srgbClr val="002060"/>
                </a:solidFill>
                <a:latin typeface="Times New Roman" panose="02020603050405020304" pitchFamily="18" charset="0"/>
                <a:cs typeface="Times New Roman" panose="02020603050405020304" pitchFamily="18" charset="0"/>
              </a:rPr>
              <a:t> </a:t>
            </a:r>
            <a:r>
              <a:rPr lang="en-US" sz="4400" dirty="0" err="1" smtClean="0">
                <a:solidFill>
                  <a:srgbClr val="002060"/>
                </a:solidFill>
                <a:latin typeface="Times New Roman" panose="02020603050405020304" pitchFamily="18" charset="0"/>
                <a:cs typeface="Times New Roman" panose="02020603050405020304" pitchFamily="18" charset="0"/>
              </a:rPr>
              <a:t>DẠY</a:t>
            </a:r>
            <a:r>
              <a:rPr lang="en-US" sz="4400" dirty="0" smtClean="0">
                <a:solidFill>
                  <a:srgbClr val="002060"/>
                </a:solidFill>
                <a:latin typeface="Times New Roman" panose="02020603050405020304" pitchFamily="18" charset="0"/>
                <a:cs typeface="Times New Roman" panose="02020603050405020304" pitchFamily="18" charset="0"/>
              </a:rPr>
              <a:t>: 25/9/2024</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072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1358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09255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6100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 xmlns:asvg="http://schemas.microsoft.com/office/drawing/2016/SVG/main"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866</Words>
  <Application>Microsoft Office PowerPoint</Application>
  <PresentationFormat>Custom</PresentationFormat>
  <Paragraphs>86</Paragraphs>
  <Slides>34</Slides>
  <Notes>1</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34</vt:i4>
      </vt:variant>
    </vt:vector>
  </HeadingPairs>
  <TitlesOfParts>
    <vt:vector size="55" baseType="lpstr">
      <vt:lpstr>宋体</vt:lpstr>
      <vt:lpstr>#9Slide05 ViceroyJF</vt:lpstr>
      <vt:lpstr>#9Slide07 HoneyCream</vt:lpstr>
      <vt:lpstr>#9Slide07 IcielAltus Serif</vt:lpstr>
      <vt:lpstr>ABeeZee</vt:lpstr>
      <vt:lpstr>Arial</vt:lpstr>
      <vt:lpstr>Calibri</vt:lpstr>
      <vt:lpstr>Cambria</vt:lpstr>
      <vt:lpstr>等线</vt:lpstr>
      <vt:lpstr>Muli</vt:lpstr>
      <vt:lpstr>Muli Ultra-Bold</vt:lpstr>
      <vt:lpstr>Roboto Condensed Light</vt:lpstr>
      <vt:lpstr>SVN-Newton</vt:lpstr>
      <vt:lpstr>Times New Roman</vt:lpstr>
      <vt:lpstr>字魂105号-简雅黑</vt:lpstr>
      <vt:lpstr>楷体</vt:lpstr>
      <vt:lpstr>Office Theme</vt:lpstr>
      <vt:lpstr>1_Office Theme</vt:lpstr>
      <vt:lpstr>2_Office Theme</vt:lpstr>
      <vt:lpstr>Calendar &amp; Weather Subject for Pre-K: Parts of the Day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11</cp:lastModifiedBy>
  <cp:revision>29</cp:revision>
  <dcterms:created xsi:type="dcterms:W3CDTF">2006-08-16T00:00:00Z</dcterms:created>
  <dcterms:modified xsi:type="dcterms:W3CDTF">2024-10-02T08:11:57Z</dcterms:modified>
  <dc:identifier>DAGIiibnIbE</dc:identifier>
</cp:coreProperties>
</file>