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4411" r:id="rId4"/>
    <p:sldId id="257" r:id="rId5"/>
    <p:sldId id="314" r:id="rId6"/>
    <p:sldId id="315" r:id="rId7"/>
    <p:sldId id="316" r:id="rId8"/>
    <p:sldId id="317" r:id="rId9"/>
    <p:sldId id="319" r:id="rId10"/>
    <p:sldId id="256" r:id="rId11"/>
    <p:sldId id="320" r:id="rId12"/>
    <p:sldId id="335" r:id="rId13"/>
    <p:sldId id="258" r:id="rId14"/>
    <p:sldId id="259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05" r:id="rId27"/>
    <p:sldId id="333" r:id="rId28"/>
    <p:sldId id="332" r:id="rId29"/>
    <p:sldId id="334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A1FCD-80EC-45C0-83DD-6A5611D58D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vào số trên bông hoa → Hiện câu hỏi.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vào cánh hoa → Bông hoa biến mất.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vô cô bé sau khi đã thu hoạch hết bông hoa → hiện trang cuối.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D79DF-6FC7-4DB0-9611-799F7BC123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2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1" y="50801"/>
            <a:ext cx="514350" cy="10121900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17929228" y="635002"/>
            <a:ext cx="396875" cy="96075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552452" y="0"/>
            <a:ext cx="17951450" cy="5715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301628" y="9836152"/>
            <a:ext cx="17211674" cy="450851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798213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8A29-D9F7-43BA-B805-82DBD65A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F440A1-E937-4852-BC58-B36EF77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2C92C2-280A-44D7-8200-E5F65C7F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B9FF4-3A59-4FF7-849B-F17821D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5A53FB-C7E0-4571-935D-904A13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95E64-2C53-4B30-93C1-4A36299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BFC979-5C2B-41E8-9156-77468227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F75BD-E6EA-4D7C-9597-997C0E21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24FCE9-7451-45A4-89E0-B0593DF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F06C3B-DC59-483F-884B-6C77997C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CE586-78F8-4B4A-AB10-A5A9B395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89E1C0-1BD3-43EB-867B-8BE1FF7F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31446-6C8E-4046-8C69-B5DD9C76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B5093B-49E2-4081-A185-246B272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D9810-4D72-4E22-9268-8953A96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509D55-1300-4B91-966C-EDCA46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90AC1-F952-4CA0-AAF4-249AEF30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C93BF4-353A-405C-8E26-BB304610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907574-4BB8-4E3D-863C-974FB2A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FAC7B-C063-4591-A7F4-4FB8869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EE57FB-C396-4415-A9E6-ACBAF321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7EF9C3-FAB2-428B-AD09-3DA3191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06BE25-4C93-4DB4-944A-C7CA2301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0CBC32-72C7-48EB-849A-D34BC636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814BD3-3BD7-4B48-980E-2CE3325C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1CC4FD-1F7E-4B00-9167-45CA531D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CEC1B31-5432-43EA-84F6-5A024A3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E80540-904E-4E00-9C1D-BF195564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9DDBB2-BC33-4357-AB45-71C5382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92E076-BE4E-48C5-925C-19FCB37B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DDA515-0774-4698-8546-1C32493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009D43-BA48-41CA-BDFF-C083A879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03AA3A-254D-49E6-976C-560CDE34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244E929-7CA2-4545-A4BE-8D6BED1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362E36-82F1-401B-9336-275C9D9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F6D72-738A-4851-9FD8-EA7B13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8F3DE-A604-4476-998D-4205F539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65C16F-86E7-4C44-9E95-179E1283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3A46DA-7BAB-4E70-8BA1-258444BE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AC83EE-DC63-4B76-995A-6DEFFB2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8B248B-2459-4BD7-9F20-767F5A7C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F20C0-2636-48D2-A00E-2CBE2E5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B9B75-412C-43B5-9166-B2346CA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4660EBD-C90B-4448-8FB1-B6AE25CC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2F53BF-38C5-4EDA-9D4B-3C419111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5AE30B-24B5-4CC0-8976-7A54CFE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FEA938-6F8A-4F22-9F6B-521F45C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CAE2B0-A538-4F83-A112-EBC0B46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7AFE9-12BC-4913-8837-7567874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AE0EDF-45C7-42CF-BE02-AF477DCE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723472-48CC-4A68-A2E9-5EB9C989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32DC1-6A43-41F8-879A-ADA33E3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0FF1F3-A431-40A7-812D-723F2D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BA7A6C0-B410-48FC-8241-85D9645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9CA13-E3A1-4B5F-8186-8B8A0BBE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219-4D2F-4194-BBD1-5CF350A8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CED954-0E06-4535-8D09-80CA4D9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5DF3B6-77CB-4FBC-9AA9-671C23E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F312FF9-21E1-7A85-DF8C-EB70BB112A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CAAE2E9A-00B5-4805-AE03-73A763711D58}"/>
              </a:ext>
            </a:extLst>
          </p:cNvPr>
          <p:cNvSpPr txBox="1"/>
          <p:nvPr userDrawn="1"/>
        </p:nvSpPr>
        <p:spPr>
          <a:xfrm>
            <a:off x="0" y="-3024663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A8391C6-57D1-5125-EFEF-3D3001D645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546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28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0.sv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0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8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7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8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8.png"/><Relationship Id="rId4" Type="http://schemas.openxmlformats.org/officeDocument/2006/relationships/image" Target="../media/image28.sv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7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3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25.png"/><Relationship Id="rId5" Type="http://schemas.openxmlformats.org/officeDocument/2006/relationships/slide" Target="slide4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17.jpeg"/><Relationship Id="rId7" Type="http://schemas.openxmlformats.org/officeDocument/2006/relationships/image" Target="../media/image9.sv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5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15"/>
          <p:cNvSpPr>
            <a:spLocks noChangeArrowheads="1" noChangeShapeType="1" noTextEdit="1"/>
          </p:cNvSpPr>
          <p:nvPr/>
        </p:nvSpPr>
        <p:spPr bwMode="auto">
          <a:xfrm>
            <a:off x="2955926" y="1130300"/>
            <a:ext cx="13563600" cy="6972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8288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</p:txBody>
      </p:sp>
      <p:sp>
        <p:nvSpPr>
          <p:cNvPr id="10243" name="Text Box 216"/>
          <p:cNvSpPr txBox="1">
            <a:spLocks noChangeArrowheads="1"/>
          </p:cNvSpPr>
          <p:nvPr/>
        </p:nvSpPr>
        <p:spPr bwMode="auto">
          <a:xfrm>
            <a:off x="3505201" y="3270251"/>
            <a:ext cx="13014325" cy="25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92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1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8001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1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8001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1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8001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1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8001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1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8001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8001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8001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1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8001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4" name="Text Box 216"/>
          <p:cNvSpPr txBox="1">
            <a:spLocks noChangeArrowheads="1"/>
          </p:cNvSpPr>
          <p:nvPr/>
        </p:nvSpPr>
        <p:spPr bwMode="auto">
          <a:xfrm>
            <a:off x="4108454" y="5948034"/>
            <a:ext cx="10207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92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HOÀNG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HẢO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5" name="Group 13"/>
          <p:cNvGrpSpPr>
            <a:grpSpLocks/>
          </p:cNvGrpSpPr>
          <p:nvPr/>
        </p:nvGrpSpPr>
        <p:grpSpPr bwMode="auto">
          <a:xfrm>
            <a:off x="2" y="2"/>
            <a:ext cx="3019427" cy="10512426"/>
            <a:chOff x="0" y="157"/>
            <a:chExt cx="2012311" cy="7008054"/>
          </a:xfrm>
        </p:grpSpPr>
        <p:pic>
          <p:nvPicPr>
            <p:cNvPr id="10249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>
              <a:fillRect/>
            </a:stretch>
          </p:blipFill>
          <p:spPr bwMode="auto">
            <a:xfrm>
              <a:off x="75935" y="157"/>
              <a:ext cx="1936376" cy="481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7" r="71648" b="-980"/>
            <a:stretch>
              <a:fillRect/>
            </a:stretch>
          </p:blipFill>
          <p:spPr bwMode="auto">
            <a:xfrm>
              <a:off x="0" y="3452532"/>
              <a:ext cx="1996138" cy="355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6" y="8080376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2" y="8975726"/>
            <a:ext cx="530226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7" y="9029702"/>
            <a:ext cx="530225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6977" y="7603541"/>
            <a:ext cx="8337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926" y="8610601"/>
            <a:ext cx="1258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2/10/2024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8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C7477-928E-1EEE-7D7E-8413974DE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50651"/>
            <a:ext cx="7162800" cy="1012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7F3BE37F-59D4-79B8-CC0A-7EDCEED252FB}"/>
              </a:ext>
            </a:extLst>
          </p:cNvPr>
          <p:cNvSpPr/>
          <p:nvPr/>
        </p:nvSpPr>
        <p:spPr>
          <a:xfrm>
            <a:off x="990600" y="4000500"/>
            <a:ext cx="8839200" cy="1467761"/>
          </a:xfrm>
          <a:custGeom>
            <a:avLst/>
            <a:gdLst/>
            <a:ahLst/>
            <a:cxnLst/>
            <a:rect l="l" t="t" r="r" b="b"/>
            <a:pathLst>
              <a:path w="1978906" h="1424845">
                <a:moveTo>
                  <a:pt x="52549" y="0"/>
                </a:moveTo>
                <a:lnTo>
                  <a:pt x="1926356" y="0"/>
                </a:lnTo>
                <a:cubicBezTo>
                  <a:pt x="1940293" y="0"/>
                  <a:pt x="1953659" y="5536"/>
                  <a:pt x="1963514" y="15391"/>
                </a:cubicBezTo>
                <a:cubicBezTo>
                  <a:pt x="1973369" y="25246"/>
                  <a:pt x="1978906" y="38612"/>
                  <a:pt x="1978906" y="52549"/>
                </a:cubicBezTo>
                <a:lnTo>
                  <a:pt x="1978906" y="1372296"/>
                </a:lnTo>
                <a:cubicBezTo>
                  <a:pt x="1978906" y="1401318"/>
                  <a:pt x="1955379" y="1424845"/>
                  <a:pt x="1926356" y="1424845"/>
                </a:cubicBezTo>
                <a:lnTo>
                  <a:pt x="52549" y="1424845"/>
                </a:lnTo>
                <a:cubicBezTo>
                  <a:pt x="38612" y="1424845"/>
                  <a:pt x="25246" y="1419308"/>
                  <a:pt x="15391" y="1409454"/>
                </a:cubicBezTo>
                <a:cubicBezTo>
                  <a:pt x="5536" y="1399599"/>
                  <a:pt x="0" y="1386232"/>
                  <a:pt x="0" y="1372296"/>
                </a:cubicBezTo>
                <a:lnTo>
                  <a:pt x="0" y="52549"/>
                </a:lnTo>
                <a:cubicBezTo>
                  <a:pt x="0" y="38612"/>
                  <a:pt x="5536" y="25246"/>
                  <a:pt x="15391" y="15391"/>
                </a:cubicBezTo>
                <a:cubicBezTo>
                  <a:pt x="25246" y="5536"/>
                  <a:pt x="38612" y="0"/>
                  <a:pt x="52549" y="0"/>
                </a:cubicBezTo>
                <a:close/>
              </a:path>
            </a:pathLst>
          </a:custGeom>
          <a:solidFill>
            <a:srgbClr val="FFA7D2"/>
          </a:solidFill>
        </p:spPr>
        <p:txBody>
          <a:bodyPr/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5846278" cy="1467761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6477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2019300"/>
            <a:ext cx="12573000" cy="288584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954000" cy="2459427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1371600" y="7658100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a.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b.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gần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Nêu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nét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khác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giữa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chúng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a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2500"/>
            <a:ext cx="8963648" cy="2133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601200" y="2095500"/>
            <a:ext cx="7315200" cy="632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vi trí.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b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753600" y="31623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09700"/>
            <a:ext cx="8829734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A75FD-CA34-56F1-37D5-23553380DAB4}"/>
              </a:ext>
            </a:extLst>
          </p:cNvPr>
          <p:cNvSpPr txBox="1"/>
          <p:nvPr/>
        </p:nvSpPr>
        <p:spPr>
          <a:xfrm>
            <a:off x="4724400" y="114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00200" y="2628900"/>
            <a:ext cx="1569720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1275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2650"/>
              </p:ext>
            </p:extLst>
          </p:nvPr>
        </p:nvGraphicFramePr>
        <p:xfrm>
          <a:off x="1981200" y="1079500"/>
          <a:ext cx="14173200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62779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Câu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90280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4419600" y="29337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Chăm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siêng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năng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khó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10515600" y="3162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Sắt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4495800" y="47625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Non </a:t>
            </a:r>
            <a:r>
              <a:rPr lang="en-US" sz="4400" b="1" dirty="0" err="1">
                <a:solidFill>
                  <a:srgbClr val="FF0000"/>
                </a:solidFill>
              </a:rPr>
              <a:t>sông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giang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sơn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quốc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10591800" y="499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Núi</a:t>
            </a:r>
            <a:r>
              <a:rPr lang="en-US" sz="4400" b="1" dirty="0">
                <a:solidFill>
                  <a:srgbClr val="FF0000"/>
                </a:solidFill>
              </a:rPr>
              <a:t>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4419600" y="6591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lặng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10515600" y="68199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Bình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342900"/>
            <a:ext cx="17611587" cy="96012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375653-1805-42D1-016A-351C40770384}"/>
              </a:ext>
            </a:extLst>
          </p:cNvPr>
          <p:cNvSpPr/>
          <p:nvPr/>
        </p:nvSpPr>
        <p:spPr>
          <a:xfrm>
            <a:off x="838199" y="2133600"/>
            <a:ext cx="7620001" cy="400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97AAE-41C1-1248-1E84-8B33B279F180}"/>
              </a:ext>
            </a:extLst>
          </p:cNvPr>
          <p:cNvSpPr/>
          <p:nvPr/>
        </p:nvSpPr>
        <p:spPr>
          <a:xfrm>
            <a:off x="9296399" y="2133600"/>
            <a:ext cx="8001001" cy="400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0BC995-3E51-9A86-98F0-20039AC667DB}"/>
              </a:ext>
            </a:extLst>
          </p:cNvPr>
          <p:cNvSpPr/>
          <p:nvPr/>
        </p:nvSpPr>
        <p:spPr>
          <a:xfrm>
            <a:off x="6212680" y="8265320"/>
            <a:ext cx="5443538" cy="137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6AEC9-532C-A4ED-6BF2-466BDC50A358}"/>
              </a:ext>
            </a:extLst>
          </p:cNvPr>
          <p:cNvSpPr/>
          <p:nvPr/>
        </p:nvSpPr>
        <p:spPr>
          <a:xfrm>
            <a:off x="10265568" y="6300789"/>
            <a:ext cx="5443538" cy="104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C0A881-D90A-86EC-D448-27372C4EB973}"/>
              </a:ext>
            </a:extLst>
          </p:cNvPr>
          <p:cNvSpPr/>
          <p:nvPr/>
        </p:nvSpPr>
        <p:spPr>
          <a:xfrm>
            <a:off x="2285998" y="6288883"/>
            <a:ext cx="5443538" cy="11025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  <a:stCxn id="48" idx="0"/>
            <a:endCxn id="56" idx="1"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2" grpId="0"/>
      <p:bldP spid="44" grpId="0"/>
      <p:bldP spid="48" grpId="0" animBg="1"/>
      <p:bldP spid="49" grpId="0"/>
      <p:bldP spid="56" grpId="0" animBg="1"/>
      <p:bldP spid="57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6858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629400" y="27051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3444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762000" y="4610100"/>
            <a:ext cx="51816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9342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4206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7935F-9B22-41FF-FF0E-2B2448AF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000500"/>
            <a:ext cx="7919390" cy="572464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12AA1F-7522-645E-61BD-41A1B8884A26}"/>
              </a:ext>
            </a:extLst>
          </p:cNvPr>
          <p:cNvSpPr/>
          <p:nvPr/>
        </p:nvSpPr>
        <p:spPr>
          <a:xfrm>
            <a:off x="7239000" y="876300"/>
            <a:ext cx="9900684" cy="3419256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1: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cho phép thực hiện nhiệm vụ, lần lượt từng HS của mỗi nhóm lên nhấc 1 thẻ từ lên đọc và xếp vào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phù hợp (có chứa từ đồng nghĩa / không chứa từ đồng nghĩa). Các đội có nhiều đáp án đúng nhất và nhanh hơn, được vào vòng 2.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F84B69-A41A-D166-5AEF-9E4AFE362744}"/>
              </a:ext>
            </a:extLst>
          </p:cNvPr>
          <p:cNvSpPr/>
          <p:nvPr/>
        </p:nvSpPr>
        <p:spPr>
          <a:xfrm>
            <a:off x="7239000" y="4762500"/>
            <a:ext cx="9900684" cy="2133600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2: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bắt đầu, đội thi cần chỉ rõ (gạch chân / viết) những cặp từ đồng nghĩa có trong các thành ngữ đã chọn. Đội thắng cuộc là đội nêu đáp án đúng nhất.</a:t>
            </a:r>
          </a:p>
        </p:txBody>
      </p:sp>
    </p:spTree>
    <p:extLst>
      <p:ext uri="{BB962C8B-B14F-4D97-AF65-F5344CB8AC3E}">
        <p14:creationId xmlns:p14="http://schemas.microsoft.com/office/powerpoint/2010/main" val="33652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7367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Thành </a:t>
                      </a:r>
                      <a:r>
                        <a:rPr lang="en-US" sz="5400" dirty="0" err="1"/>
                        <a:t>ngữ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chứa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chợ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10058400" y="33147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2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EB10A-4A12-9EB5-A43D-471252C9D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876300"/>
            <a:ext cx="9067800" cy="816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4. </a:t>
            </a:r>
            <a:r>
              <a:rPr lang="en-US" sz="4800" b="1" dirty="0" err="1">
                <a:solidFill>
                  <a:srgbClr val="000000"/>
                </a:solidFill>
              </a:rPr>
              <a:t>đồng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610600" y="46863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534400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Tm 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4AA58E8-F323-4B58-AE16-61B08856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81" y="6888146"/>
            <a:ext cx="2676477" cy="357978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E49B9F5-C3CD-4395-A94D-4C7EAA174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13" y="6888146"/>
            <a:ext cx="2676477" cy="357978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0F45E8A-D805-4E4C-A5A3-817431AF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71900"/>
            <a:ext cx="2676477" cy="3579788"/>
          </a:xfrm>
          <a:prstGeom prst="rect">
            <a:avLst/>
          </a:prstGeom>
        </p:spPr>
      </p:pic>
      <p:sp>
        <p:nvSpPr>
          <p:cNvPr id="12" name="Hộp Văn bản 11">
            <a:hlinkClick r:id="rId5" action="ppaction://hlinksldjump"/>
            <a:extLst>
              <a:ext uri="{FF2B5EF4-FFF2-40B4-BE49-F238E27FC236}">
                <a16:creationId xmlns:a16="http://schemas.microsoft.com/office/drawing/2014/main" id="{82D8253B-E8F9-4B23-9CBA-F4FD48282B01}"/>
              </a:ext>
            </a:extLst>
          </p:cNvPr>
          <p:cNvSpPr txBox="1"/>
          <p:nvPr/>
        </p:nvSpPr>
        <p:spPr>
          <a:xfrm>
            <a:off x="8726350" y="7695367"/>
            <a:ext cx="4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</a:p>
        </p:txBody>
      </p:sp>
      <p:sp>
        <p:nvSpPr>
          <p:cNvPr id="13" name="Hộp Văn bản 12">
            <a:hlinkClick r:id="rId6" action="ppaction://hlinksldjump"/>
            <a:extLst>
              <a:ext uri="{FF2B5EF4-FFF2-40B4-BE49-F238E27FC236}">
                <a16:creationId xmlns:a16="http://schemas.microsoft.com/office/drawing/2014/main" id="{BA06E1F4-9A1D-4423-90FD-3F9DBFD71D8F}"/>
              </a:ext>
            </a:extLst>
          </p:cNvPr>
          <p:cNvSpPr txBox="1"/>
          <p:nvPr/>
        </p:nvSpPr>
        <p:spPr>
          <a:xfrm>
            <a:off x="12252115" y="7685954"/>
            <a:ext cx="4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</a:p>
        </p:txBody>
      </p:sp>
      <p:sp>
        <p:nvSpPr>
          <p:cNvPr id="14" name="Hộp Văn bản 13">
            <a:hlinkClick r:id="rId7" action="ppaction://hlinksldjump"/>
            <a:extLst>
              <a:ext uri="{FF2B5EF4-FFF2-40B4-BE49-F238E27FC236}">
                <a16:creationId xmlns:a16="http://schemas.microsoft.com/office/drawing/2014/main" id="{0AA76C1E-2D46-48CD-B2F9-F437F4015F95}"/>
              </a:ext>
            </a:extLst>
          </p:cNvPr>
          <p:cNvSpPr txBox="1"/>
          <p:nvPr/>
        </p:nvSpPr>
        <p:spPr>
          <a:xfrm>
            <a:off x="11382571" y="4573478"/>
            <a:ext cx="4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pic>
        <p:nvPicPr>
          <p:cNvPr id="4" name="Hình ảnh 3" descr="Ảnh có chứa văn bản, búp bê, mẫu họa&#10;&#10;Mô tả được tạo tự động">
            <a:hlinkClick r:id="rId8" action="ppaction://hlinksldjump"/>
            <a:extLst>
              <a:ext uri="{FF2B5EF4-FFF2-40B4-BE49-F238E27FC236}">
                <a16:creationId xmlns:a16="http://schemas.microsoft.com/office/drawing/2014/main" id="{BA658D22-E2AB-3EEC-FDEA-9557953049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0" b="89980" l="4840" r="46785">
                        <a14:foregroundMark x1="39991" y1="42004" x2="39991" y2="42004"/>
                        <a14:foregroundMark x1="46558" y1="51002" x2="40673" y2="41759"/>
                        <a14:foregroundMark x1="40673" y1="41759" x2="39287" y2="57669"/>
                        <a14:foregroundMark x1="42740" y1="40736" x2="42740" y2="40736"/>
                        <a14:foregroundMark x1="46785" y1="50593" x2="44195" y2="41227"/>
                        <a14:foregroundMark x1="44195" y1="41227" x2="38832" y2="41718"/>
                        <a14:foregroundMark x1="38832" y1="41718" x2="37651" y2="49775"/>
                        <a14:foregroundMark x1="37651" y1="49775" x2="38332" y2="54029"/>
                        <a14:backgroundMark x1="19518" y1="78241" x2="19768" y2="9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77"/>
          <a:stretch/>
        </p:blipFill>
        <p:spPr>
          <a:xfrm>
            <a:off x="1074469" y="3949688"/>
            <a:ext cx="6197522" cy="7095806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EEDF796-4A28-0C38-3805-D30B7CDACC11}"/>
              </a:ext>
            </a:extLst>
          </p:cNvPr>
          <p:cNvSpPr/>
          <p:nvPr/>
        </p:nvSpPr>
        <p:spPr>
          <a:xfrm>
            <a:off x="3209289" y="1088573"/>
            <a:ext cx="5517060" cy="3352800"/>
          </a:xfrm>
          <a:prstGeom prst="wedgeEllipseCallout">
            <a:avLst>
              <a:gd name="adj1" fmla="val -3483"/>
              <a:gd name="adj2" fmla="val 65506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6000">
              <a:solidFill>
                <a:srgbClr val="FF0000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CE344A4-2BFB-B8DF-4C1D-2889DC69724F}"/>
              </a:ext>
            </a:extLst>
          </p:cNvPr>
          <p:cNvSpPr txBox="1"/>
          <p:nvPr/>
        </p:nvSpPr>
        <p:spPr>
          <a:xfrm>
            <a:off x="3391126" y="1490145"/>
            <a:ext cx="5129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4200">
                <a:solidFill>
                  <a:prstClr val="black"/>
                </a:solidFill>
                <a:latin typeface="Calibri" panose="020F0502020204030204"/>
              </a:rPr>
              <a:t>Để thu hoạch bông hoa, các bạn hãy </a:t>
            </a:r>
            <a:r>
              <a:rPr lang="en-US" sz="4200" b="1">
                <a:solidFill>
                  <a:prstClr val="black"/>
                </a:solidFill>
                <a:latin typeface="Calibri" panose="020F0502020204030204"/>
              </a:rPr>
              <a:t>trả lời đúng các câu hỏi </a:t>
            </a:r>
            <a:r>
              <a:rPr lang="en-US" sz="4200">
                <a:solidFill>
                  <a:prstClr val="black"/>
                </a:solidFill>
                <a:latin typeface="Calibri" panose="020F0502020204030204"/>
              </a:rPr>
              <a:t>tìm hiểu bài nhé!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BEFB2-0222-45AA-A73E-D9B8F7EE5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0120" y="13692"/>
            <a:ext cx="886130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út Hành động: Lùi hoặc Trước 16">
            <a:hlinkClick r:id="rId3" action="ppaction://hlinksldjump"/>
            <a:extLst>
              <a:ext uri="{FF2B5EF4-FFF2-40B4-BE49-F238E27FC236}">
                <a16:creationId xmlns:a16="http://schemas.microsoft.com/office/drawing/2014/main" id="{BABEF752-E6BD-442C-AB22-F7421FA24248}"/>
              </a:ext>
            </a:extLst>
          </p:cNvPr>
          <p:cNvSpPr/>
          <p:nvPr/>
        </p:nvSpPr>
        <p:spPr>
          <a:xfrm>
            <a:off x="16399565" y="8845826"/>
            <a:ext cx="1172819" cy="1018511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E9248D2-42B3-CD61-C05B-07757DF75A0D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BAC968C9-1064-CD90-A698-2E7E6B0092C8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câu thơ sau: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Giêng, Hai rét cứa như dao,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Nghe tiếng chào mào chống gậy ra trông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Nom Đoài rồi lại ngắm Đông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Bề lo sương táp, bề phòng chim ăn.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CAC6003-0992-DE5B-FE49-DFBC9151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9E4C9C-2AC7-8B12-E74D-B9081C37DA54}"/>
              </a:ext>
            </a:extLst>
          </p:cNvPr>
          <p:cNvGrpSpPr/>
          <p:nvPr/>
        </p:nvGrpSpPr>
        <p:grpSpPr>
          <a:xfrm>
            <a:off x="5867400" y="7353300"/>
            <a:ext cx="6861393" cy="1429143"/>
            <a:chOff x="5635407" y="7524357"/>
            <a:chExt cx="5535345" cy="1176915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F5F11CC6-BFEA-1DD3-A0D7-13975A51D795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5A7FAE1-4957-A801-02FE-E9631E849634}"/>
                </a:ext>
              </a:extLst>
            </p:cNvPr>
            <p:cNvSpPr txBox="1"/>
            <p:nvPr/>
          </p:nvSpPr>
          <p:spPr>
            <a:xfrm>
              <a:off x="7172242" y="7649860"/>
              <a:ext cx="3822492" cy="98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7200" b="1" dirty="0" err="1">
                  <a:solidFill>
                    <a:prstClr val="black"/>
                  </a:solidFill>
                  <a:latin typeface="Calibri" panose="020F0502020204030204"/>
                </a:rPr>
                <a:t>trông</a:t>
              </a:r>
              <a:r>
                <a:rPr lang="en-US" sz="7200" b="1" dirty="0">
                  <a:solidFill>
                    <a:prstClr val="black"/>
                  </a:solidFill>
                  <a:latin typeface="Calibri" panose="020F0502020204030204"/>
                </a:rPr>
                <a:t> - nom</a:t>
              </a:r>
            </a:p>
          </p:txBody>
        </p:sp>
        <p:pic>
          <p:nvPicPr>
            <p:cNvPr id="9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37FE05A3-B093-B5ED-87AA-B9F87850E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CC6887-07F6-82E5-E9DB-EBBFB276528F}"/>
              </a:ext>
            </a:extLst>
          </p:cNvPr>
          <p:cNvCxnSpPr>
            <a:cxnSpLocks/>
          </p:cNvCxnSpPr>
          <p:nvPr/>
        </p:nvCxnSpPr>
        <p:spPr>
          <a:xfrm>
            <a:off x="13335000" y="38481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6373E-3ACD-5BEA-71DB-CC238EB7E71B}"/>
              </a:ext>
            </a:extLst>
          </p:cNvPr>
          <p:cNvCxnSpPr/>
          <p:nvPr/>
        </p:nvCxnSpPr>
        <p:spPr>
          <a:xfrm>
            <a:off x="6096000" y="46101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3" action="ppaction://hlinksldjump"/>
            <a:extLst>
              <a:ext uri="{FF2B5EF4-FFF2-40B4-BE49-F238E27FC236}">
                <a16:creationId xmlns:a16="http://schemas.microsoft.com/office/drawing/2014/main" id="{D9CFE74A-5E81-29DF-728A-CC92BE51CC24}"/>
              </a:ext>
            </a:extLst>
          </p:cNvPr>
          <p:cNvSpPr/>
          <p:nvPr/>
        </p:nvSpPr>
        <p:spPr>
          <a:xfrm>
            <a:off x="16399565" y="8845826"/>
            <a:ext cx="1172819" cy="1018511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2C4F3E8-A86D-B99A-399A-5A39958ED447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47113A4D-917E-980D-7FC8-4FD83090A916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sau:</a:t>
              </a:r>
            </a:p>
            <a:p>
              <a:pPr algn="ctr"/>
              <a:r>
                <a:rPr lang="vi-VN" sz="6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Đất nước ta sạch bóng quân thù. Hai Bà Trưng trở thành hai vị anh hùng đầu tiên được lưu danh trong lịch sử nước nhà</a:t>
              </a:r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D324733-17D2-4648-01D8-1D88CF6F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BD2DD0-0DA0-1F91-52D4-11CCFBAA384C}"/>
              </a:ext>
            </a:extLst>
          </p:cNvPr>
          <p:cNvGrpSpPr/>
          <p:nvPr/>
        </p:nvGrpSpPr>
        <p:grpSpPr>
          <a:xfrm>
            <a:off x="3505200" y="6819894"/>
            <a:ext cx="9906000" cy="2209799"/>
            <a:chOff x="5635407" y="7524357"/>
            <a:chExt cx="5535345" cy="1176915"/>
          </a:xfrm>
        </p:grpSpPr>
        <p:sp>
          <p:nvSpPr>
            <p:cNvPr id="9" name="Hình chữ nhật: Góc Tròn 6">
              <a:extLst>
                <a:ext uri="{FF2B5EF4-FFF2-40B4-BE49-F238E27FC236}">
                  <a16:creationId xmlns:a16="http://schemas.microsoft.com/office/drawing/2014/main" id="{15473624-5845-E843-C21D-C098BA001A58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2A634A0C-6F00-FDFB-2451-3481D33B0AF6}"/>
                </a:ext>
              </a:extLst>
            </p:cNvPr>
            <p:cNvSpPr txBox="1"/>
            <p:nvPr/>
          </p:nvSpPr>
          <p:spPr>
            <a:xfrm>
              <a:off x="6997953" y="7849027"/>
              <a:ext cx="3954201" cy="54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nhà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1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91A20F-3F89-886F-1A89-F3C389257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1DB03-D2CB-DD16-C4AE-DFB84EA8FF30}"/>
              </a:ext>
            </a:extLst>
          </p:cNvPr>
          <p:cNvCxnSpPr>
            <a:cxnSpLocks/>
          </p:cNvCxnSpPr>
          <p:nvPr/>
        </p:nvCxnSpPr>
        <p:spPr>
          <a:xfrm>
            <a:off x="2362200" y="33909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4AC44E-B037-3299-D672-1EC3565EBFEF}"/>
              </a:ext>
            </a:extLst>
          </p:cNvPr>
          <p:cNvCxnSpPr>
            <a:cxnSpLocks/>
          </p:cNvCxnSpPr>
          <p:nvPr/>
        </p:nvCxnSpPr>
        <p:spPr>
          <a:xfrm>
            <a:off x="10058400" y="52197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3" action="ppaction://hlinksldjump"/>
            <a:extLst>
              <a:ext uri="{FF2B5EF4-FFF2-40B4-BE49-F238E27FC236}">
                <a16:creationId xmlns:a16="http://schemas.microsoft.com/office/drawing/2014/main" id="{7BF094EE-C207-5B24-B3F4-420B5D54E916}"/>
              </a:ext>
            </a:extLst>
          </p:cNvPr>
          <p:cNvSpPr/>
          <p:nvPr/>
        </p:nvSpPr>
        <p:spPr>
          <a:xfrm>
            <a:off x="16399565" y="8845826"/>
            <a:ext cx="1172819" cy="1018511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3BAE726-CFBA-60B5-AF40-082CF055D2EF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12" name="Rectangle: Rounded Corners 3">
              <a:extLst>
                <a:ext uri="{FF2B5EF4-FFF2-40B4-BE49-F238E27FC236}">
                  <a16:creationId xmlns:a16="http://schemas.microsoft.com/office/drawing/2014/main" id="{B007264E-D9BA-DAA8-5B46-D71CED011DBF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429195"/>
                <a:gd name="connsiteY0" fmla="*/ 293910 h 1203512"/>
                <a:gd name="connsiteX1" fmla="*/ 293910 w 12429195"/>
                <a:gd name="connsiteY1" fmla="*/ 0 h 1203512"/>
                <a:gd name="connsiteX2" fmla="*/ 12135285 w 12429195"/>
                <a:gd name="connsiteY2" fmla="*/ 0 h 1203512"/>
                <a:gd name="connsiteX3" fmla="*/ 12429195 w 12429195"/>
                <a:gd name="connsiteY3" fmla="*/ 293910 h 1203512"/>
                <a:gd name="connsiteX4" fmla="*/ 12429195 w 12429195"/>
                <a:gd name="connsiteY4" fmla="*/ 909602 h 1203512"/>
                <a:gd name="connsiteX5" fmla="*/ 12135285 w 12429195"/>
                <a:gd name="connsiteY5" fmla="*/ 1203512 h 1203512"/>
                <a:gd name="connsiteX6" fmla="*/ 293910 w 12429195"/>
                <a:gd name="connsiteY6" fmla="*/ 1203512 h 1203512"/>
                <a:gd name="connsiteX7" fmla="*/ 0 w 12429195"/>
                <a:gd name="connsiteY7" fmla="*/ 909602 h 1203512"/>
                <a:gd name="connsiteX8" fmla="*/ 0 w 12429195"/>
                <a:gd name="connsiteY8" fmla="*/ 293910 h 12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5" h="1203512" fill="none" extrusionOk="0">
                  <a:moveTo>
                    <a:pt x="0" y="293910"/>
                  </a:moveTo>
                  <a:cubicBezTo>
                    <a:pt x="-3916" y="145309"/>
                    <a:pt x="117629" y="-9381"/>
                    <a:pt x="293910" y="0"/>
                  </a:cubicBezTo>
                  <a:cubicBezTo>
                    <a:pt x="3978335" y="-35273"/>
                    <a:pt x="9140995" y="-144294"/>
                    <a:pt x="12135285" y="0"/>
                  </a:cubicBezTo>
                  <a:cubicBezTo>
                    <a:pt x="12301539" y="1197"/>
                    <a:pt x="12424462" y="127597"/>
                    <a:pt x="12429195" y="293910"/>
                  </a:cubicBezTo>
                  <a:cubicBezTo>
                    <a:pt x="12484554" y="469424"/>
                    <a:pt x="12388720" y="679758"/>
                    <a:pt x="12429195" y="909602"/>
                  </a:cubicBezTo>
                  <a:cubicBezTo>
                    <a:pt x="12438532" y="1064863"/>
                    <a:pt x="12301263" y="1199549"/>
                    <a:pt x="12135285" y="1203512"/>
                  </a:cubicBezTo>
                  <a:cubicBezTo>
                    <a:pt x="10250153" y="1281037"/>
                    <a:pt x="3806053" y="1159809"/>
                    <a:pt x="293910" y="1203512"/>
                  </a:cubicBezTo>
                  <a:cubicBezTo>
                    <a:pt x="118225" y="1199809"/>
                    <a:pt x="-23678" y="1071600"/>
                    <a:pt x="0" y="909602"/>
                  </a:cubicBezTo>
                  <a:cubicBezTo>
                    <a:pt x="-9745" y="696765"/>
                    <a:pt x="6923" y="439635"/>
                    <a:pt x="0" y="293910"/>
                  </a:cubicBezTo>
                  <a:close/>
                </a:path>
                <a:path w="12429195" h="1203512" stroke="0" extrusionOk="0">
                  <a:moveTo>
                    <a:pt x="0" y="293910"/>
                  </a:moveTo>
                  <a:cubicBezTo>
                    <a:pt x="-7190" y="106744"/>
                    <a:pt x="129829" y="1425"/>
                    <a:pt x="293910" y="0"/>
                  </a:cubicBezTo>
                  <a:cubicBezTo>
                    <a:pt x="1566339" y="-95379"/>
                    <a:pt x="10927552" y="58096"/>
                    <a:pt x="12135285" y="0"/>
                  </a:cubicBezTo>
                  <a:cubicBezTo>
                    <a:pt x="12292031" y="-3925"/>
                    <a:pt x="12420917" y="125639"/>
                    <a:pt x="12429195" y="293910"/>
                  </a:cubicBezTo>
                  <a:cubicBezTo>
                    <a:pt x="12384113" y="522932"/>
                    <a:pt x="12411587" y="723484"/>
                    <a:pt x="12429195" y="909602"/>
                  </a:cubicBezTo>
                  <a:cubicBezTo>
                    <a:pt x="12436534" y="1063200"/>
                    <a:pt x="12290058" y="1195992"/>
                    <a:pt x="12135285" y="1203512"/>
                  </a:cubicBezTo>
                  <a:cubicBezTo>
                    <a:pt x="7638865" y="1143606"/>
                    <a:pt x="5460504" y="1286026"/>
                    <a:pt x="293910" y="1203512"/>
                  </a:cubicBezTo>
                  <a:cubicBezTo>
                    <a:pt x="129072" y="1204134"/>
                    <a:pt x="-18542" y="1090743"/>
                    <a:pt x="0" y="909602"/>
                  </a:cubicBezTo>
                  <a:cubicBezTo>
                    <a:pt x="-14275" y="701072"/>
                    <a:pt x="-46857" y="416560"/>
                    <a:pt x="0" y="29391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câu thơ sau: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 tàu như mũi tên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Đang lao về phía trước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muốn con tàu này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Đưa em đi khắp nước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Ơi Tổ quốc! Tổ quốc!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D10551D-2412-E8CC-FEDA-865453EF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44309F-A6D1-A4DA-6CE9-8B7434BDB342}"/>
              </a:ext>
            </a:extLst>
          </p:cNvPr>
          <p:cNvGrpSpPr/>
          <p:nvPr/>
        </p:nvGrpSpPr>
        <p:grpSpPr>
          <a:xfrm>
            <a:off x="5867400" y="7353300"/>
            <a:ext cx="6861393" cy="1429143"/>
            <a:chOff x="5635407" y="7524357"/>
            <a:chExt cx="5535345" cy="1176915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037DA71A-92B4-BBD6-A722-51A997F7BFAE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Hộp Văn bản 7">
              <a:extLst>
                <a:ext uri="{FF2B5EF4-FFF2-40B4-BE49-F238E27FC236}">
                  <a16:creationId xmlns:a16="http://schemas.microsoft.com/office/drawing/2014/main" id="{7D20C724-8C80-AA51-BDF8-5968F585B9A1}"/>
                </a:ext>
              </a:extLst>
            </p:cNvPr>
            <p:cNvSpPr txBox="1"/>
            <p:nvPr/>
          </p:nvSpPr>
          <p:spPr>
            <a:xfrm>
              <a:off x="6987822" y="7649860"/>
              <a:ext cx="4118720" cy="83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quốc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7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3DD648-F56B-2BDB-D3E2-F10640655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36404-9A34-C297-C836-3C1085699226}"/>
              </a:ext>
            </a:extLst>
          </p:cNvPr>
          <p:cNvCxnSpPr>
            <a:cxnSpLocks/>
          </p:cNvCxnSpPr>
          <p:nvPr/>
        </p:nvCxnSpPr>
        <p:spPr>
          <a:xfrm>
            <a:off x="10972800" y="4914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FD0942-AF59-ECA1-9860-B95AD87D3AAE}"/>
              </a:ext>
            </a:extLst>
          </p:cNvPr>
          <p:cNvCxnSpPr>
            <a:cxnSpLocks/>
          </p:cNvCxnSpPr>
          <p:nvPr/>
        </p:nvCxnSpPr>
        <p:spPr>
          <a:xfrm>
            <a:off x="7848600" y="56769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giỏ, vật chứa&#10;&#10;Mô tả được tạo tự động">
            <a:extLst>
              <a:ext uri="{FF2B5EF4-FFF2-40B4-BE49-F238E27FC236}">
                <a16:creationId xmlns:a16="http://schemas.microsoft.com/office/drawing/2014/main" id="{6A5D3BAA-5BE6-4734-A1A6-E66EC0D7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4" b="91094" l="10000" r="90000">
                        <a14:foregroundMark x1="68438" y1="8750" x2="68438" y2="8750"/>
                        <a14:foregroundMark x1="57656" y1="4844" x2="57656" y2="4844"/>
                        <a14:foregroundMark x1="23906" y1="18281" x2="23906" y2="18281"/>
                        <a14:foregroundMark x1="28906" y1="11406" x2="28906" y2="11406"/>
                        <a14:foregroundMark x1="30469" y1="11094" x2="27031" y2="14688"/>
                        <a14:foregroundMark x1="18906" y1="25781" x2="16719" y2="41563"/>
                        <a14:foregroundMark x1="17656" y1="44375" x2="17656" y2="44375"/>
                        <a14:foregroundMark x1="16563" y1="46094" x2="16563" y2="46094"/>
                        <a14:foregroundMark x1="16094" y1="43906" x2="16094" y2="43906"/>
                        <a14:foregroundMark x1="16250" y1="38906" x2="16250" y2="38906"/>
                        <a14:foregroundMark x1="15937" y1="48750" x2="15937" y2="48750"/>
                        <a14:foregroundMark x1="16094" y1="50781" x2="16094" y2="50781"/>
                        <a14:foregroundMark x1="16094" y1="49219" x2="16094" y2="49219"/>
                        <a14:foregroundMark x1="16094" y1="50313" x2="16094" y2="50313"/>
                        <a14:foregroundMark x1="16094" y1="52188" x2="16094" y2="52188"/>
                        <a14:foregroundMark x1="16094" y1="48906" x2="16094" y2="48906"/>
                        <a14:foregroundMark x1="50000" y1="91094" x2="50000" y2="9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38" y="4327023"/>
            <a:ext cx="6100359" cy="6100359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BEB6FCB-4FA5-4929-A53D-0C08165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59" y="5237203"/>
            <a:ext cx="1642208" cy="219645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E79BA55-B74D-4817-A72B-4911FB303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48" y="6216560"/>
            <a:ext cx="1642208" cy="21964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211925C-4BF4-446C-9A15-E4812C7C6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206" y="5489980"/>
            <a:ext cx="1642208" cy="219645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112F5FD-6DE1-45A6-9B98-9A460454E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91589" l="7500" r="94063">
                        <a14:foregroundMark x1="56250" y1="5841" x2="56250" y2="5841"/>
                        <a14:foregroundMark x1="56250" y1="5841" x2="56250" y2="5841"/>
                        <a14:foregroundMark x1="56250" y1="5841" x2="56250" y2="5841"/>
                        <a14:foregroundMark x1="90313" y1="25701" x2="90313" y2="25701"/>
                        <a14:foregroundMark x1="90313" y1="25701" x2="90313" y2="25701"/>
                        <a14:foregroundMark x1="90313" y1="25701" x2="90313" y2="25701"/>
                        <a14:foregroundMark x1="93750" y1="25701" x2="93750" y2="25701"/>
                        <a14:foregroundMark x1="93750" y1="25701" x2="93750" y2="25701"/>
                        <a14:foregroundMark x1="94063" y1="25701" x2="94063" y2="25701"/>
                        <a14:foregroundMark x1="94063" y1="25701" x2="94063" y2="25701"/>
                        <a14:foregroundMark x1="58125" y1="8411" x2="58125" y2="8411"/>
                        <a14:foregroundMark x1="58125" y1="8411" x2="58125" y2="8411"/>
                        <a14:foregroundMark x1="58125" y1="8411" x2="58125" y2="8411"/>
                        <a14:foregroundMark x1="57188" y1="7944" x2="57188" y2="7944"/>
                        <a14:foregroundMark x1="52500" y1="7944" x2="52500" y2="7944"/>
                        <a14:foregroundMark x1="52500" y1="7944" x2="52500" y2="7944"/>
                        <a14:foregroundMark x1="56250" y1="7944" x2="56250" y2="7944"/>
                        <a14:foregroundMark x1="56250" y1="7944" x2="56250" y2="7944"/>
                        <a14:foregroundMark x1="56250" y1="7944" x2="56250" y2="7944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6250" y2="5607"/>
                        <a14:foregroundMark x1="56250" y1="5607" x2="54375" y2="7944"/>
                        <a14:foregroundMark x1="70000" y1="75000" x2="70000" y2="75000"/>
                        <a14:foregroundMark x1="7500" y1="70093" x2="7500" y2="70093"/>
                        <a14:foregroundMark x1="41563" y1="91589" x2="41563" y2="9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7" y="6272215"/>
            <a:ext cx="1642208" cy="2196452"/>
          </a:xfrm>
          <a:prstGeom prst="rect">
            <a:avLst/>
          </a:prstGeom>
        </p:spPr>
      </p:pic>
      <p:sp>
        <p:nvSpPr>
          <p:cNvPr id="3" name="Speech Bubble: Oval 16">
            <a:extLst>
              <a:ext uri="{FF2B5EF4-FFF2-40B4-BE49-F238E27FC236}">
                <a16:creationId xmlns:a16="http://schemas.microsoft.com/office/drawing/2014/main" id="{24194A29-0C56-20D6-464C-0EE472E9BE99}"/>
              </a:ext>
            </a:extLst>
          </p:cNvPr>
          <p:cNvSpPr/>
          <p:nvPr/>
        </p:nvSpPr>
        <p:spPr>
          <a:xfrm>
            <a:off x="6742100" y="610934"/>
            <a:ext cx="5517060" cy="3352800"/>
          </a:xfrm>
          <a:prstGeom prst="wedgeEllipseCallout">
            <a:avLst>
              <a:gd name="adj1" fmla="val -32668"/>
              <a:gd name="adj2" fmla="val 51277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6000">
              <a:solidFill>
                <a:srgbClr val="FF0000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38ED5E-2AC6-4DFB-C144-0D7921E8ABC7}"/>
              </a:ext>
            </a:extLst>
          </p:cNvPr>
          <p:cNvSpPr txBox="1"/>
          <p:nvPr/>
        </p:nvSpPr>
        <p:spPr>
          <a:xfrm>
            <a:off x="6936046" y="1211907"/>
            <a:ext cx="5129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4800">
                <a:solidFill>
                  <a:prstClr val="black"/>
                </a:solidFill>
                <a:latin typeface="Calibri" panose="020F0502020204030204"/>
              </a:rPr>
              <a:t>Cảm ơn các bạn đã giúp mình thu hoạch bông hoa!</a:t>
            </a:r>
          </a:p>
        </p:txBody>
      </p:sp>
      <p:pic>
        <p:nvPicPr>
          <p:cNvPr id="5" name="Hình ảnh 4" descr="Ảnh có chứa văn bản, búp bê, mẫu họa&#10;&#10;Mô tả được tạo tự động">
            <a:extLst>
              <a:ext uri="{FF2B5EF4-FFF2-40B4-BE49-F238E27FC236}">
                <a16:creationId xmlns:a16="http://schemas.microsoft.com/office/drawing/2014/main" id="{7001CDE2-4003-1390-749A-48C9E5ABA3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0" b="89980" l="4840" r="46785">
                        <a14:foregroundMark x1="39991" y1="42004" x2="39991" y2="42004"/>
                        <a14:foregroundMark x1="46558" y1="51002" x2="40673" y2="41759"/>
                        <a14:foregroundMark x1="40673" y1="41759" x2="39287" y2="57669"/>
                        <a14:foregroundMark x1="42740" y1="40736" x2="42740" y2="40736"/>
                        <a14:foregroundMark x1="46785" y1="50593" x2="44195" y2="41227"/>
                        <a14:foregroundMark x1="44195" y1="41227" x2="38832" y2="41718"/>
                        <a14:foregroundMark x1="38832" y1="41718" x2="37651" y2="49775"/>
                        <a14:foregroundMark x1="37651" y1="49775" x2="38332" y2="54029"/>
                        <a14:backgroundMark x1="19518" y1="78241" x2="19768" y2="9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77"/>
          <a:stretch/>
        </p:blipFill>
        <p:spPr>
          <a:xfrm>
            <a:off x="117407" y="1543967"/>
            <a:ext cx="8744693" cy="100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971800" y="1579542"/>
            <a:ext cx="10197367" cy="7485108"/>
            <a:chOff x="0" y="0"/>
            <a:chExt cx="2355171" cy="197138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55171" cy="201901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43400" y="87630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7200" y="495300"/>
            <a:ext cx="7834039" cy="3103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0" y="3009900"/>
            <a:ext cx="10443353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1188</Words>
  <Application>Microsoft Office PowerPoint</Application>
  <PresentationFormat>Custom</PresentationFormat>
  <Paragraphs>127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宋体</vt:lpstr>
      <vt:lpstr>#9Slide03 Arima Madurai Black</vt:lpstr>
      <vt:lpstr>#9Slide05 SVNClementine</vt:lpstr>
      <vt:lpstr>Arial</vt:lpstr>
      <vt:lpstr>Calibri</vt:lpstr>
      <vt:lpstr>Calibri Light</vt:lpstr>
      <vt:lpstr>Cambria</vt:lpstr>
      <vt:lpstr>等线</vt:lpstr>
      <vt:lpstr>Segoe UI Black</vt:lpstr>
      <vt:lpstr>Times New Roman</vt:lpstr>
      <vt:lpstr>Yeseva One</vt:lpstr>
      <vt:lpstr>Office Theme</vt:lpstr>
      <vt:lpstr>1_Chủ đề Office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38</cp:revision>
  <dcterms:created xsi:type="dcterms:W3CDTF">2006-08-16T00:00:00Z</dcterms:created>
  <dcterms:modified xsi:type="dcterms:W3CDTF">2024-10-01T15:03:55Z</dcterms:modified>
  <dc:identifier>DAGFWQ5R7NY</dc:identifier>
</cp:coreProperties>
</file>