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5" r:id="rId3"/>
  </p:sldMasterIdLst>
  <p:notesMasterIdLst>
    <p:notesMasterId r:id="rId23"/>
  </p:notesMasterIdLst>
  <p:sldIdLst>
    <p:sldId id="317" r:id="rId4"/>
    <p:sldId id="324" r:id="rId5"/>
    <p:sldId id="323" r:id="rId6"/>
    <p:sldId id="258" r:id="rId7"/>
    <p:sldId id="260" r:id="rId8"/>
    <p:sldId id="322" r:id="rId9"/>
    <p:sldId id="263" r:id="rId10"/>
    <p:sldId id="265" r:id="rId11"/>
    <p:sldId id="288" r:id="rId12"/>
    <p:sldId id="295" r:id="rId13"/>
    <p:sldId id="296" r:id="rId14"/>
    <p:sldId id="297" r:id="rId15"/>
    <p:sldId id="298" r:id="rId16"/>
    <p:sldId id="299" r:id="rId17"/>
    <p:sldId id="326" r:id="rId18"/>
    <p:sldId id="294" r:id="rId19"/>
    <p:sldId id="264" r:id="rId20"/>
    <p:sldId id="266" r:id="rId21"/>
    <p:sldId id="319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47" autoAdjust="0"/>
    <p:restoredTop sz="94660"/>
  </p:normalViewPr>
  <p:slideViewPr>
    <p:cSldViewPr snapToGrid="0">
      <p:cViewPr varScale="1">
        <p:scale>
          <a:sx n="83" d="100"/>
          <a:sy n="83" d="100"/>
        </p:scale>
        <p:origin x="1526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C56BA2-F8B2-496A-B6D5-EB1B6E8BAB66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C4E56-BD44-4A9D-9FF6-6D0AE4E66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502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2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2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2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6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1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4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4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3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33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83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2023/8/17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2" y="6356359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50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7"/>
            <a:ext cx="4040188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7"/>
            <a:ext cx="4041775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9"/>
            <a:ext cx="3008313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9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8"/>
            <a:ext cx="54864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7"/>
            <a:ext cx="54864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7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7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3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3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4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4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34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2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2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FDCC-7BD0-4E70-89DE-1B8CDDB1CD0A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2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2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5F22B-A181-43C3-80E7-312ACB2D1CF8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63563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635"/>
            <a:ext cx="9145905" cy="600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911" y="756920"/>
            <a:ext cx="9648825" cy="49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808103"/>
            <a:ext cx="9145905" cy="296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0000000我图PPT\00001PNG素材\儿童卡通\454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98882" y="3207912"/>
            <a:ext cx="4617066" cy="28895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59564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82" y="4365105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êu đề 1"/>
          <p:cNvSpPr>
            <a:spLocks noGrp="1"/>
          </p:cNvSpPr>
          <p:nvPr/>
        </p:nvSpPr>
        <p:spPr>
          <a:xfrm>
            <a:off x="-335915" y="3208020"/>
            <a:ext cx="9546590" cy="1664970"/>
          </a:xfrm>
          <a:prstGeom prst="rect">
            <a:avLst/>
          </a:prstGeom>
        </p:spPr>
        <p:txBody>
          <a:bodyPr vert="horz" lIns="91440" tIns="45720" rIns="91440" bIns="45720" rtlCol="0" anchor="b">
            <a:prstTxWarp prst="textArchUp">
              <a:avLst/>
            </a:prstTxWarp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vi-VN" sz="4400" kern="1200">
                <a:solidFill>
                  <a:srgbClr val="4040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/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</a:t>
            </a:r>
            <a:r>
              <a:rPr lang="en-US" sz="14400" b="1" kern="1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MỪNG </a:t>
            </a:r>
            <a:r>
              <a:rPr lang="en-US" sz="14400" b="1" kern="1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THẦY CÔ ĐẾN </a:t>
            </a: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VỚI TIẾT</a:t>
            </a: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14400" b="1" kern="1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738876" y="3313114"/>
            <a:ext cx="7228953" cy="14552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268" tIns="81133" rIns="162268" bIns="81133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622425">
              <a:defRPr/>
            </a:pPr>
            <a:r>
              <a:rPr lang="en-US" altLang="zh-CN" sz="3200" b="1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5" y="1898723"/>
            <a:ext cx="3291568" cy="755841"/>
          </a:xfrm>
          <a:prstGeom prst="rect">
            <a:avLst/>
          </a:prstGeom>
        </p:spPr>
      </p:pic>
      <p:pic>
        <p:nvPicPr>
          <p:cNvPr id="8" name="Picture 2" descr="C:\Users\Administrator\Desktop\GA ĐT TOAN\so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915" y="0"/>
            <a:ext cx="52970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5" y="1898723"/>
            <a:ext cx="3291568" cy="755841"/>
          </a:xfrm>
          <a:prstGeom prst="rect">
            <a:avLst/>
          </a:prstGeom>
        </p:spPr>
      </p:pic>
      <p:pic>
        <p:nvPicPr>
          <p:cNvPr id="5" name="Picture 4" descr="C:\Users\Administrator\Desktop\GA ĐT TOAN\thuong xuyen\so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764" y="0"/>
            <a:ext cx="55332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5" y="1898723"/>
            <a:ext cx="3291568" cy="755841"/>
          </a:xfrm>
          <a:prstGeom prst="rect">
            <a:avLst/>
          </a:prstGeom>
        </p:spPr>
      </p:pic>
      <p:pic>
        <p:nvPicPr>
          <p:cNvPr id="8" name="Picture 5" descr="C:\Users\Administrator\Desktop\GA ĐT TOAN\thuong xuyen\so 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664" y="-1"/>
            <a:ext cx="5642336" cy="6636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5" y="1898723"/>
            <a:ext cx="3291568" cy="755841"/>
          </a:xfrm>
          <a:prstGeom prst="rect">
            <a:avLst/>
          </a:prstGeom>
        </p:spPr>
      </p:pic>
      <p:pic>
        <p:nvPicPr>
          <p:cNvPr id="5" name="Picture 4" descr="C:\Users\Administrator\Desktop\GA ĐT TOAN\thuong xuyen\so 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766" y="96982"/>
            <a:ext cx="5681234" cy="676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5" y="1898723"/>
            <a:ext cx="3291568" cy="755841"/>
          </a:xfrm>
          <a:prstGeom prst="rect">
            <a:avLst/>
          </a:prstGeom>
        </p:spPr>
      </p:pic>
      <p:pic>
        <p:nvPicPr>
          <p:cNvPr id="8" name="Picture 2" descr="C:\Users\Administrator\Desktop\GA ĐT TOAN\thuong xuyen\so 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0"/>
            <a:ext cx="5796136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61" y="129586"/>
            <a:ext cx="2962600" cy="1346635"/>
          </a:xfrm>
          <a:prstGeom prst="rect">
            <a:avLst/>
          </a:prstGeom>
        </p:spPr>
      </p:pic>
      <p:pic>
        <p:nvPicPr>
          <p:cNvPr id="8" name="Picture 2" descr="C:\Users\Administrator\Desktop\GA ĐT TOAN\so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956" y="3401890"/>
            <a:ext cx="1346683" cy="134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dministrator\Desktop\GA ĐT TOAN\thuong xuyen\so 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91" y="3377739"/>
            <a:ext cx="1365994" cy="1381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Administrator\Desktop\GA ĐT TOAN\thuong xuyen\so 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744" y="3372199"/>
            <a:ext cx="1416733" cy="143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istrator\Desktop\GA ĐT TOAN\thuong xuyen\so 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610" y="3393915"/>
            <a:ext cx="1394815" cy="137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:\Users\Administrator\Desktop\GA ĐT TOAN\thuong xuyen\so 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475" y="3393006"/>
            <a:ext cx="1408108" cy="138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GA ĐT TOAN\thuong xuyen\so 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573" y="3347021"/>
            <a:ext cx="1475183" cy="146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061" y="2031448"/>
            <a:ext cx="3291568" cy="75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40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5" y="201393"/>
            <a:ext cx="2962600" cy="13466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40010"/>
            <a:ext cx="2609620" cy="10909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r="64394" b="50000"/>
          <a:stretch>
            <a:fillRect/>
          </a:stretch>
        </p:blipFill>
        <p:spPr>
          <a:xfrm>
            <a:off x="2260015" y="3030989"/>
            <a:ext cx="3255818" cy="227014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966865" y="4542300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.VnAvant" panose="020B7200000000000000" pitchFamily="34" charset="0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69242"/>
          <a:stretch>
            <a:fillRect/>
          </a:stretch>
        </p:blipFill>
        <p:spPr>
          <a:xfrm>
            <a:off x="6190842" y="4540296"/>
            <a:ext cx="2812478" cy="23177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6515" t="53095" r="63182"/>
          <a:stretch>
            <a:fillRect/>
          </a:stretch>
        </p:blipFill>
        <p:spPr>
          <a:xfrm>
            <a:off x="305235" y="2466111"/>
            <a:ext cx="2770911" cy="21296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38636" t="50000" r="32728"/>
          <a:stretch>
            <a:fillRect/>
          </a:stretch>
        </p:blipFill>
        <p:spPr>
          <a:xfrm>
            <a:off x="3329014" y="2410691"/>
            <a:ext cx="2618511" cy="22701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69394" t="50000"/>
          <a:stretch>
            <a:fillRect/>
          </a:stretch>
        </p:blipFill>
        <p:spPr>
          <a:xfrm>
            <a:off x="6204702" y="2361467"/>
            <a:ext cx="2798618" cy="22701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r="66060"/>
          <a:stretch>
            <a:fillRect/>
          </a:stretch>
        </p:blipFill>
        <p:spPr>
          <a:xfrm>
            <a:off x="-27272" y="4445120"/>
            <a:ext cx="3103418" cy="23177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38031" r="32424"/>
          <a:stretch>
            <a:fillRect/>
          </a:stretch>
        </p:blipFill>
        <p:spPr>
          <a:xfrm>
            <a:off x="3245891" y="4540296"/>
            <a:ext cx="2701634" cy="23177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38636" r="32728" b="53356"/>
          <a:stretch>
            <a:fillRect/>
          </a:stretch>
        </p:blipFill>
        <p:spPr>
          <a:xfrm>
            <a:off x="3284447" y="131618"/>
            <a:ext cx="2618510" cy="211774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l="69394" b="53356"/>
          <a:stretch>
            <a:fillRect/>
          </a:stretch>
        </p:blipFill>
        <p:spPr>
          <a:xfrm>
            <a:off x="6345382" y="131618"/>
            <a:ext cx="2798618" cy="211774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r="64394" b="50000"/>
          <a:stretch>
            <a:fillRect/>
          </a:stretch>
        </p:blipFill>
        <p:spPr>
          <a:xfrm>
            <a:off x="-103472" y="110369"/>
            <a:ext cx="3255818" cy="227014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647536" y="1648746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.VnAvant" panose="020B7200000000000000" pitchFamily="34" charset="0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009" y="185223"/>
            <a:ext cx="2063682" cy="9461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131804"/>
            <a:ext cx="9076769" cy="45628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95699" y="2012151"/>
            <a:ext cx="4716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0</a:t>
            </a:r>
          </a:p>
        </p:txBody>
      </p:sp>
      <p:sp>
        <p:nvSpPr>
          <p:cNvPr id="6" name="Rectangle 5"/>
          <p:cNvSpPr/>
          <p:nvPr/>
        </p:nvSpPr>
        <p:spPr>
          <a:xfrm>
            <a:off x="2206941" y="1938899"/>
            <a:ext cx="4716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7" name="Rectangle 6"/>
          <p:cNvSpPr/>
          <p:nvPr/>
        </p:nvSpPr>
        <p:spPr>
          <a:xfrm>
            <a:off x="3644804" y="1970485"/>
            <a:ext cx="5531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5102419" y="1928233"/>
            <a:ext cx="4716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>
          <a:xfrm>
            <a:off x="6397363" y="1862146"/>
            <a:ext cx="4716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0" name="Rectangle 9"/>
          <p:cNvSpPr/>
          <p:nvPr/>
        </p:nvSpPr>
        <p:spPr>
          <a:xfrm>
            <a:off x="7814158" y="1774581"/>
            <a:ext cx="4716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755"/>
            <a:ext cx="9144000" cy="6795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2259330" y="2269498"/>
            <a:ext cx="4027170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2786067" y="2669494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813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3" y="0"/>
            <a:ext cx="89657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52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22930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14" y="2293034"/>
            <a:ext cx="2737417" cy="12801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9277" r="33164"/>
          <a:stretch>
            <a:fillRect/>
          </a:stretch>
        </p:blipFill>
        <p:spPr>
          <a:xfrm>
            <a:off x="1936546" y="3690002"/>
            <a:ext cx="4205636" cy="12801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1389" y="3633988"/>
            <a:ext cx="1697847" cy="12801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29537"/>
          <a:stretch>
            <a:fillRect/>
          </a:stretch>
        </p:blipFill>
        <p:spPr>
          <a:xfrm>
            <a:off x="2078182" y="5199408"/>
            <a:ext cx="3971636" cy="14173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67913" y="3776529"/>
            <a:ext cx="1235591" cy="9643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5478" y="5154578"/>
            <a:ext cx="1882304" cy="13125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90512" y="5296827"/>
            <a:ext cx="1012992" cy="9372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r="82447"/>
          <a:stretch>
            <a:fillRect/>
          </a:stretch>
        </p:blipFill>
        <p:spPr>
          <a:xfrm>
            <a:off x="18076" y="3633988"/>
            <a:ext cx="1918470" cy="12801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/>
          <a:srcRect r="73125"/>
          <a:stretch>
            <a:fillRect/>
          </a:stretch>
        </p:blipFill>
        <p:spPr>
          <a:xfrm>
            <a:off x="87956" y="5056778"/>
            <a:ext cx="1902969" cy="14173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t="65858" r="13051" b="15960"/>
          <a:stretch>
            <a:fillRect/>
          </a:stretch>
        </p:blipFill>
        <p:spPr>
          <a:xfrm>
            <a:off x="96982" y="3487723"/>
            <a:ext cx="9047018" cy="188317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t="49697" r="13051" b="35487"/>
          <a:stretch>
            <a:fillRect/>
          </a:stretch>
        </p:blipFill>
        <p:spPr>
          <a:xfrm>
            <a:off x="96982" y="1913686"/>
            <a:ext cx="9047018" cy="153459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t="33535" r="13051" b="50304"/>
          <a:stretch>
            <a:fillRect/>
          </a:stretch>
        </p:blipFill>
        <p:spPr>
          <a:xfrm>
            <a:off x="-1454727" y="-44368"/>
            <a:ext cx="10691091" cy="167393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t="84309" r="13051" b="1714"/>
          <a:stretch>
            <a:fillRect/>
          </a:stretch>
        </p:blipFill>
        <p:spPr>
          <a:xfrm>
            <a:off x="96982" y="5410353"/>
            <a:ext cx="9047018" cy="144765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763" y="5861799"/>
            <a:ext cx="524741" cy="79591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1563" y="3996669"/>
            <a:ext cx="574533" cy="81699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9263" y="2303086"/>
            <a:ext cx="670289" cy="87497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5806" y="496921"/>
            <a:ext cx="578365" cy="9224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10649"/>
          <a:stretch/>
        </p:blipFill>
        <p:spPr>
          <a:xfrm>
            <a:off x="350983" y="461818"/>
            <a:ext cx="7481595" cy="6396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26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127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istrator\Desktop\GA ĐT TOAN\so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956" y="3401890"/>
            <a:ext cx="1346683" cy="134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dministrator\Desktop\GA ĐT TOAN\thuong xuyen\so 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91" y="3377739"/>
            <a:ext cx="1365994" cy="1381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Administrator\Desktop\GA ĐT TOAN\thuong xuyen\so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744" y="3372199"/>
            <a:ext cx="1416733" cy="143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istrator\Desktop\GA ĐT TOAN\thuong xuyen\so 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610" y="3393915"/>
            <a:ext cx="1394815" cy="137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:\Users\Administrator\Desktop\GA ĐT TOAN\thuong xuyen\so 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475" y="3393006"/>
            <a:ext cx="1408108" cy="138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GA ĐT TOAN\thuong xuyen\so 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573" y="3347021"/>
            <a:ext cx="1475183" cy="146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dministrator\Desktop\GA ĐT TOAN\thuong xuyen\so 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994" y="332509"/>
            <a:ext cx="5510005" cy="652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45" y="1898723"/>
            <a:ext cx="3291568" cy="7558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611</TotalTime>
  <Words>20</Words>
  <Application>Microsoft Office PowerPoint</Application>
  <PresentationFormat>On-screen Show (4:3)</PresentationFormat>
  <Paragraphs>15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.VnAvant</vt:lpstr>
      <vt:lpstr>Arial</vt:lpstr>
      <vt:lpstr>Calibri</vt:lpstr>
      <vt:lpstr>Calibri Light</vt:lpstr>
      <vt:lpstr>等线</vt:lpstr>
      <vt:lpstr>Segoe UI</vt:lpstr>
      <vt:lpstr>Times New Roman</vt:lpstr>
      <vt:lpstr>Wingdings</vt:lpstr>
      <vt:lpstr>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STD_LENOVO</cp:lastModifiedBy>
  <cp:revision>69</cp:revision>
  <dcterms:created xsi:type="dcterms:W3CDTF">2020-07-13T02:14:00Z</dcterms:created>
  <dcterms:modified xsi:type="dcterms:W3CDTF">2023-08-17T02:39:10Z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