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90" r:id="rId2"/>
    <p:sldId id="258" r:id="rId3"/>
    <p:sldId id="288" r:id="rId4"/>
    <p:sldId id="285" r:id="rId5"/>
    <p:sldId id="286" r:id="rId6"/>
    <p:sldId id="28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95" d="100"/>
          <a:sy n="95" d="100"/>
        </p:scale>
        <p:origin x="-108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8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ch c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75936" cy="64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0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1828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6507"/>
            <a:ext cx="3657600" cy="1268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54" y="3074513"/>
            <a:ext cx="8425691" cy="23609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45880" y="6068374"/>
            <a:ext cx="53698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7784" y="5383420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l¸.</a:t>
            </a:r>
          </a:p>
        </p:txBody>
      </p:sp>
      <p:sp>
        <p:nvSpPr>
          <p:cNvPr id="2" name="Rounded Rectangle 1"/>
          <p:cNvSpPr/>
          <p:nvPr/>
        </p:nvSpPr>
        <p:spPr>
          <a:xfrm rot="18349541">
            <a:off x="1442197" y="4030843"/>
            <a:ext cx="197284" cy="8624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 rot="19345222">
            <a:off x="4366752" y="4273634"/>
            <a:ext cx="105101" cy="599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203158" y="4129693"/>
            <a:ext cx="625642" cy="712846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17962" y="4216711"/>
            <a:ext cx="625642" cy="62582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87"/>
            <a:ext cx="3657600" cy="1268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36" y="1624311"/>
            <a:ext cx="7771939" cy="3833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3552" y="573808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thá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latin typeface=".VnAvant" panose="020B7200000000000000" pitchFamily="34" charset="0"/>
              </a:rPr>
              <a:t>rèt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 rot="477212">
            <a:off x="1479711" y="3988748"/>
            <a:ext cx="197284" cy="71680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 rot="903364">
            <a:off x="3223572" y="4015274"/>
            <a:ext cx="197284" cy="635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1646375">
            <a:off x="5120443" y="4007871"/>
            <a:ext cx="197284" cy="72668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1974023">
            <a:off x="7217708" y="3973778"/>
            <a:ext cx="197284" cy="10021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6" idx="0"/>
            <a:endCxn id="6" idx="2"/>
          </p:cNvCxnSpPr>
          <p:nvPr/>
        </p:nvCxnSpPr>
        <p:spPr>
          <a:xfrm flipH="1">
            <a:off x="1528761" y="3992196"/>
            <a:ext cx="99184" cy="709907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0"/>
          </p:cNvCxnSpPr>
          <p:nvPr/>
        </p:nvCxnSpPr>
        <p:spPr>
          <a:xfrm flipH="1">
            <a:off x="3256547" y="4026188"/>
            <a:ext cx="148257" cy="712945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0"/>
          </p:cNvCxnSpPr>
          <p:nvPr/>
        </p:nvCxnSpPr>
        <p:spPr>
          <a:xfrm flipH="1">
            <a:off x="5053263" y="4048748"/>
            <a:ext cx="333254" cy="81201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0" idx="2"/>
          </p:cNvCxnSpPr>
          <p:nvPr/>
        </p:nvCxnSpPr>
        <p:spPr>
          <a:xfrm flipH="1">
            <a:off x="7044170" y="3978546"/>
            <a:ext cx="158735" cy="91704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72"/>
            <a:ext cx="3432516" cy="104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0067"/>
            <a:ext cx="883230" cy="846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35" y="1112611"/>
            <a:ext cx="7674999" cy="130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" y="2437820"/>
            <a:ext cx="8967081" cy="3667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620" y="6105377"/>
            <a:ext cx="6846760" cy="675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7702"/>
          <a:stretch>
            <a:fillRect/>
          </a:stretch>
        </p:blipFill>
        <p:spPr>
          <a:xfrm>
            <a:off x="0" y="0"/>
            <a:ext cx="1125415" cy="10485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3677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8581"/>
            <a:ext cx="9045526" cy="32983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" y="4866244"/>
            <a:ext cx="8679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c¾m.</a:t>
            </a:r>
          </a:p>
        </p:txBody>
      </p:sp>
      <p:sp>
        <p:nvSpPr>
          <p:cNvPr id="19" name="Oval 18"/>
          <p:cNvSpPr/>
          <p:nvPr/>
        </p:nvSpPr>
        <p:spPr>
          <a:xfrm>
            <a:off x="182880" y="4897373"/>
            <a:ext cx="675249" cy="7156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56272"/>
            <a:ext cx="800206" cy="749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7496" y="56272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940"/>
            <a:ext cx="9144000" cy="40519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646" y="4773495"/>
            <a:ext cx="9441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 </a:t>
            </a:r>
            <a:r>
              <a:rPr lang="en-US" sz="4500" b="1" dirty="0" err="1">
                <a:latin typeface=".VnAvant" panose="020B7200000000000000" pitchFamily="34" charset="0"/>
              </a:rPr>
              <a:t>Ýt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mÌo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93896" y="5500469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76</Words>
  <Application>Microsoft Office PowerPoint</Application>
  <PresentationFormat>On-screen Show (4:3)</PresentationFormat>
  <Paragraphs>13</Paragraphs>
  <Slides>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96</cp:revision>
  <dcterms:created xsi:type="dcterms:W3CDTF">2020-07-13T02:14:00Z</dcterms:created>
  <dcterms:modified xsi:type="dcterms:W3CDTF">2022-09-19T02:53:28Z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