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8"/>
  </p:notesMasterIdLst>
  <p:sldIdLst>
    <p:sldId id="282" r:id="rId3"/>
    <p:sldId id="534" r:id="rId4"/>
    <p:sldId id="281" r:id="rId5"/>
    <p:sldId id="284" r:id="rId6"/>
    <p:sldId id="286" r:id="rId7"/>
    <p:sldId id="526" r:id="rId8"/>
    <p:sldId id="285" r:id="rId9"/>
    <p:sldId id="535" r:id="rId10"/>
    <p:sldId id="527" r:id="rId11"/>
    <p:sldId id="536" r:id="rId12"/>
    <p:sldId id="528" r:id="rId13"/>
    <p:sldId id="529" r:id="rId14"/>
    <p:sldId id="530" r:id="rId15"/>
    <p:sldId id="531"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6" name="Content Placeholder 5">
            <a:extLst>
              <a:ext uri="{FF2B5EF4-FFF2-40B4-BE49-F238E27FC236}">
                <a16:creationId xmlns:a16="http://schemas.microsoft.com/office/drawing/2014/main" id="{C693C20D-0CEF-8628-FCB3-FCBD728151E9}"/>
              </a:ext>
            </a:extLst>
          </p:cNvPr>
          <p:cNvSpPr>
            <a:spLocks noGrp="1"/>
          </p:cNvSpPr>
          <p:nvPr>
            <p:ph sz="quarter" idx="13"/>
          </p:nvPr>
        </p:nvSpPr>
        <p:spPr>
          <a:xfrm>
            <a:off x="195263" y="428625"/>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9.emf"/><Relationship Id="rId3" Type="http://schemas.openxmlformats.org/officeDocument/2006/relationships/tags" Target="../tags/tag8.xml"/><Relationship Id="rId7" Type="http://schemas.openxmlformats.org/officeDocument/2006/relationships/image" Target="../media/image29.png"/><Relationship Id="rId12" Type="http://schemas.openxmlformats.org/officeDocument/2006/relationships/image" Target="../media/image8.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xml"/><Relationship Id="rId11" Type="http://schemas.microsoft.com/office/2007/relationships/hdphoto" Target="../media/hdphoto1.wdp"/><Relationship Id="rId5" Type="http://schemas.openxmlformats.org/officeDocument/2006/relationships/tags" Target="../tags/tag10.xml"/><Relationship Id="rId15" Type="http://schemas.openxmlformats.org/officeDocument/2006/relationships/image" Target="../media/image30.png"/><Relationship Id="rId10" Type="http://schemas.openxmlformats.org/officeDocument/2006/relationships/image" Target="../media/image7.png"/><Relationship Id="rId4" Type="http://schemas.openxmlformats.org/officeDocument/2006/relationships/tags" Target="../tags/tag9.xml"/><Relationship Id="rId9" Type="http://schemas.openxmlformats.org/officeDocument/2006/relationships/image" Target="../media/image6.emf"/><Relationship Id="rId1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0.emf"/><Relationship Id="rId3" Type="http://schemas.openxmlformats.org/officeDocument/2006/relationships/tags" Target="../tags/tag3.xml"/><Relationship Id="rId7" Type="http://schemas.openxmlformats.org/officeDocument/2006/relationships/image" Target="../media/image5.emf"/><Relationship Id="rId12" Type="http://schemas.openxmlformats.org/officeDocument/2006/relationships/image" Target="../media/image9.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8.emf"/><Relationship Id="rId5" Type="http://schemas.openxmlformats.org/officeDocument/2006/relationships/tags" Target="../tags/tag5.xml"/><Relationship Id="rId15" Type="http://schemas.openxmlformats.org/officeDocument/2006/relationships/image" Target="../media/image12.png"/><Relationship Id="rId10" Type="http://schemas.microsoft.com/office/2007/relationships/hdphoto" Target="../media/hdphoto1.wdp"/><Relationship Id="rId4" Type="http://schemas.openxmlformats.org/officeDocument/2006/relationships/tags" Target="../tags/tag4.xml"/><Relationship Id="rId9" Type="http://schemas.openxmlformats.org/officeDocument/2006/relationships/image" Target="../media/image7.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ontrol" Target="../activeX/activeX2.xml"/><Relationship Id="rId7" Type="http://schemas.openxmlformats.org/officeDocument/2006/relationships/image" Target="../media/image19.png"/><Relationship Id="rId12" Type="http://schemas.openxmlformats.org/officeDocument/2006/relationships/image" Target="../media/image18.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6.xml"/><Relationship Id="rId11" Type="http://schemas.openxmlformats.org/officeDocument/2006/relationships/image" Target="../media/image17.wmf"/><Relationship Id="rId5" Type="http://schemas.openxmlformats.org/officeDocument/2006/relationships/control" Target="../activeX/activeX4.xml"/><Relationship Id="rId10" Type="http://schemas.openxmlformats.org/officeDocument/2006/relationships/image" Target="../media/image16.wmf"/><Relationship Id="rId4" Type="http://schemas.openxmlformats.org/officeDocument/2006/relationships/control" Target="../activeX/activeX3.xml"/><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control" Target="../activeX/activeX6.xml"/><Relationship Id="rId7" Type="http://schemas.openxmlformats.org/officeDocument/2006/relationships/image" Target="../media/image22.wmf"/><Relationship Id="rId2" Type="http://schemas.openxmlformats.org/officeDocument/2006/relationships/control" Target="../activeX/activeX5.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image" Target="../media/image23.png"/><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6708" y="2207623"/>
            <a:ext cx="5486823" cy="584775"/>
          </a:xfrm>
          <a:prstGeom prst="rect">
            <a:avLst/>
          </a:prstGeom>
          <a:noFill/>
        </p:spPr>
        <p:txBody>
          <a:bodyPr wrap="none" rtlCol="0">
            <a:spAutoFit/>
          </a:bodyPr>
          <a:lstStyle/>
          <a:p>
            <a:r>
              <a:rPr lang="en-US" sz="3200" smtClean="0"/>
              <a:t>Bài 4 : h làm vở chụp bài chia sẻ</a:t>
            </a:r>
            <a:endParaRPr lang="en-US" sz="3200"/>
          </a:p>
        </p:txBody>
      </p:sp>
    </p:spTree>
    <p:extLst>
      <p:ext uri="{BB962C8B-B14F-4D97-AF65-F5344CB8AC3E}">
        <p14:creationId xmlns:p14="http://schemas.microsoft.com/office/powerpoint/2010/main" val="5602608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sp>
        <p:nvSpPr>
          <p:cNvPr id="2" name="Rectangle 1"/>
          <p:cNvSpPr/>
          <p:nvPr/>
        </p:nvSpPr>
        <p:spPr>
          <a:xfrm>
            <a:off x="5438599" y="2734815"/>
            <a:ext cx="5599516" cy="369332"/>
          </a:xfrm>
          <a:prstGeom prst="rect">
            <a:avLst/>
          </a:prstGeom>
        </p:spPr>
        <p:txBody>
          <a:bodyPr wrap="square">
            <a:spAutoFit/>
          </a:bodyPr>
          <a:lstStyle/>
          <a:p>
            <a:r>
              <a:rPr lang="en-US"/>
              <a:t>https://wordwall.net/vi/resource/70993092</a:t>
            </a:r>
          </a:p>
        </p:txBody>
      </p:sp>
    </p:spTree>
    <p:extLst>
      <p:ext uri="{BB962C8B-B14F-4D97-AF65-F5344CB8AC3E}">
        <p14:creationId xmlns:p14="http://schemas.microsoft.com/office/powerpoint/2010/main" val="110497579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7">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8"/>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1">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2">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3">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4"/>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5"/>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792333" y="943429"/>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575221" y="943429"/>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7"/>
          <a:stretch>
            <a:fillRect/>
          </a:stretch>
        </p:blipFill>
        <p:spPr>
          <a:xfrm>
            <a:off x="1952624" y="309562"/>
            <a:ext cx="8505825" cy="1547556"/>
          </a:xfrm>
          <a:prstGeom prst="rect">
            <a:avLst/>
          </a:prstGeom>
        </p:spPr>
      </p:pic>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8"/>
          <a:stretch>
            <a:fillRect/>
          </a:stretch>
        </p:blipFill>
        <p:spPr>
          <a:xfrm>
            <a:off x="1854926" y="3352800"/>
            <a:ext cx="8289200" cy="1459447"/>
          </a:xfrm>
          <a:prstGeom prst="rect">
            <a:avLst/>
          </a:prstGeom>
        </p:spPr>
      </p:pic>
    </p:spTree>
    <p:controls>
      <mc:AlternateContent xmlns:mc="http://schemas.openxmlformats.org/markup-compatibility/2006">
        <mc:Choice xmlns:v="urn:schemas-microsoft-com:vml" Requires="v">
          <p:control spid="1038" name="TextBox1" r:id="rId2" imgW="3495600" imgH="1590840"/>
        </mc:Choice>
        <mc:Fallback>
          <p:control name="TextBox1" r:id="rId2" imgW="3495600" imgH="1590840">
            <p:pic>
              <p:nvPicPr>
                <p:cNvPr id="3" name="TextBox1"/>
                <p:cNvPicPr>
                  <a:picLocks/>
                </p:cNvPicPr>
                <p:nvPr/>
              </p:nvPicPr>
              <p:blipFill>
                <a:blip r:embed="rId9"/>
                <a:stretch>
                  <a:fillRect/>
                </a:stretch>
              </p:blipFill>
              <p:spPr>
                <a:xfrm>
                  <a:off x="1952624" y="1763486"/>
                  <a:ext cx="3494587" cy="1589314"/>
                </a:xfrm>
                <a:prstGeom prst="rect">
                  <a:avLst/>
                </a:prstGeom>
              </p:spPr>
            </p:pic>
          </p:control>
        </mc:Fallback>
      </mc:AlternateContent>
      <mc:AlternateContent xmlns:mc="http://schemas.openxmlformats.org/markup-compatibility/2006">
        <mc:Choice xmlns:v="urn:schemas-microsoft-com:vml" Requires="v">
          <p:control spid="1039" name="TextBox2" r:id="rId3" imgW="4524480" imgH="1590840"/>
        </mc:Choice>
        <mc:Fallback>
          <p:control name="TextBox2" r:id="rId3" imgW="4524480" imgH="1590840">
            <p:pic>
              <p:nvPicPr>
                <p:cNvPr id="4" name="TextBox2"/>
                <p:cNvPicPr>
                  <a:picLocks/>
                </p:cNvPicPr>
                <p:nvPr/>
              </p:nvPicPr>
              <p:blipFill>
                <a:blip r:embed="rId10"/>
                <a:stretch>
                  <a:fillRect/>
                </a:stretch>
              </p:blipFill>
              <p:spPr>
                <a:xfrm>
                  <a:off x="5617028" y="1763486"/>
                  <a:ext cx="4527097" cy="1589314"/>
                </a:xfrm>
                <a:prstGeom prst="rect">
                  <a:avLst/>
                </a:prstGeom>
              </p:spPr>
            </p:pic>
          </p:control>
        </mc:Fallback>
      </mc:AlternateContent>
      <mc:AlternateContent xmlns:mc="http://schemas.openxmlformats.org/markup-compatibility/2006">
        <mc:Choice xmlns:v="urn:schemas-microsoft-com:vml" Requires="v">
          <p:control spid="1040" name="TextBox3" r:id="rId4" imgW="3267000" imgH="1600200"/>
        </mc:Choice>
        <mc:Fallback>
          <p:control name="TextBox3" r:id="rId4" imgW="3267000" imgH="1600200">
            <p:pic>
              <p:nvPicPr>
                <p:cNvPr id="5" name="TextBox3"/>
                <p:cNvPicPr>
                  <a:picLocks/>
                </p:cNvPicPr>
                <p:nvPr/>
              </p:nvPicPr>
              <p:blipFill>
                <a:blip r:embed="rId11"/>
                <a:stretch>
                  <a:fillRect/>
                </a:stretch>
              </p:blipFill>
              <p:spPr>
                <a:xfrm>
                  <a:off x="1854926" y="4848482"/>
                  <a:ext cx="3265714" cy="1604706"/>
                </a:xfrm>
                <a:prstGeom prst="rect">
                  <a:avLst/>
                </a:prstGeom>
              </p:spPr>
            </p:pic>
          </p:control>
        </mc:Fallback>
      </mc:AlternateContent>
      <mc:AlternateContent xmlns:mc="http://schemas.openxmlformats.org/markup-compatibility/2006">
        <mc:Choice xmlns:v="urn:schemas-microsoft-com:vml" Requires="v">
          <p:control spid="1041" name="TextBox4" r:id="rId5" imgW="4572000" imgH="1714680"/>
        </mc:Choice>
        <mc:Fallback>
          <p:control name="TextBox4" r:id="rId5" imgW="4572000" imgH="1714680">
            <p:pic>
              <p:nvPicPr>
                <p:cNvPr id="9" name="TextBox4"/>
                <p:cNvPicPr>
                  <a:picLocks/>
                </p:cNvPicPr>
                <p:nvPr/>
              </p:nvPicPr>
              <p:blipFill>
                <a:blip r:embed="rId12"/>
                <a:stretch>
                  <a:fillRect/>
                </a:stretch>
              </p:blipFill>
              <p:spPr>
                <a:xfrm>
                  <a:off x="5447211" y="4848482"/>
                  <a:ext cx="4571999" cy="1714243"/>
                </a:xfrm>
                <a:prstGeom prst="rect">
                  <a:avLst/>
                </a:prstGeom>
              </p:spPr>
            </p:pic>
          </p:control>
        </mc:Fallback>
      </mc:AlternateContent>
    </p:controls>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5"/>
          <a:stretch>
            <a:fillRect/>
          </a:stretch>
        </p:blipFill>
        <p:spPr>
          <a:xfrm>
            <a:off x="66675" y="2362200"/>
            <a:ext cx="6182453" cy="3076576"/>
          </a:xfrm>
          <a:prstGeom prst="rect">
            <a:avLst/>
          </a:prstGeom>
        </p:spPr>
      </p:pic>
    </p:spTree>
    <p:controls>
      <mc:AlternateContent xmlns:mc="http://schemas.openxmlformats.org/markup-compatibility/2006">
        <mc:Choice xmlns:v="urn:schemas-microsoft-com:vml" Requires="v">
          <p:control spid="2056" name="TextBox1" r:id="rId2" imgW="5505480" imgH="1181160"/>
        </mc:Choice>
        <mc:Fallback>
          <p:control name="TextBox1" r:id="rId2" imgW="5505480" imgH="1181160">
            <p:pic>
              <p:nvPicPr>
                <p:cNvPr id="2" name="TextBox1"/>
                <p:cNvPicPr>
                  <a:picLocks/>
                </p:cNvPicPr>
                <p:nvPr/>
              </p:nvPicPr>
              <p:blipFill>
                <a:blip r:embed="rId6"/>
                <a:stretch>
                  <a:fillRect/>
                </a:stretch>
              </p:blipFill>
              <p:spPr>
                <a:xfrm>
                  <a:off x="6479177" y="2362201"/>
                  <a:ext cx="5499463" cy="1177834"/>
                </a:xfrm>
                <a:prstGeom prst="rect">
                  <a:avLst/>
                </a:prstGeom>
              </p:spPr>
            </p:pic>
          </p:control>
        </mc:Fallback>
      </mc:AlternateContent>
      <mc:AlternateContent xmlns:mc="http://schemas.openxmlformats.org/markup-compatibility/2006">
        <mc:Choice xmlns:v="urn:schemas-microsoft-com:vml" Requires="v">
          <p:control spid="2057" name="TextBox2" r:id="rId3" imgW="5400720" imgH="1514520"/>
        </mc:Choice>
        <mc:Fallback>
          <p:control name="TextBox2" r:id="rId3" imgW="5400720" imgH="1514520">
            <p:pic>
              <p:nvPicPr>
                <p:cNvPr id="3" name="TextBox2"/>
                <p:cNvPicPr>
                  <a:picLocks/>
                </p:cNvPicPr>
                <p:nvPr/>
              </p:nvPicPr>
              <p:blipFill>
                <a:blip r:embed="rId7"/>
                <a:stretch>
                  <a:fillRect/>
                </a:stretch>
              </p:blipFill>
              <p:spPr>
                <a:xfrm>
                  <a:off x="6479177" y="3735977"/>
                  <a:ext cx="5394959" cy="1515292"/>
                </a:xfrm>
                <a:prstGeom prst="rect">
                  <a:avLst/>
                </a:prstGeom>
              </p:spPr>
            </p:pic>
          </p:control>
        </mc:Fallback>
      </mc:AlternateContent>
    </p:controls>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5064134"/>
                <a:gd name="connsiteY0" fmla="*/ 154483 h 1373423"/>
                <a:gd name="connsiteX1" fmla="*/ 154483 w 5064134"/>
                <a:gd name="connsiteY1" fmla="*/ 0 h 1373423"/>
                <a:gd name="connsiteX2" fmla="*/ 4909651 w 5064134"/>
                <a:gd name="connsiteY2" fmla="*/ 0 h 1373423"/>
                <a:gd name="connsiteX3" fmla="*/ 5064134 w 5064134"/>
                <a:gd name="connsiteY3" fmla="*/ 154483 h 1373423"/>
                <a:gd name="connsiteX4" fmla="*/ 5064134 w 5064134"/>
                <a:gd name="connsiteY4" fmla="*/ 1218940 h 1373423"/>
                <a:gd name="connsiteX5" fmla="*/ 4909651 w 5064134"/>
                <a:gd name="connsiteY5" fmla="*/ 1373423 h 1373423"/>
                <a:gd name="connsiteX6" fmla="*/ 154483 w 5064134"/>
                <a:gd name="connsiteY6" fmla="*/ 1373423 h 1373423"/>
                <a:gd name="connsiteX7" fmla="*/ 0 w 5064134"/>
                <a:gd name="connsiteY7" fmla="*/ 1218940 h 1373423"/>
                <a:gd name="connsiteX8" fmla="*/ 0 w 5064134"/>
                <a:gd name="connsiteY8" fmla="*/ 154483 h 137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4134" h="1373423" fill="none" extrusionOk="0">
                  <a:moveTo>
                    <a:pt x="0" y="154483"/>
                  </a:moveTo>
                  <a:cubicBezTo>
                    <a:pt x="-4107" y="81981"/>
                    <a:pt x="60232" y="5423"/>
                    <a:pt x="154483" y="0"/>
                  </a:cubicBezTo>
                  <a:cubicBezTo>
                    <a:pt x="1599820" y="130230"/>
                    <a:pt x="4128964" y="-31979"/>
                    <a:pt x="4909651" y="0"/>
                  </a:cubicBezTo>
                  <a:cubicBezTo>
                    <a:pt x="5005973" y="4053"/>
                    <a:pt x="5066119" y="60435"/>
                    <a:pt x="5064134" y="154483"/>
                  </a:cubicBezTo>
                  <a:cubicBezTo>
                    <a:pt x="5115026" y="571907"/>
                    <a:pt x="5142410" y="1109434"/>
                    <a:pt x="5064134" y="1218940"/>
                  </a:cubicBezTo>
                  <a:cubicBezTo>
                    <a:pt x="5073216" y="1304327"/>
                    <a:pt x="4998704" y="1378467"/>
                    <a:pt x="4909651" y="1373423"/>
                  </a:cubicBezTo>
                  <a:cubicBezTo>
                    <a:pt x="2614803" y="1503139"/>
                    <a:pt x="1329048" y="1376650"/>
                    <a:pt x="154483" y="1373423"/>
                  </a:cubicBezTo>
                  <a:cubicBezTo>
                    <a:pt x="83181" y="1377779"/>
                    <a:pt x="2854" y="1310222"/>
                    <a:pt x="0" y="1218940"/>
                  </a:cubicBezTo>
                  <a:cubicBezTo>
                    <a:pt x="-38113" y="772421"/>
                    <a:pt x="-58388" y="574042"/>
                    <a:pt x="0" y="154483"/>
                  </a:cubicBezTo>
                  <a:close/>
                </a:path>
                <a:path w="5064134" h="1373423" stroke="0" extrusionOk="0">
                  <a:moveTo>
                    <a:pt x="0" y="154483"/>
                  </a:moveTo>
                  <a:cubicBezTo>
                    <a:pt x="744" y="67334"/>
                    <a:pt x="64465" y="3368"/>
                    <a:pt x="154483" y="0"/>
                  </a:cubicBezTo>
                  <a:cubicBezTo>
                    <a:pt x="1103287" y="-73941"/>
                    <a:pt x="3078192" y="153557"/>
                    <a:pt x="4909651" y="0"/>
                  </a:cubicBezTo>
                  <a:cubicBezTo>
                    <a:pt x="5001789" y="-6131"/>
                    <a:pt x="5060682" y="69943"/>
                    <a:pt x="5064134" y="154483"/>
                  </a:cubicBezTo>
                  <a:cubicBezTo>
                    <a:pt x="5159147" y="522831"/>
                    <a:pt x="5049751" y="820127"/>
                    <a:pt x="5064134" y="1218940"/>
                  </a:cubicBezTo>
                  <a:cubicBezTo>
                    <a:pt x="5063278" y="1298961"/>
                    <a:pt x="4989251" y="1362533"/>
                    <a:pt x="4909651" y="1373423"/>
                  </a:cubicBezTo>
                  <a:cubicBezTo>
                    <a:pt x="4131868" y="1476535"/>
                    <a:pt x="1956934" y="1424282"/>
                    <a:pt x="154483" y="1373423"/>
                  </a:cubicBezTo>
                  <a:cubicBezTo>
                    <a:pt x="71204" y="1373401"/>
                    <a:pt x="13816" y="1313700"/>
                    <a:pt x="0" y="1218940"/>
                  </a:cubicBezTo>
                  <a:cubicBezTo>
                    <a:pt x="-89067" y="718989"/>
                    <a:pt x="19248" y="283996"/>
                    <a:pt x="0" y="154483"/>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9589" y="2690949"/>
            <a:ext cx="7171900" cy="584775"/>
          </a:xfrm>
          <a:prstGeom prst="rect">
            <a:avLst/>
          </a:prstGeom>
          <a:noFill/>
        </p:spPr>
        <p:txBody>
          <a:bodyPr wrap="none" rtlCol="0">
            <a:spAutoFit/>
          </a:bodyPr>
          <a:lstStyle/>
          <a:p>
            <a:r>
              <a:rPr lang="en-US" sz="3200" smtClean="0"/>
              <a:t>BÀI 3 : h làm trược tiếp trên Word  chia sẻ</a:t>
            </a:r>
            <a:endParaRPr lang="en-US" sz="3200"/>
          </a:p>
        </p:txBody>
      </p:sp>
    </p:spTree>
    <p:extLst>
      <p:ext uri="{BB962C8B-B14F-4D97-AF65-F5344CB8AC3E}">
        <p14:creationId xmlns:p14="http://schemas.microsoft.com/office/powerpoint/2010/main" val="20803582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a:t>
            </a:r>
            <a:r>
              <a:rPr lang="vi-VN" sz="2800" b="0" i="0">
                <a:solidFill>
                  <a:srgbClr val="000000"/>
                </a:solidFill>
                <a:effectLst/>
                <a:latin typeface="Calibri" panose="020F0502020204030204" pitchFamily="34" charset="0"/>
                <a:cs typeface="Calibri" panose="020F0502020204030204" pitchFamily="34" charset="0"/>
              </a:rPr>
              <a:t>Đôn </a:t>
            </a:r>
            <a:r>
              <a:rPr lang="vi-VN" sz="2800" b="0" i="0" smtClean="0">
                <a:solidFill>
                  <a:srgbClr val="000000"/>
                </a:solidFill>
                <a:effectLst/>
                <a:latin typeface="Calibri" panose="020F0502020204030204" pitchFamily="34" charset="0"/>
                <a:cs typeface="Calibri" panose="020F0502020204030204" pitchFamily="34" charset="0"/>
              </a:rPr>
              <a:t>một </a:t>
            </a:r>
            <a:r>
              <a:rPr lang="vi-VN" sz="2800" b="0" i="0" dirty="0">
                <a:solidFill>
                  <a:srgbClr val="000000"/>
                </a:solidFill>
                <a:effectLst/>
                <a:latin typeface="Calibri" panose="020F0502020204030204" pitchFamily="34" charset="0"/>
                <a:cs typeface="Calibri" panose="020F0502020204030204" pitchFamily="34" charset="0"/>
              </a:rPr>
              <a:t>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371</Words>
  <Application>Microsoft Office PowerPoint</Application>
  <PresentationFormat>Widescreen</PresentationFormat>
  <Paragraphs>23</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Microsoft YaHei</vt:lpstr>
      <vt:lpstr>宋体</vt:lpstr>
      <vt:lpstr>A3.BoosterNextFYBlackRegular-San</vt:lpstr>
      <vt:lpstr>Arial</vt:lpstr>
      <vt:lpstr>Calibri</vt:lpstr>
      <vt:lpstr>Cambria</vt:lpstr>
      <vt:lpstr>等线</vt:lpstr>
      <vt:lpstr>inpin heiti</vt:lpstr>
      <vt:lpstr>字魂80号-萌趣小鱼体</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STD_ASUS</cp:lastModifiedBy>
  <cp:revision>25</cp:revision>
  <dcterms:created xsi:type="dcterms:W3CDTF">2024-01-04T05:54:10Z</dcterms:created>
  <dcterms:modified xsi:type="dcterms:W3CDTF">2024-04-09T02:35:03Z</dcterms:modified>
</cp:coreProperties>
</file>