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7" r:id="rId2"/>
    <p:sldMasterId id="2147483738" r:id="rId3"/>
    <p:sldMasterId id="2147483839" r:id="rId4"/>
    <p:sldMasterId id="2147483852" r:id="rId5"/>
    <p:sldMasterId id="2147483868" r:id="rId6"/>
  </p:sldMasterIdLst>
  <p:notesMasterIdLst>
    <p:notesMasterId r:id="rId31"/>
  </p:notesMasterIdLst>
  <p:sldIdLst>
    <p:sldId id="306" r:id="rId7"/>
    <p:sldId id="274" r:id="rId8"/>
    <p:sldId id="275" r:id="rId9"/>
    <p:sldId id="262" r:id="rId10"/>
    <p:sldId id="2007577194" r:id="rId11"/>
    <p:sldId id="309" r:id="rId12"/>
    <p:sldId id="2007577191" r:id="rId13"/>
    <p:sldId id="322" r:id="rId14"/>
    <p:sldId id="2007577203" r:id="rId15"/>
    <p:sldId id="2007577202" r:id="rId16"/>
    <p:sldId id="2007577204" r:id="rId17"/>
    <p:sldId id="2007577192" r:id="rId18"/>
    <p:sldId id="311" r:id="rId19"/>
    <p:sldId id="315" r:id="rId20"/>
    <p:sldId id="316" r:id="rId21"/>
    <p:sldId id="317" r:id="rId22"/>
    <p:sldId id="2007577196" r:id="rId23"/>
    <p:sldId id="318" r:id="rId24"/>
    <p:sldId id="319" r:id="rId25"/>
    <p:sldId id="278" r:id="rId26"/>
    <p:sldId id="2007577198" r:id="rId27"/>
    <p:sldId id="2007577195" r:id="rId28"/>
    <p:sldId id="2007577197" r:id="rId29"/>
    <p:sldId id="20075772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6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5C9F8-A7EF-4FD4-8176-FCF2BA060F69}" type="datetimeFigureOut">
              <a:rPr lang="en-US" smtClean="0"/>
              <a:t>26/04/2024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56CF9-F62A-4AD7-8F12-D0C61B1FE4B3}" type="slidenum">
              <a:rPr lang="en-US" smtClean="0"/>
              <a:t>‹#›</a:t>
            </a:fld>
            <a:endParaRPr lang="en-US"/>
          </a:p>
        </p:txBody>
      </p:sp>
    </p:spTree>
    <p:extLst>
      <p:ext uri="{BB962C8B-B14F-4D97-AF65-F5344CB8AC3E}">
        <p14:creationId xmlns:p14="http://schemas.microsoft.com/office/powerpoint/2010/main" val="148360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4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3904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529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4780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061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173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1252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423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8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8284465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570621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3312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499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907476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530665" y="0"/>
            <a:ext cx="911636" cy="60293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986;p14">
            <a:extLst>
              <a:ext uri="{FF2B5EF4-FFF2-40B4-BE49-F238E27FC236}">
                <a16:creationId xmlns:a16="http://schemas.microsoft.com/office/drawing/2014/main" id="{3DE01F23-FC91-5040-7944-49814837365A}"/>
              </a:ext>
            </a:extLst>
          </p:cNvPr>
          <p:cNvSpPr/>
          <p:nvPr userDrawn="1"/>
        </p:nvSpPr>
        <p:spPr>
          <a:xfrm>
            <a:off x="9599251" y="3544478"/>
            <a:ext cx="1533804" cy="1036565"/>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67805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98226" y="-79"/>
            <a:ext cx="12989235" cy="6857478"/>
            <a:chOff x="238125" y="490000"/>
            <a:chExt cx="7130600" cy="4735300"/>
          </a:xfrm>
        </p:grpSpPr>
        <p:sp>
          <p:nvSpPr>
            <p:cNvPr id="10" name="Google Shape;10;p2"/>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Google Shape;13;p2"/>
          <p:cNvSpPr txBox="1">
            <a:spLocks noGrp="1"/>
          </p:cNvSpPr>
          <p:nvPr>
            <p:ph type="ctrTitle"/>
          </p:nvPr>
        </p:nvSpPr>
        <p:spPr>
          <a:xfrm>
            <a:off x="2946143" y="2053486"/>
            <a:ext cx="6300497" cy="1532131"/>
          </a:xfrm>
          <a:prstGeom prst="rect">
            <a:avLst/>
          </a:prstGeom>
        </p:spPr>
        <p:txBody>
          <a:bodyPr spcFirstLastPara="1" wrap="square" lIns="116050" tIns="116050" rIns="116050" bIns="116050" anchor="t" anchorCtr="0">
            <a:noAutofit/>
          </a:bodyPr>
          <a:lstStyle>
            <a:lvl1pPr lvl="0" algn="ctr">
              <a:lnSpc>
                <a:spcPct val="80000"/>
              </a:lnSpc>
              <a:spcBef>
                <a:spcPts val="0"/>
              </a:spcBef>
              <a:spcAft>
                <a:spcPts val="0"/>
              </a:spcAft>
              <a:buSzPts val="6600"/>
              <a:buNone/>
              <a:defRPr sz="6827"/>
            </a:lvl1pPr>
            <a:lvl2pPr lvl="1" algn="ctr">
              <a:spcBef>
                <a:spcPts val="0"/>
              </a:spcBef>
              <a:spcAft>
                <a:spcPts val="0"/>
              </a:spcAft>
              <a:buSzPts val="6600"/>
              <a:buNone/>
              <a:defRPr sz="7509"/>
            </a:lvl2pPr>
            <a:lvl3pPr lvl="2" algn="ctr">
              <a:spcBef>
                <a:spcPts val="0"/>
              </a:spcBef>
              <a:spcAft>
                <a:spcPts val="0"/>
              </a:spcAft>
              <a:buSzPts val="6600"/>
              <a:buNone/>
              <a:defRPr sz="7509"/>
            </a:lvl3pPr>
            <a:lvl4pPr lvl="3" algn="ctr">
              <a:spcBef>
                <a:spcPts val="0"/>
              </a:spcBef>
              <a:spcAft>
                <a:spcPts val="0"/>
              </a:spcAft>
              <a:buSzPts val="6600"/>
              <a:buNone/>
              <a:defRPr sz="7509"/>
            </a:lvl4pPr>
            <a:lvl5pPr lvl="4" algn="ctr">
              <a:spcBef>
                <a:spcPts val="0"/>
              </a:spcBef>
              <a:spcAft>
                <a:spcPts val="0"/>
              </a:spcAft>
              <a:buSzPts val="6600"/>
              <a:buNone/>
              <a:defRPr sz="7509"/>
            </a:lvl5pPr>
            <a:lvl6pPr lvl="5" algn="ctr">
              <a:spcBef>
                <a:spcPts val="0"/>
              </a:spcBef>
              <a:spcAft>
                <a:spcPts val="0"/>
              </a:spcAft>
              <a:buSzPts val="6600"/>
              <a:buNone/>
              <a:defRPr sz="7509"/>
            </a:lvl6pPr>
            <a:lvl7pPr lvl="6" algn="ctr">
              <a:spcBef>
                <a:spcPts val="0"/>
              </a:spcBef>
              <a:spcAft>
                <a:spcPts val="0"/>
              </a:spcAft>
              <a:buSzPts val="6600"/>
              <a:buNone/>
              <a:defRPr sz="7509"/>
            </a:lvl7pPr>
            <a:lvl8pPr lvl="7" algn="ctr">
              <a:spcBef>
                <a:spcPts val="0"/>
              </a:spcBef>
              <a:spcAft>
                <a:spcPts val="0"/>
              </a:spcAft>
              <a:buSzPts val="6600"/>
              <a:buNone/>
              <a:defRPr sz="7509"/>
            </a:lvl8pPr>
            <a:lvl9pPr lvl="8" algn="ctr">
              <a:spcBef>
                <a:spcPts val="0"/>
              </a:spcBef>
              <a:spcAft>
                <a:spcPts val="0"/>
              </a:spcAft>
              <a:buSzPts val="6600"/>
              <a:buNone/>
              <a:defRPr sz="7509"/>
            </a:lvl9pPr>
          </a:lstStyle>
          <a:p>
            <a:endParaRPr/>
          </a:p>
        </p:txBody>
      </p:sp>
      <p:sp>
        <p:nvSpPr>
          <p:cNvPr id="14" name="Google Shape;14;p2"/>
          <p:cNvSpPr txBox="1">
            <a:spLocks noGrp="1"/>
          </p:cNvSpPr>
          <p:nvPr>
            <p:ph type="subTitle" idx="1"/>
          </p:nvPr>
        </p:nvSpPr>
        <p:spPr>
          <a:xfrm>
            <a:off x="2946143" y="4528587"/>
            <a:ext cx="6300497" cy="486136"/>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300"/>
              <a:buNone/>
              <a:defRPr sz="2617"/>
            </a:lvl2pPr>
            <a:lvl3pPr lvl="2" algn="ctr">
              <a:lnSpc>
                <a:spcPct val="100000"/>
              </a:lnSpc>
              <a:spcBef>
                <a:spcPts val="0"/>
              </a:spcBef>
              <a:spcAft>
                <a:spcPts val="0"/>
              </a:spcAft>
              <a:buSzPts val="2300"/>
              <a:buNone/>
              <a:defRPr sz="2617"/>
            </a:lvl3pPr>
            <a:lvl4pPr lvl="3" algn="ctr">
              <a:lnSpc>
                <a:spcPct val="100000"/>
              </a:lnSpc>
              <a:spcBef>
                <a:spcPts val="0"/>
              </a:spcBef>
              <a:spcAft>
                <a:spcPts val="0"/>
              </a:spcAft>
              <a:buSzPts val="2300"/>
              <a:buNone/>
              <a:defRPr sz="2617"/>
            </a:lvl4pPr>
            <a:lvl5pPr lvl="4" algn="ctr">
              <a:lnSpc>
                <a:spcPct val="100000"/>
              </a:lnSpc>
              <a:spcBef>
                <a:spcPts val="0"/>
              </a:spcBef>
              <a:spcAft>
                <a:spcPts val="0"/>
              </a:spcAft>
              <a:buSzPts val="2300"/>
              <a:buNone/>
              <a:defRPr sz="2617"/>
            </a:lvl5pPr>
            <a:lvl6pPr lvl="5" algn="ctr">
              <a:lnSpc>
                <a:spcPct val="100000"/>
              </a:lnSpc>
              <a:spcBef>
                <a:spcPts val="0"/>
              </a:spcBef>
              <a:spcAft>
                <a:spcPts val="0"/>
              </a:spcAft>
              <a:buSzPts val="2300"/>
              <a:buNone/>
              <a:defRPr sz="2617"/>
            </a:lvl6pPr>
            <a:lvl7pPr lvl="6" algn="ctr">
              <a:lnSpc>
                <a:spcPct val="100000"/>
              </a:lnSpc>
              <a:spcBef>
                <a:spcPts val="0"/>
              </a:spcBef>
              <a:spcAft>
                <a:spcPts val="0"/>
              </a:spcAft>
              <a:buSzPts val="2300"/>
              <a:buNone/>
              <a:defRPr sz="2617"/>
            </a:lvl7pPr>
            <a:lvl8pPr lvl="7" algn="ctr">
              <a:lnSpc>
                <a:spcPct val="100000"/>
              </a:lnSpc>
              <a:spcBef>
                <a:spcPts val="0"/>
              </a:spcBef>
              <a:spcAft>
                <a:spcPts val="0"/>
              </a:spcAft>
              <a:buSzPts val="2300"/>
              <a:buNone/>
              <a:defRPr sz="2617"/>
            </a:lvl8pPr>
            <a:lvl9pPr lvl="8" algn="ctr">
              <a:lnSpc>
                <a:spcPct val="100000"/>
              </a:lnSpc>
              <a:spcBef>
                <a:spcPts val="0"/>
              </a:spcBef>
              <a:spcAft>
                <a:spcPts val="0"/>
              </a:spcAft>
              <a:buSzPts val="2300"/>
              <a:buNone/>
              <a:defRPr sz="2617"/>
            </a:lvl9pPr>
          </a:lstStyle>
          <a:p>
            <a:endParaRPr/>
          </a:p>
        </p:txBody>
      </p:sp>
      <p:sp>
        <p:nvSpPr>
          <p:cNvPr id="15" name="Google Shape;15;p2"/>
          <p:cNvSpPr txBox="1">
            <a:spLocks noGrp="1"/>
          </p:cNvSpPr>
          <p:nvPr>
            <p:ph type="subTitle" idx="2"/>
          </p:nvPr>
        </p:nvSpPr>
        <p:spPr>
          <a:xfrm>
            <a:off x="2946143" y="3411397"/>
            <a:ext cx="6300497" cy="645008"/>
          </a:xfrm>
          <a:prstGeom prst="rect">
            <a:avLst/>
          </a:prstGeom>
        </p:spPr>
        <p:txBody>
          <a:bodyPr spcFirstLastPara="1" wrap="square" lIns="116050" tIns="116050" rIns="116050" bIns="116050" anchor="t" anchorCtr="0">
            <a:noAutofit/>
          </a:bodyPr>
          <a:lstStyle>
            <a:lvl1pPr lvl="0" algn="ctr" rtl="0">
              <a:lnSpc>
                <a:spcPct val="90000"/>
              </a:lnSpc>
              <a:spcBef>
                <a:spcPts val="0"/>
              </a:spcBef>
              <a:spcAft>
                <a:spcPts val="0"/>
              </a:spcAft>
              <a:buClr>
                <a:schemeClr val="lt2"/>
              </a:buClr>
              <a:buSzPts val="3000"/>
              <a:buFont typeface="Lilita One"/>
              <a:buNone/>
              <a:defRPr sz="3982">
                <a:latin typeface="Lilita One"/>
                <a:ea typeface="Lilita One"/>
                <a:cs typeface="Lilita One"/>
                <a:sym typeface="Lilita One"/>
              </a:defRPr>
            </a:lvl1pPr>
            <a:lvl2pPr lvl="1"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9pPr>
          </a:lstStyle>
          <a:p>
            <a:endParaRPr/>
          </a:p>
        </p:txBody>
      </p:sp>
      <p:sp>
        <p:nvSpPr>
          <p:cNvPr id="16" name="Google Shape;16;p2"/>
          <p:cNvSpPr/>
          <p:nvPr/>
        </p:nvSpPr>
        <p:spPr>
          <a:xfrm rot="10800000" flipH="1">
            <a:off x="-1233842" y="5483313"/>
            <a:ext cx="14660483" cy="3864288"/>
          </a:xfrm>
          <a:custGeom>
            <a:avLst/>
            <a:gdLst/>
            <a:ahLst/>
            <a:cxnLst/>
            <a:rect l="l" t="t" r="r" b="b"/>
            <a:pathLst>
              <a:path w="15785" h="6937" extrusionOk="0">
                <a:moveTo>
                  <a:pt x="5276" y="0"/>
                </a:moveTo>
                <a:cubicBezTo>
                  <a:pt x="3715" y="0"/>
                  <a:pt x="3440" y="1764"/>
                  <a:pt x="2083" y="2365"/>
                </a:cubicBezTo>
                <a:cubicBezTo>
                  <a:pt x="1476" y="2634"/>
                  <a:pt x="923" y="2509"/>
                  <a:pt x="508" y="3170"/>
                </a:cubicBezTo>
                <a:cubicBezTo>
                  <a:pt x="0" y="3980"/>
                  <a:pt x="345" y="5197"/>
                  <a:pt x="1204" y="5620"/>
                </a:cubicBezTo>
                <a:cubicBezTo>
                  <a:pt x="1505" y="5768"/>
                  <a:pt x="1823" y="5821"/>
                  <a:pt x="2149" y="5821"/>
                </a:cubicBezTo>
                <a:cubicBezTo>
                  <a:pt x="2929" y="5821"/>
                  <a:pt x="3763" y="5522"/>
                  <a:pt x="4570" y="5522"/>
                </a:cubicBezTo>
                <a:cubicBezTo>
                  <a:pt x="4694" y="5522"/>
                  <a:pt x="4818" y="5529"/>
                  <a:pt x="4942" y="5546"/>
                </a:cubicBezTo>
                <a:cubicBezTo>
                  <a:pt x="6249" y="5721"/>
                  <a:pt x="7381" y="6936"/>
                  <a:pt x="8627" y="6936"/>
                </a:cubicBezTo>
                <a:cubicBezTo>
                  <a:pt x="8779" y="6936"/>
                  <a:pt x="8932" y="6918"/>
                  <a:pt x="9088" y="6878"/>
                </a:cubicBezTo>
                <a:cubicBezTo>
                  <a:pt x="9926" y="6662"/>
                  <a:pt x="10521" y="5838"/>
                  <a:pt x="11372" y="5684"/>
                </a:cubicBezTo>
                <a:cubicBezTo>
                  <a:pt x="11483" y="5664"/>
                  <a:pt x="11594" y="5655"/>
                  <a:pt x="11705" y="5655"/>
                </a:cubicBezTo>
                <a:cubicBezTo>
                  <a:pt x="12092" y="5655"/>
                  <a:pt x="12483" y="5753"/>
                  <a:pt x="12874" y="5773"/>
                </a:cubicBezTo>
                <a:cubicBezTo>
                  <a:pt x="12919" y="5775"/>
                  <a:pt x="12963" y="5777"/>
                  <a:pt x="13008" y="5777"/>
                </a:cubicBezTo>
                <a:cubicBezTo>
                  <a:pt x="14027" y="5777"/>
                  <a:pt x="15064" y="5177"/>
                  <a:pt x="15417" y="4221"/>
                </a:cubicBezTo>
                <a:cubicBezTo>
                  <a:pt x="15784" y="3223"/>
                  <a:pt x="15220" y="1934"/>
                  <a:pt x="14190" y="1671"/>
                </a:cubicBezTo>
                <a:cubicBezTo>
                  <a:pt x="14014" y="1626"/>
                  <a:pt x="13835" y="1610"/>
                  <a:pt x="13655" y="1610"/>
                </a:cubicBezTo>
                <a:cubicBezTo>
                  <a:pt x="13214" y="1610"/>
                  <a:pt x="12763" y="1706"/>
                  <a:pt x="12318" y="1706"/>
                </a:cubicBezTo>
                <a:cubicBezTo>
                  <a:pt x="12230" y="1706"/>
                  <a:pt x="12142" y="1702"/>
                  <a:pt x="12054" y="1693"/>
                </a:cubicBezTo>
                <a:cubicBezTo>
                  <a:pt x="11108" y="1597"/>
                  <a:pt x="10313" y="913"/>
                  <a:pt x="9377" y="749"/>
                </a:cubicBezTo>
                <a:cubicBezTo>
                  <a:pt x="9134" y="707"/>
                  <a:pt x="8887" y="700"/>
                  <a:pt x="8640" y="700"/>
                </a:cubicBezTo>
                <a:cubicBezTo>
                  <a:pt x="8530" y="700"/>
                  <a:pt x="8420" y="701"/>
                  <a:pt x="8310" y="701"/>
                </a:cubicBezTo>
                <a:cubicBezTo>
                  <a:pt x="8052" y="701"/>
                  <a:pt x="7795" y="694"/>
                  <a:pt x="7542" y="647"/>
                </a:cubicBezTo>
                <a:cubicBezTo>
                  <a:pt x="6903" y="525"/>
                  <a:pt x="6334" y="150"/>
                  <a:pt x="5693" y="38"/>
                </a:cubicBezTo>
                <a:cubicBezTo>
                  <a:pt x="5545" y="12"/>
                  <a:pt x="5406" y="0"/>
                  <a:pt x="5276" y="0"/>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17;p2"/>
          <p:cNvGrpSpPr/>
          <p:nvPr/>
        </p:nvGrpSpPr>
        <p:grpSpPr>
          <a:xfrm rot="-2127242">
            <a:off x="1206905" y="485504"/>
            <a:ext cx="850112" cy="1615710"/>
            <a:chOff x="1763800" y="344725"/>
            <a:chExt cx="152925" cy="365600"/>
          </a:xfrm>
        </p:grpSpPr>
        <p:sp>
          <p:nvSpPr>
            <p:cNvPr id="18" name="Google Shape;18;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 name="Google Shape;26;p2"/>
          <p:cNvGrpSpPr/>
          <p:nvPr/>
        </p:nvGrpSpPr>
        <p:grpSpPr>
          <a:xfrm rot="2127242" flipH="1">
            <a:off x="10135803" y="485504"/>
            <a:ext cx="850112" cy="1615710"/>
            <a:chOff x="1763800" y="344725"/>
            <a:chExt cx="152925" cy="365600"/>
          </a:xfrm>
        </p:grpSpPr>
        <p:sp>
          <p:nvSpPr>
            <p:cNvPr id="27" name="Google Shape;27;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 name="Google Shape;35;p2"/>
          <p:cNvGrpSpPr/>
          <p:nvPr/>
        </p:nvGrpSpPr>
        <p:grpSpPr>
          <a:xfrm rot="-756441">
            <a:off x="-217545" y="862286"/>
            <a:ext cx="1737872" cy="1652461"/>
            <a:chOff x="1288525" y="846925"/>
            <a:chExt cx="396175" cy="473850"/>
          </a:xfrm>
        </p:grpSpPr>
        <p:sp>
          <p:nvSpPr>
            <p:cNvPr id="36" name="Google Shape;36;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 name="Google Shape;46;p2"/>
          <p:cNvGrpSpPr/>
          <p:nvPr/>
        </p:nvGrpSpPr>
        <p:grpSpPr>
          <a:xfrm>
            <a:off x="-298918" y="-539980"/>
            <a:ext cx="2712125" cy="1897925"/>
            <a:chOff x="1218400" y="279000"/>
            <a:chExt cx="468300" cy="412225"/>
          </a:xfrm>
        </p:grpSpPr>
        <p:sp>
          <p:nvSpPr>
            <p:cNvPr id="47" name="Google Shape;47;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rot="756441" flipH="1">
            <a:off x="10672456" y="862286"/>
            <a:ext cx="1737872" cy="1652461"/>
            <a:chOff x="1288525" y="846925"/>
            <a:chExt cx="396175" cy="473850"/>
          </a:xfrm>
        </p:grpSpPr>
        <p:sp>
          <p:nvSpPr>
            <p:cNvPr id="58" name="Google Shape;58;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 name="Google Shape;68;p2"/>
          <p:cNvGrpSpPr/>
          <p:nvPr/>
        </p:nvGrpSpPr>
        <p:grpSpPr>
          <a:xfrm flipH="1">
            <a:off x="9779579" y="-539980"/>
            <a:ext cx="2712125" cy="1897925"/>
            <a:chOff x="1218400" y="279000"/>
            <a:chExt cx="468300" cy="412225"/>
          </a:xfrm>
        </p:grpSpPr>
        <p:sp>
          <p:nvSpPr>
            <p:cNvPr id="69" name="Google Shape;69;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2"/>
          <p:cNvGrpSpPr/>
          <p:nvPr/>
        </p:nvGrpSpPr>
        <p:grpSpPr>
          <a:xfrm>
            <a:off x="3214574" y="5596977"/>
            <a:ext cx="701133" cy="869542"/>
            <a:chOff x="2100500" y="1458275"/>
            <a:chExt cx="159000" cy="248050"/>
          </a:xfrm>
        </p:grpSpPr>
        <p:sp>
          <p:nvSpPr>
            <p:cNvPr id="80" name="Google Shape;8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 name="Google Shape;84;p2"/>
          <p:cNvGrpSpPr/>
          <p:nvPr/>
        </p:nvGrpSpPr>
        <p:grpSpPr>
          <a:xfrm>
            <a:off x="8549682" y="5500585"/>
            <a:ext cx="701133" cy="869542"/>
            <a:chOff x="2100500" y="1458275"/>
            <a:chExt cx="159000" cy="248050"/>
          </a:xfrm>
        </p:grpSpPr>
        <p:sp>
          <p:nvSpPr>
            <p:cNvPr id="85" name="Google Shape;85;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 name="Google Shape;89;p2"/>
          <p:cNvGrpSpPr/>
          <p:nvPr/>
        </p:nvGrpSpPr>
        <p:grpSpPr>
          <a:xfrm flipH="1">
            <a:off x="6459411" y="5276017"/>
            <a:ext cx="520078" cy="645015"/>
            <a:chOff x="2100500" y="1458275"/>
            <a:chExt cx="159000" cy="248050"/>
          </a:xfrm>
        </p:grpSpPr>
        <p:sp>
          <p:nvSpPr>
            <p:cNvPr id="90" name="Google Shape;9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94;p2"/>
          <p:cNvSpPr/>
          <p:nvPr/>
        </p:nvSpPr>
        <p:spPr>
          <a:xfrm>
            <a:off x="9305537" y="635936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flipH="1">
            <a:off x="4048396" y="6355698"/>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rot="-2700000">
            <a:off x="774331" y="4150647"/>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rot="-338711">
            <a:off x="11043951" y="4150646"/>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58384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8312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28965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2" name="Google Shape;1392;p11"/>
          <p:cNvGrpSpPr/>
          <p:nvPr/>
        </p:nvGrpSpPr>
        <p:grpSpPr>
          <a:xfrm>
            <a:off x="-398226" y="-79"/>
            <a:ext cx="12989235" cy="6857478"/>
            <a:chOff x="238125" y="490000"/>
            <a:chExt cx="7130600" cy="4735300"/>
          </a:xfrm>
        </p:grpSpPr>
        <p:sp>
          <p:nvSpPr>
            <p:cNvPr id="1393" name="Google Shape;1393;p1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1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1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96779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81"/>
        <p:cNvGrpSpPr/>
        <p:nvPr/>
      </p:nvGrpSpPr>
      <p:grpSpPr>
        <a:xfrm>
          <a:off x="0" y="0"/>
          <a:ext cx="0" cy="0"/>
          <a:chOff x="0" y="0"/>
          <a:chExt cx="0" cy="0"/>
        </a:xfrm>
      </p:grpSpPr>
      <p:grpSp>
        <p:nvGrpSpPr>
          <p:cNvPr id="2582" name="Google Shape;2582;p27"/>
          <p:cNvGrpSpPr/>
          <p:nvPr/>
        </p:nvGrpSpPr>
        <p:grpSpPr>
          <a:xfrm>
            <a:off x="-398226" y="-79"/>
            <a:ext cx="12989235" cy="6857478"/>
            <a:chOff x="238125" y="490000"/>
            <a:chExt cx="7130600" cy="4735300"/>
          </a:xfrm>
        </p:grpSpPr>
        <p:sp>
          <p:nvSpPr>
            <p:cNvPr id="2583" name="Google Shape;2583;p27"/>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4" name="Google Shape;2584;p27"/>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5" name="Google Shape;2585;p27"/>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6" name="Google Shape;2586;p27"/>
          <p:cNvGrpSpPr/>
          <p:nvPr/>
        </p:nvGrpSpPr>
        <p:grpSpPr>
          <a:xfrm flipH="1">
            <a:off x="-112027" y="5866605"/>
            <a:ext cx="1354736" cy="1087307"/>
            <a:chOff x="3206750" y="1492575"/>
            <a:chExt cx="634550" cy="640625"/>
          </a:xfrm>
        </p:grpSpPr>
        <p:sp>
          <p:nvSpPr>
            <p:cNvPr id="2587" name="Google Shape;2587;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3" name="Google Shape;2593;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4" name="Google Shape;2594;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7" name="Google Shape;2597;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8" name="Google Shape;2598;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2" name="Google Shape;2602;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3" name="Google Shape;2603;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6" name="Google Shape;2606;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7" name="Google Shape;2607;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1" name="Google Shape;2611;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2" name="Google Shape;2612;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3" name="Google Shape;2613;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4" name="Google Shape;2614;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5" name="Google Shape;2615;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6" name="Google Shape;2616;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0" name="Google Shape;2620;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1" name="Google Shape;2621;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2" name="Google Shape;2622;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3" name="Google Shape;2623;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4" name="Google Shape;2624;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5" name="Google Shape;2625;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6" name="Google Shape;2626;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7" name="Google Shape;2627;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8" name="Google Shape;2628;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9" name="Google Shape;2629;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0" name="Google Shape;2630;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1" name="Google Shape;2631;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2" name="Google Shape;2632;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3" name="Google Shape;2643;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4" name="Google Shape;2644;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5" name="Google Shape;2645;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6" name="Google Shape;2646;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7" name="Google Shape;2647;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8" name="Google Shape;2648;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9" name="Google Shape;2649;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0" name="Google Shape;2650;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1" name="Google Shape;2651;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Google Shape;2653;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4" name="Google Shape;2654;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5" name="Google Shape;2655;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6" name="Google Shape;2656;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7" name="Google Shape;2657;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8" name="Google Shape;2658;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9" name="Google Shape;2659;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0" name="Google Shape;2660;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1" name="Google Shape;2661;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2" name="Google Shape;2662;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3" name="Google Shape;2663;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4" name="Google Shape;2664;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5" name="Google Shape;2665;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6" name="Google Shape;2666;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7" name="Google Shape;2667;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8" name="Google Shape;2668;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9" name="Google Shape;2669;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0" name="Google Shape;2670;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1" name="Google Shape;2671;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2" name="Google Shape;2672;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3" name="Google Shape;2673;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4" name="Google Shape;2674;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5" name="Google Shape;2675;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6" name="Google Shape;2676;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7" name="Google Shape;2677;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8" name="Google Shape;2678;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9" name="Google Shape;2679;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0" name="Google Shape;2680;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1" name="Google Shape;2681;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97" name="Google Shape;2697;p27"/>
          <p:cNvGrpSpPr/>
          <p:nvPr/>
        </p:nvGrpSpPr>
        <p:grpSpPr>
          <a:xfrm>
            <a:off x="10950145" y="5866622"/>
            <a:ext cx="1354736" cy="1087307"/>
            <a:chOff x="3206750" y="1492575"/>
            <a:chExt cx="634550" cy="640625"/>
          </a:xfrm>
        </p:grpSpPr>
        <p:sp>
          <p:nvSpPr>
            <p:cNvPr id="2698" name="Google Shape;2698;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5" name="Google Shape;2745;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6" name="Google Shape;2746;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08" name="Google Shape;2808;p27"/>
          <p:cNvSpPr/>
          <p:nvPr/>
        </p:nvSpPr>
        <p:spPr>
          <a:xfrm>
            <a:off x="250544" y="4909841"/>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27"/>
          <p:cNvSpPr/>
          <p:nvPr/>
        </p:nvSpPr>
        <p:spPr>
          <a:xfrm rot="-1998728">
            <a:off x="11661400" y="4915033"/>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27"/>
          <p:cNvSpPr/>
          <p:nvPr/>
        </p:nvSpPr>
        <p:spPr>
          <a:xfrm rot="-632712">
            <a:off x="386138" y="2886659"/>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27"/>
          <p:cNvSpPr/>
          <p:nvPr/>
        </p:nvSpPr>
        <p:spPr>
          <a:xfrm rot="-338711">
            <a:off x="11615331" y="3157314"/>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12" name="Google Shape;2812;p27"/>
          <p:cNvGrpSpPr/>
          <p:nvPr/>
        </p:nvGrpSpPr>
        <p:grpSpPr>
          <a:xfrm>
            <a:off x="-436712" y="-135091"/>
            <a:ext cx="13066122" cy="1882412"/>
            <a:chOff x="-382863" y="-148975"/>
            <a:chExt cx="11454974" cy="2075882"/>
          </a:xfrm>
        </p:grpSpPr>
        <p:grpSp>
          <p:nvGrpSpPr>
            <p:cNvPr id="2813" name="Google Shape;2813;p27"/>
            <p:cNvGrpSpPr/>
            <p:nvPr/>
          </p:nvGrpSpPr>
          <p:grpSpPr>
            <a:xfrm>
              <a:off x="-382863" y="-148975"/>
              <a:ext cx="2258296" cy="2075882"/>
              <a:chOff x="8940718" y="-72767"/>
              <a:chExt cx="2387710" cy="2194842"/>
            </a:xfrm>
          </p:grpSpPr>
          <p:grpSp>
            <p:nvGrpSpPr>
              <p:cNvPr id="2814" name="Google Shape;2814;p27"/>
              <p:cNvGrpSpPr/>
              <p:nvPr/>
            </p:nvGrpSpPr>
            <p:grpSpPr>
              <a:xfrm flipH="1">
                <a:off x="9124482" y="-72767"/>
                <a:ext cx="2203946" cy="1345811"/>
                <a:chOff x="3345050" y="251075"/>
                <a:chExt cx="492150" cy="300525"/>
              </a:xfrm>
            </p:grpSpPr>
            <p:sp>
              <p:nvSpPr>
                <p:cNvPr id="2815" name="Google Shape;2815;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16" name="Google Shape;2816;p27"/>
                <p:cNvGrpSpPr/>
                <p:nvPr/>
              </p:nvGrpSpPr>
              <p:grpSpPr>
                <a:xfrm>
                  <a:off x="3345050" y="251075"/>
                  <a:ext cx="492150" cy="300525"/>
                  <a:chOff x="3345050" y="251075"/>
                  <a:chExt cx="492150" cy="300525"/>
                </a:xfrm>
              </p:grpSpPr>
              <p:sp>
                <p:nvSpPr>
                  <p:cNvPr id="2817" name="Google Shape;2817;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1F8B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1F8B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831" name="Google Shape;2831;p27"/>
              <p:cNvGrpSpPr/>
              <p:nvPr/>
            </p:nvGrpSpPr>
            <p:grpSpPr>
              <a:xfrm rot="2230832" flipH="1">
                <a:off x="9088331" y="606874"/>
                <a:ext cx="1781038" cy="1087568"/>
                <a:chOff x="3345050" y="251075"/>
                <a:chExt cx="492150" cy="300525"/>
              </a:xfrm>
            </p:grpSpPr>
            <p:sp>
              <p:nvSpPr>
                <p:cNvPr id="2832" name="Google Shape;2832;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33" name="Google Shape;2833;p27"/>
                <p:cNvGrpSpPr/>
                <p:nvPr/>
              </p:nvGrpSpPr>
              <p:grpSpPr>
                <a:xfrm>
                  <a:off x="3345050" y="251075"/>
                  <a:ext cx="492150" cy="300525"/>
                  <a:chOff x="3345050" y="251075"/>
                  <a:chExt cx="492150" cy="300525"/>
                </a:xfrm>
              </p:grpSpPr>
              <p:sp>
                <p:nvSpPr>
                  <p:cNvPr id="2834" name="Google Shape;2834;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2848" name="Google Shape;2848;p27"/>
            <p:cNvGrpSpPr/>
            <p:nvPr/>
          </p:nvGrpSpPr>
          <p:grpSpPr>
            <a:xfrm>
              <a:off x="8813953" y="-148971"/>
              <a:ext cx="2258158" cy="2075745"/>
              <a:chOff x="8813953" y="-148971"/>
              <a:chExt cx="2258158" cy="2075745"/>
            </a:xfrm>
          </p:grpSpPr>
          <p:grpSp>
            <p:nvGrpSpPr>
              <p:cNvPr id="2849" name="Google Shape;2849;p27"/>
              <p:cNvGrpSpPr/>
              <p:nvPr/>
            </p:nvGrpSpPr>
            <p:grpSpPr>
              <a:xfrm>
                <a:off x="8813953" y="-148971"/>
                <a:ext cx="2084501" cy="1272874"/>
                <a:chOff x="3345050" y="251075"/>
                <a:chExt cx="492150" cy="300525"/>
              </a:xfrm>
            </p:grpSpPr>
            <p:sp>
              <p:nvSpPr>
                <p:cNvPr id="2850" name="Google Shape;2850;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51" name="Google Shape;2851;p27"/>
                <p:cNvGrpSpPr/>
                <p:nvPr/>
              </p:nvGrpSpPr>
              <p:grpSpPr>
                <a:xfrm>
                  <a:off x="3345050" y="251075"/>
                  <a:ext cx="492150" cy="300525"/>
                  <a:chOff x="3345050" y="251075"/>
                  <a:chExt cx="492150" cy="300525"/>
                </a:xfrm>
              </p:grpSpPr>
              <p:sp>
                <p:nvSpPr>
                  <p:cNvPr id="2852" name="Google Shape;2852;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866" name="Google Shape;2866;p27"/>
              <p:cNvGrpSpPr/>
              <p:nvPr/>
            </p:nvGrpSpPr>
            <p:grpSpPr>
              <a:xfrm rot="-2230875">
                <a:off x="9247993" y="493691"/>
                <a:ext cx="1684507" cy="1028622"/>
                <a:chOff x="3345050" y="251075"/>
                <a:chExt cx="492150" cy="300525"/>
              </a:xfrm>
            </p:grpSpPr>
            <p:sp>
              <p:nvSpPr>
                <p:cNvPr id="2867" name="Google Shape;2867;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68" name="Google Shape;2868;p27"/>
                <p:cNvGrpSpPr/>
                <p:nvPr/>
              </p:nvGrpSpPr>
              <p:grpSpPr>
                <a:xfrm>
                  <a:off x="3345050" y="251075"/>
                  <a:ext cx="492150" cy="300525"/>
                  <a:chOff x="3345050" y="251075"/>
                  <a:chExt cx="492150" cy="300525"/>
                </a:xfrm>
              </p:grpSpPr>
              <p:sp>
                <p:nvSpPr>
                  <p:cNvPr id="2869" name="Google Shape;2869;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spTree>
    <p:extLst>
      <p:ext uri="{BB962C8B-B14F-4D97-AF65-F5344CB8AC3E}">
        <p14:creationId xmlns:p14="http://schemas.microsoft.com/office/powerpoint/2010/main" val="2089015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83"/>
        <p:cNvGrpSpPr/>
        <p:nvPr/>
      </p:nvGrpSpPr>
      <p:grpSpPr>
        <a:xfrm>
          <a:off x="0" y="0"/>
          <a:ext cx="0" cy="0"/>
          <a:chOff x="0" y="0"/>
          <a:chExt cx="0" cy="0"/>
        </a:xfrm>
      </p:grpSpPr>
      <p:grpSp>
        <p:nvGrpSpPr>
          <p:cNvPr id="2884" name="Google Shape;2884;p28"/>
          <p:cNvGrpSpPr/>
          <p:nvPr/>
        </p:nvGrpSpPr>
        <p:grpSpPr>
          <a:xfrm>
            <a:off x="-398226" y="-79"/>
            <a:ext cx="12989235" cy="6857478"/>
            <a:chOff x="238125" y="490000"/>
            <a:chExt cx="7130600" cy="4735300"/>
          </a:xfrm>
        </p:grpSpPr>
        <p:sp>
          <p:nvSpPr>
            <p:cNvPr id="2885" name="Google Shape;2885;p28"/>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28"/>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28"/>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88" name="Google Shape;2888;p28"/>
          <p:cNvSpPr/>
          <p:nvPr/>
        </p:nvSpPr>
        <p:spPr>
          <a:xfrm rot="-1234770">
            <a:off x="259672" y="3042216"/>
            <a:ext cx="363147"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28"/>
          <p:cNvSpPr/>
          <p:nvPr/>
        </p:nvSpPr>
        <p:spPr>
          <a:xfrm rot="654456">
            <a:off x="286725" y="4857821"/>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28"/>
          <p:cNvSpPr/>
          <p:nvPr/>
        </p:nvSpPr>
        <p:spPr>
          <a:xfrm rot="-1998728">
            <a:off x="11577618" y="477398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28"/>
          <p:cNvSpPr/>
          <p:nvPr/>
        </p:nvSpPr>
        <p:spPr>
          <a:xfrm rot="-2413061">
            <a:off x="11577632" y="3065930"/>
            <a:ext cx="358404"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28"/>
          <p:cNvSpPr/>
          <p:nvPr/>
        </p:nvSpPr>
        <p:spPr>
          <a:xfrm>
            <a:off x="-6214348" y="6356675"/>
            <a:ext cx="25640684"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93" name="Google Shape;2893;p28"/>
          <p:cNvGrpSpPr/>
          <p:nvPr/>
        </p:nvGrpSpPr>
        <p:grpSpPr>
          <a:xfrm>
            <a:off x="731897" y="6238311"/>
            <a:ext cx="488938" cy="606371"/>
            <a:chOff x="2100500" y="1458275"/>
            <a:chExt cx="159000" cy="248050"/>
          </a:xfrm>
        </p:grpSpPr>
        <p:sp>
          <p:nvSpPr>
            <p:cNvPr id="2894" name="Google Shape;2894;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98" name="Google Shape;2898;p28"/>
          <p:cNvSpPr/>
          <p:nvPr/>
        </p:nvSpPr>
        <p:spPr>
          <a:xfrm flipH="1">
            <a:off x="2614256" y="6552269"/>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28"/>
          <p:cNvSpPr/>
          <p:nvPr/>
        </p:nvSpPr>
        <p:spPr>
          <a:xfrm>
            <a:off x="7632374" y="652781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00" name="Google Shape;2900;p28"/>
          <p:cNvGrpSpPr/>
          <p:nvPr/>
        </p:nvGrpSpPr>
        <p:grpSpPr>
          <a:xfrm>
            <a:off x="5295069" y="6356671"/>
            <a:ext cx="488938" cy="606371"/>
            <a:chOff x="2100500" y="1458275"/>
            <a:chExt cx="159000" cy="248050"/>
          </a:xfrm>
        </p:grpSpPr>
        <p:sp>
          <p:nvSpPr>
            <p:cNvPr id="2901" name="Google Shape;2901;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05" name="Google Shape;2905;p28"/>
          <p:cNvGrpSpPr/>
          <p:nvPr/>
        </p:nvGrpSpPr>
        <p:grpSpPr>
          <a:xfrm>
            <a:off x="10491559" y="6287573"/>
            <a:ext cx="488938" cy="606371"/>
            <a:chOff x="2100500" y="1458275"/>
            <a:chExt cx="159000" cy="248050"/>
          </a:xfrm>
        </p:grpSpPr>
        <p:sp>
          <p:nvSpPr>
            <p:cNvPr id="2906" name="Google Shape;2906;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0" name="Google Shape;2910;p28"/>
          <p:cNvGrpSpPr/>
          <p:nvPr/>
        </p:nvGrpSpPr>
        <p:grpSpPr>
          <a:xfrm flipH="1">
            <a:off x="-530069" y="-500178"/>
            <a:ext cx="13252921" cy="2449641"/>
            <a:chOff x="-464707" y="-551585"/>
            <a:chExt cx="11618739" cy="2701410"/>
          </a:xfrm>
        </p:grpSpPr>
        <p:grpSp>
          <p:nvGrpSpPr>
            <p:cNvPr id="2911" name="Google Shape;2911;p28"/>
            <p:cNvGrpSpPr/>
            <p:nvPr/>
          </p:nvGrpSpPr>
          <p:grpSpPr>
            <a:xfrm>
              <a:off x="-464707" y="-551585"/>
              <a:ext cx="2493789" cy="2701410"/>
              <a:chOff x="-464707" y="-551585"/>
              <a:chExt cx="2493789" cy="2701410"/>
            </a:xfrm>
          </p:grpSpPr>
          <p:grpSp>
            <p:nvGrpSpPr>
              <p:cNvPr id="2912" name="Google Shape;2912;p28"/>
              <p:cNvGrpSpPr/>
              <p:nvPr/>
            </p:nvGrpSpPr>
            <p:grpSpPr>
              <a:xfrm rot="9900012">
                <a:off x="-163774" y="526174"/>
                <a:ext cx="1024322" cy="1516940"/>
                <a:chOff x="1254175" y="1505775"/>
                <a:chExt cx="292875" cy="433725"/>
              </a:xfrm>
            </p:grpSpPr>
            <p:sp>
              <p:nvSpPr>
                <p:cNvPr id="2913" name="Google Shape;2913;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9" name="Google Shape;2919;p28"/>
              <p:cNvGrpSpPr/>
              <p:nvPr/>
            </p:nvGrpSpPr>
            <p:grpSpPr>
              <a:xfrm rot="7306538">
                <a:off x="83863" y="-447506"/>
                <a:ext cx="1396650" cy="2068329"/>
                <a:chOff x="1254175" y="1505775"/>
                <a:chExt cx="292875" cy="433725"/>
              </a:xfrm>
            </p:grpSpPr>
            <p:sp>
              <p:nvSpPr>
                <p:cNvPr id="2920" name="Google Shape;2920;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926" name="Google Shape;2926;p28"/>
            <p:cNvGrpSpPr/>
            <p:nvPr/>
          </p:nvGrpSpPr>
          <p:grpSpPr>
            <a:xfrm>
              <a:off x="8660243" y="-551585"/>
              <a:ext cx="2493789" cy="2701410"/>
              <a:chOff x="8660243" y="-551585"/>
              <a:chExt cx="2493789" cy="2701410"/>
            </a:xfrm>
          </p:grpSpPr>
          <p:grpSp>
            <p:nvGrpSpPr>
              <p:cNvPr id="2927" name="Google Shape;2927;p28"/>
              <p:cNvGrpSpPr/>
              <p:nvPr/>
            </p:nvGrpSpPr>
            <p:grpSpPr>
              <a:xfrm rot="-9900012" flipH="1">
                <a:off x="9828777" y="526174"/>
                <a:ext cx="1024322" cy="1516940"/>
                <a:chOff x="1254175" y="1505775"/>
                <a:chExt cx="292875" cy="433725"/>
              </a:xfrm>
            </p:grpSpPr>
            <p:sp>
              <p:nvSpPr>
                <p:cNvPr id="2928" name="Google Shape;2928;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34" name="Google Shape;2934;p28"/>
              <p:cNvGrpSpPr/>
              <p:nvPr/>
            </p:nvGrpSpPr>
            <p:grpSpPr>
              <a:xfrm rot="-7306538" flipH="1">
                <a:off x="9208813" y="-447506"/>
                <a:ext cx="1396650" cy="2068329"/>
                <a:chOff x="1254175" y="1505775"/>
                <a:chExt cx="292875" cy="433725"/>
              </a:xfrm>
            </p:grpSpPr>
            <p:sp>
              <p:nvSpPr>
                <p:cNvPr id="2935" name="Google Shape;2935;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781255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359867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229"/>
        <p:cNvGrpSpPr/>
        <p:nvPr/>
      </p:nvGrpSpPr>
      <p:grpSpPr>
        <a:xfrm>
          <a:off x="0" y="0"/>
          <a:ext cx="0" cy="0"/>
          <a:chOff x="0" y="0"/>
          <a:chExt cx="0" cy="0"/>
        </a:xfrm>
      </p:grpSpPr>
      <p:grpSp>
        <p:nvGrpSpPr>
          <p:cNvPr id="3230" name="Google Shape;3230;p30"/>
          <p:cNvGrpSpPr/>
          <p:nvPr/>
        </p:nvGrpSpPr>
        <p:grpSpPr>
          <a:xfrm>
            <a:off x="-398226" y="-79"/>
            <a:ext cx="12989235" cy="6857478"/>
            <a:chOff x="238125" y="490000"/>
            <a:chExt cx="7130600" cy="4735300"/>
          </a:xfrm>
        </p:grpSpPr>
        <p:sp>
          <p:nvSpPr>
            <p:cNvPr id="3231" name="Google Shape;3231;p30"/>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30"/>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30"/>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34" name="Google Shape;3234;p30"/>
          <p:cNvSpPr/>
          <p:nvPr/>
        </p:nvSpPr>
        <p:spPr>
          <a:xfrm>
            <a:off x="832397" y="6377987"/>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5" name="Google Shape;3235;p30"/>
          <p:cNvSpPr/>
          <p:nvPr/>
        </p:nvSpPr>
        <p:spPr>
          <a:xfrm rot="-1249862">
            <a:off x="11635666" y="5772664"/>
            <a:ext cx="358409"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6" name="Google Shape;3236;p30"/>
          <p:cNvSpPr/>
          <p:nvPr/>
        </p:nvSpPr>
        <p:spPr>
          <a:xfrm rot="-2317354">
            <a:off x="215700" y="5772664"/>
            <a:ext cx="358408"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7" name="Google Shape;3237;p30"/>
          <p:cNvSpPr/>
          <p:nvPr/>
        </p:nvSpPr>
        <p:spPr>
          <a:xfrm rot="-2157691">
            <a:off x="10938904" y="6428461"/>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38" name="Google Shape;3238;p30"/>
          <p:cNvGrpSpPr/>
          <p:nvPr/>
        </p:nvGrpSpPr>
        <p:grpSpPr>
          <a:xfrm>
            <a:off x="-690074" y="-358076"/>
            <a:ext cx="13572932" cy="2550789"/>
            <a:chOff x="-604983" y="-394879"/>
            <a:chExt cx="11899291" cy="2812953"/>
          </a:xfrm>
        </p:grpSpPr>
        <p:grpSp>
          <p:nvGrpSpPr>
            <p:cNvPr id="3239" name="Google Shape;3239;p30"/>
            <p:cNvGrpSpPr/>
            <p:nvPr/>
          </p:nvGrpSpPr>
          <p:grpSpPr>
            <a:xfrm rot="-542326">
              <a:off x="63472" y="918881"/>
              <a:ext cx="610813" cy="1460279"/>
              <a:chOff x="1763800" y="344725"/>
              <a:chExt cx="152925" cy="365600"/>
            </a:xfrm>
          </p:grpSpPr>
          <p:sp>
            <p:nvSpPr>
              <p:cNvPr id="3240" name="Google Shape;3240;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1" name="Google Shape;3241;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2" name="Google Shape;3242;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3" name="Google Shape;3243;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4" name="Google Shape;3244;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5" name="Google Shape;3245;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6" name="Google Shape;3246;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7" name="Google Shape;3247;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48" name="Google Shape;3248;p30"/>
            <p:cNvGrpSpPr/>
            <p:nvPr/>
          </p:nvGrpSpPr>
          <p:grpSpPr>
            <a:xfrm rot="542326" flipH="1">
              <a:off x="9954284" y="918881"/>
              <a:ext cx="610813" cy="1460279"/>
              <a:chOff x="1763800" y="344725"/>
              <a:chExt cx="152925" cy="365600"/>
            </a:xfrm>
          </p:grpSpPr>
          <p:sp>
            <p:nvSpPr>
              <p:cNvPr id="3249" name="Google Shape;3249;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0" name="Google Shape;3250;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1" name="Google Shape;3251;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2" name="Google Shape;3252;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3" name="Google Shape;3253;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4" name="Google Shape;3254;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5" name="Google Shape;3255;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6" name="Google Shape;3256;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57" name="Google Shape;3257;p30"/>
            <p:cNvGrpSpPr/>
            <p:nvPr/>
          </p:nvGrpSpPr>
          <p:grpSpPr>
            <a:xfrm rot="-756439">
              <a:off x="584623" y="-200453"/>
              <a:ext cx="1248053" cy="1492749"/>
              <a:chOff x="1288525" y="846925"/>
              <a:chExt cx="396175" cy="473850"/>
            </a:xfrm>
          </p:grpSpPr>
          <p:sp>
            <p:nvSpPr>
              <p:cNvPr id="3258" name="Google Shape;3258;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9" name="Google Shape;3259;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0" name="Google Shape;3260;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1" name="Google Shape;3261;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2" name="Google Shape;3262;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3" name="Google Shape;3263;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4" name="Google Shape;3264;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5" name="Google Shape;3265;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6" name="Google Shape;3266;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7" name="Google Shape;3267;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8" name="Google Shape;3268;p30"/>
            <p:cNvGrpSpPr/>
            <p:nvPr/>
          </p:nvGrpSpPr>
          <p:grpSpPr>
            <a:xfrm rot="756441" flipH="1">
              <a:off x="8704573" y="-269295"/>
              <a:ext cx="1325917" cy="1585879"/>
              <a:chOff x="1288525" y="846925"/>
              <a:chExt cx="396175" cy="473850"/>
            </a:xfrm>
          </p:grpSpPr>
          <p:sp>
            <p:nvSpPr>
              <p:cNvPr id="3269" name="Google Shape;3269;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0" name="Google Shape;3270;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1" name="Google Shape;3271;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2" name="Google Shape;3272;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3" name="Google Shape;3273;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4" name="Google Shape;3274;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5" name="Google Shape;3275;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6" name="Google Shape;3276;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7" name="Google Shape;3277;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8" name="Google Shape;3278;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9" name="Google Shape;3279;p30"/>
            <p:cNvGrpSpPr/>
            <p:nvPr/>
          </p:nvGrpSpPr>
          <p:grpSpPr>
            <a:xfrm>
              <a:off x="-604983" y="-108470"/>
              <a:ext cx="1947707" cy="1714485"/>
              <a:chOff x="1218400" y="279000"/>
              <a:chExt cx="468300" cy="412225"/>
            </a:xfrm>
          </p:grpSpPr>
          <p:sp>
            <p:nvSpPr>
              <p:cNvPr id="3280" name="Google Shape;3280;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1" name="Google Shape;3281;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4" name="Google Shape;3284;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6" name="Google Shape;3286;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7" name="Google Shape;3287;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8" name="Google Shape;3288;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9" name="Google Shape;3289;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90" name="Google Shape;3290;p30"/>
            <p:cNvGrpSpPr/>
            <p:nvPr/>
          </p:nvGrpSpPr>
          <p:grpSpPr>
            <a:xfrm flipH="1">
              <a:off x="9225077" y="-171558"/>
              <a:ext cx="2069230" cy="1821457"/>
              <a:chOff x="1218400" y="279000"/>
              <a:chExt cx="468300" cy="412225"/>
            </a:xfrm>
          </p:grpSpPr>
          <p:sp>
            <p:nvSpPr>
              <p:cNvPr id="3291" name="Google Shape;3291;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2" name="Google Shape;3292;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3" name="Google Shape;3293;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4" name="Google Shape;3294;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5" name="Google Shape;3295;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6" name="Google Shape;3296;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7" name="Google Shape;3297;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8" name="Google Shape;3298;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9" name="Google Shape;3299;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0" name="Google Shape;3300;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99005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657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3301"/>
        <p:cNvGrpSpPr/>
        <p:nvPr/>
      </p:nvGrpSpPr>
      <p:grpSpPr>
        <a:xfrm>
          <a:off x="0" y="0"/>
          <a:ext cx="0" cy="0"/>
          <a:chOff x="0" y="0"/>
          <a:chExt cx="0" cy="0"/>
        </a:xfrm>
      </p:grpSpPr>
      <p:grpSp>
        <p:nvGrpSpPr>
          <p:cNvPr id="3302" name="Google Shape;3302;p31"/>
          <p:cNvGrpSpPr/>
          <p:nvPr/>
        </p:nvGrpSpPr>
        <p:grpSpPr>
          <a:xfrm>
            <a:off x="-398226" y="-79"/>
            <a:ext cx="12989235" cy="6857478"/>
            <a:chOff x="238125" y="490000"/>
            <a:chExt cx="7130600" cy="4735300"/>
          </a:xfrm>
        </p:grpSpPr>
        <p:sp>
          <p:nvSpPr>
            <p:cNvPr id="3303" name="Google Shape;3303;p3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4" name="Google Shape;3304;p3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5" name="Google Shape;3305;p3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06" name="Google Shape;3306;p31"/>
          <p:cNvSpPr/>
          <p:nvPr/>
        </p:nvSpPr>
        <p:spPr>
          <a:xfrm rot="-1234770">
            <a:off x="259672" y="3042216"/>
            <a:ext cx="363147"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7" name="Google Shape;3307;p31"/>
          <p:cNvSpPr/>
          <p:nvPr/>
        </p:nvSpPr>
        <p:spPr>
          <a:xfrm rot="654456">
            <a:off x="286725" y="4857821"/>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8" name="Google Shape;3308;p31"/>
          <p:cNvSpPr/>
          <p:nvPr/>
        </p:nvSpPr>
        <p:spPr>
          <a:xfrm rot="-1998728">
            <a:off x="11577618" y="477398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9" name="Google Shape;3309;p31"/>
          <p:cNvSpPr/>
          <p:nvPr/>
        </p:nvSpPr>
        <p:spPr>
          <a:xfrm rot="-2413061">
            <a:off x="11577632" y="3065930"/>
            <a:ext cx="358404"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0" name="Google Shape;3310;p31"/>
          <p:cNvSpPr/>
          <p:nvPr/>
        </p:nvSpPr>
        <p:spPr>
          <a:xfrm>
            <a:off x="-6214348" y="6356675"/>
            <a:ext cx="25640684"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1" name="Google Shape;3311;p31"/>
          <p:cNvGrpSpPr/>
          <p:nvPr/>
        </p:nvGrpSpPr>
        <p:grpSpPr>
          <a:xfrm>
            <a:off x="731897" y="6238311"/>
            <a:ext cx="488938" cy="606371"/>
            <a:chOff x="2100500" y="1458275"/>
            <a:chExt cx="159000" cy="248050"/>
          </a:xfrm>
        </p:grpSpPr>
        <p:sp>
          <p:nvSpPr>
            <p:cNvPr id="3312" name="Google Shape;3312;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3" name="Google Shape;3313;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4" name="Google Shape;3314;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5" name="Google Shape;3315;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16" name="Google Shape;3316;p31"/>
          <p:cNvSpPr/>
          <p:nvPr/>
        </p:nvSpPr>
        <p:spPr>
          <a:xfrm flipH="1">
            <a:off x="2614256" y="6552269"/>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7" name="Google Shape;3317;p31"/>
          <p:cNvSpPr/>
          <p:nvPr/>
        </p:nvSpPr>
        <p:spPr>
          <a:xfrm>
            <a:off x="7632374" y="652781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8" name="Google Shape;3318;p31"/>
          <p:cNvGrpSpPr/>
          <p:nvPr/>
        </p:nvGrpSpPr>
        <p:grpSpPr>
          <a:xfrm>
            <a:off x="5295069" y="6356671"/>
            <a:ext cx="488938" cy="606371"/>
            <a:chOff x="2100500" y="1458275"/>
            <a:chExt cx="159000" cy="248050"/>
          </a:xfrm>
        </p:grpSpPr>
        <p:sp>
          <p:nvSpPr>
            <p:cNvPr id="3319" name="Google Shape;3319;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0" name="Google Shape;3320;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1" name="Google Shape;3321;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2" name="Google Shape;3322;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23" name="Google Shape;3323;p31"/>
          <p:cNvGrpSpPr/>
          <p:nvPr/>
        </p:nvGrpSpPr>
        <p:grpSpPr>
          <a:xfrm>
            <a:off x="10491559" y="6287573"/>
            <a:ext cx="488938" cy="606371"/>
            <a:chOff x="2100500" y="1458275"/>
            <a:chExt cx="159000" cy="248050"/>
          </a:xfrm>
        </p:grpSpPr>
        <p:sp>
          <p:nvSpPr>
            <p:cNvPr id="3324" name="Google Shape;3324;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5" name="Google Shape;3325;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6" name="Google Shape;3326;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7" name="Google Shape;3327;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28" name="Google Shape;3328;p31"/>
          <p:cNvGrpSpPr/>
          <p:nvPr/>
        </p:nvGrpSpPr>
        <p:grpSpPr>
          <a:xfrm>
            <a:off x="-690074" y="-358077"/>
            <a:ext cx="13572932" cy="1854207"/>
            <a:chOff x="-604983" y="-394879"/>
            <a:chExt cx="11899291" cy="2044778"/>
          </a:xfrm>
        </p:grpSpPr>
        <p:grpSp>
          <p:nvGrpSpPr>
            <p:cNvPr id="3329" name="Google Shape;3329;p31"/>
            <p:cNvGrpSpPr/>
            <p:nvPr/>
          </p:nvGrpSpPr>
          <p:grpSpPr>
            <a:xfrm rot="-756439">
              <a:off x="584623" y="-276670"/>
              <a:ext cx="1248053" cy="1492749"/>
              <a:chOff x="1288525" y="846925"/>
              <a:chExt cx="396175" cy="473850"/>
            </a:xfrm>
          </p:grpSpPr>
          <p:sp>
            <p:nvSpPr>
              <p:cNvPr id="3330" name="Google Shape;3330;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1" name="Google Shape;3331;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2" name="Google Shape;3332;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3" name="Google Shape;3333;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4" name="Google Shape;3334;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5" name="Google Shape;3335;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6" name="Google Shape;3336;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7" name="Google Shape;3337;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8" name="Google Shape;3338;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9" name="Google Shape;3339;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40" name="Google Shape;3340;p31"/>
            <p:cNvGrpSpPr/>
            <p:nvPr/>
          </p:nvGrpSpPr>
          <p:grpSpPr>
            <a:xfrm rot="756441" flipH="1">
              <a:off x="8704573" y="-269295"/>
              <a:ext cx="1325917" cy="1585879"/>
              <a:chOff x="1288525" y="846925"/>
              <a:chExt cx="396175" cy="473850"/>
            </a:xfrm>
          </p:grpSpPr>
          <p:sp>
            <p:nvSpPr>
              <p:cNvPr id="3341" name="Google Shape;3341;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2" name="Google Shape;3342;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3" name="Google Shape;3343;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4" name="Google Shape;3344;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5" name="Google Shape;3345;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6" name="Google Shape;3346;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7" name="Google Shape;3347;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8" name="Google Shape;3348;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9" name="Google Shape;3349;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0" name="Google Shape;3350;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51" name="Google Shape;3351;p31"/>
            <p:cNvGrpSpPr/>
            <p:nvPr/>
          </p:nvGrpSpPr>
          <p:grpSpPr>
            <a:xfrm>
              <a:off x="-604983" y="-108470"/>
              <a:ext cx="1947707" cy="1714485"/>
              <a:chOff x="1218400" y="279000"/>
              <a:chExt cx="468300" cy="412225"/>
            </a:xfrm>
          </p:grpSpPr>
          <p:sp>
            <p:nvSpPr>
              <p:cNvPr id="3352" name="Google Shape;3352;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3" name="Google Shape;3353;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4" name="Google Shape;3354;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Google Shape;3355;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6" name="Google Shape;3356;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Google Shape;3357;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8" name="Google Shape;3358;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Google Shape;3359;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0" name="Google Shape;3360;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1" name="Google Shape;3361;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62" name="Google Shape;3362;p31"/>
            <p:cNvGrpSpPr/>
            <p:nvPr/>
          </p:nvGrpSpPr>
          <p:grpSpPr>
            <a:xfrm flipH="1">
              <a:off x="9225077" y="-171558"/>
              <a:ext cx="2069230" cy="1821457"/>
              <a:chOff x="1218400" y="279000"/>
              <a:chExt cx="468300" cy="412225"/>
            </a:xfrm>
          </p:grpSpPr>
          <p:sp>
            <p:nvSpPr>
              <p:cNvPr id="3363" name="Google Shape;3363;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4" name="Google Shape;3364;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Google Shape;3365;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6" name="Google Shape;3366;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7" name="Google Shape;3367;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8" name="Google Shape;3368;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Google Shape;3369;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0" name="Google Shape;3370;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1" name="Google Shape;3371;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2" name="Google Shape;3372;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35395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8247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1254091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69996E-D8C6-44DE-9EC6-26C40C1CAA6A}" type="datetimeFigureOut">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F00CF7-7CFC-4A1D-B37F-25255C9F5907}"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0953282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789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630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50398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0875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6455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2942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115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8839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574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136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0164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18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683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22185849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6804706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1931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72989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6222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21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623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719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151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27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426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77126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4133245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027482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14066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801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052909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088141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5638328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025798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763927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37581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31636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49240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931110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38166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9583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4775212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04247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0721320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475737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566213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8375271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26/04/67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6467222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915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8330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1934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theme" Target="../theme/theme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 name="Picture 2" descr="A white circle with leaves and blue text&#10;&#10;Description automatically generated">
            <a:extLst>
              <a:ext uri="{FF2B5EF4-FFF2-40B4-BE49-F238E27FC236}">
                <a16:creationId xmlns:a16="http://schemas.microsoft.com/office/drawing/2014/main" id="{1328F182-F2A8-D5B2-8495-6A4C07A51D0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24443622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5" r:id="rId4"/>
    <p:sldLayoutId id="2147483676"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F17305B-1A6B-202E-AA62-16828AC8A43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23757886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03" r:id="rId12"/>
    <p:sldLayoutId id="2147483704" r:id="rId13"/>
    <p:sldLayoutId id="2147483705"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08317647"/>
      </p:ext>
    </p:extLst>
  </p:cSld>
  <p:clrMap bg1="lt1" tx1="dk1" bg2="dk2" tx2="lt2" accent1="accent1" accent2="accent2" accent3="accent3" accent4="accent4" accent5="accent5" accent6="accent6" hlink="hlink" folHlink="folHlink"/>
  <p:sldLayoutIdLst>
    <p:sldLayoutId id="2147483739" r:id="rId1"/>
    <p:sldLayoutId id="2147483740"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70" y="713268"/>
            <a:ext cx="10285702" cy="630045"/>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accent6"/>
              </a:buClr>
              <a:buSzPts val="4600"/>
              <a:buFont typeface="Lilita One"/>
              <a:buNone/>
              <a:defRPr sz="4600">
                <a:solidFill>
                  <a:schemeClr val="accent6"/>
                </a:solidFill>
                <a:latin typeface="Lilita One"/>
                <a:ea typeface="Lilita One"/>
                <a:cs typeface="Lilita One"/>
                <a:sym typeface="Lilita One"/>
              </a:defRPr>
            </a:lvl1pPr>
            <a:lvl2pPr lvl="1"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2pPr>
            <a:lvl3pPr lvl="2"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3pPr>
            <a:lvl4pPr lvl="3"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4pPr>
            <a:lvl5pPr lvl="4"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5pPr>
            <a:lvl6pPr lvl="5"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6pPr>
            <a:lvl7pPr lvl="6"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7pPr>
            <a:lvl8pPr lvl="7"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8pPr>
            <a:lvl9pPr lvl="8"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527" y="1801679"/>
            <a:ext cx="10285702" cy="4342307"/>
          </a:xfrm>
          <a:prstGeom prst="rect">
            <a:avLst/>
          </a:prstGeom>
          <a:noFill/>
          <a:ln>
            <a:noFill/>
          </a:ln>
        </p:spPr>
        <p:txBody>
          <a:bodyPr spcFirstLastPara="1" wrap="square" lIns="116050" tIns="116050" rIns="116050" bIns="116050" anchor="t" anchorCtr="0">
            <a:noAutofit/>
          </a:bodyPr>
          <a:lstStyle>
            <a:lvl1pPr marL="457200" lvl="0" indent="-342900">
              <a:lnSpc>
                <a:spcPct val="100000"/>
              </a:lnSpc>
              <a:spcBef>
                <a:spcPts val="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1pPr>
            <a:lvl2pPr marL="914400" lvl="1"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2pPr>
            <a:lvl3pPr marL="1371600" lvl="2"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3pPr>
            <a:lvl4pPr marL="1828800" lvl="3"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4pPr>
            <a:lvl5pPr marL="2286000" lvl="4"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5pPr>
            <a:lvl6pPr marL="2743200" lvl="5"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6pPr>
            <a:lvl7pPr marL="3200400" lvl="6"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7pPr>
            <a:lvl8pPr marL="3657600" lvl="7"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8pPr>
            <a:lvl9pPr marL="4114800" lvl="8" indent="-342900">
              <a:lnSpc>
                <a:spcPct val="100000"/>
              </a:lnSpc>
              <a:spcBef>
                <a:spcPts val="2000"/>
              </a:spcBef>
              <a:spcAft>
                <a:spcPts val="2000"/>
              </a:spcAft>
              <a:buClr>
                <a:schemeClr val="accent6"/>
              </a:buClr>
              <a:buSzPts val="1800"/>
              <a:buFont typeface="Poppins"/>
              <a:buChar char="■"/>
              <a:defRPr sz="1800">
                <a:solidFill>
                  <a:schemeClr val="accent6"/>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id="{DEBDF05D-4474-7EEE-457A-48964513F1D8}"/>
              </a:ext>
            </a:extLst>
          </p:cNvPr>
          <p:cNvSpPr txBox="1"/>
          <p:nvPr userDrawn="1"/>
        </p:nvSpPr>
        <p:spPr>
          <a:xfrm rot="16200000">
            <a:off x="-5400702" y="2573504"/>
            <a:ext cx="4572000" cy="3393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nnifont" panose="020B0603050302020204" pitchFamily="34" charset="0"/>
                <a:ea typeface="+mn-ea"/>
                <a:cs typeface="Arial"/>
                <a:sym typeface="Arial"/>
              </a:rPr>
              <a:t>Kho ppt Phan Linh_0916.604.268</a:t>
            </a:r>
          </a:p>
        </p:txBody>
      </p:sp>
      <p:sp>
        <p:nvSpPr>
          <p:cNvPr id="3" name="TextBox 2">
            <a:extLst>
              <a:ext uri="{FF2B5EF4-FFF2-40B4-BE49-F238E27FC236}">
                <a16:creationId xmlns:a16="http://schemas.microsoft.com/office/drawing/2014/main" id="{65F20A7F-6C3A-EE62-66D5-E4152AB713D9}"/>
              </a:ext>
            </a:extLst>
          </p:cNvPr>
          <p:cNvSpPr txBox="1"/>
          <p:nvPr userDrawn="1"/>
        </p:nvSpPr>
        <p:spPr>
          <a:xfrm rot="16200000">
            <a:off x="13511773" y="3125543"/>
            <a:ext cx="4572000" cy="3393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nnifont" panose="020B0603050302020204" pitchFamily="34" charset="0"/>
                <a:ea typeface="+mn-ea"/>
                <a:cs typeface="Arial"/>
                <a:sym typeface="Arial"/>
              </a:rPr>
              <a:t>Kho ppt Phan Linh_0916.604.268</a:t>
            </a:r>
          </a:p>
        </p:txBody>
      </p:sp>
      <p:sp>
        <p:nvSpPr>
          <p:cNvPr id="4" name="TextBox 3">
            <a:extLst>
              <a:ext uri="{FF2B5EF4-FFF2-40B4-BE49-F238E27FC236}">
                <a16:creationId xmlns:a16="http://schemas.microsoft.com/office/drawing/2014/main" id="{13CF4B75-91A2-EF93-3921-BE751624E47D}"/>
              </a:ext>
            </a:extLst>
          </p:cNvPr>
          <p:cNvSpPr txBox="1"/>
          <p:nvPr userDrawn="1"/>
        </p:nvSpPr>
        <p:spPr>
          <a:xfrm>
            <a:off x="3804331" y="7514595"/>
            <a:ext cx="458333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NI-Trung Kien" pitchFamily="2" charset="0"/>
                <a:ea typeface="+mn-ea"/>
                <a:cs typeface="Arial"/>
                <a:sym typeface="Arial"/>
              </a:rPr>
              <a:t>Kho ppt Phan Linh_0916.604.268</a:t>
            </a:r>
          </a:p>
        </p:txBody>
      </p:sp>
    </p:spTree>
    <p:extLst>
      <p:ext uri="{BB962C8B-B14F-4D97-AF65-F5344CB8AC3E}">
        <p14:creationId xmlns:p14="http://schemas.microsoft.com/office/powerpoint/2010/main" val="949053134"/>
      </p:ext>
    </p:extLst>
  </p:cSld>
  <p:clrMap bg1="lt1" tx1="dk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F17305B-1A6B-202E-AA62-16828AC8A43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9752497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375502"/>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Layout" Target="../slideLayouts/slideLayout50.xml"/><Relationship Id="rId4" Type="http://schemas.microsoft.com/office/2007/relationships/media" Target="../media/media2.mp3"/><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Layout" Target="../slideLayouts/slideLayout50.xml"/><Relationship Id="rId4" Type="http://schemas.microsoft.com/office/2007/relationships/media" Target="../media/media2.mp3"/><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93D1794C-A2E9-EFAF-98D3-F6D304427616}"/>
              </a:ext>
            </a:extLst>
          </p:cNvPr>
          <p:cNvPicPr>
            <a:picLocks noChangeAspect="1"/>
          </p:cNvPicPr>
          <p:nvPr/>
        </p:nvPicPr>
        <p:blipFill>
          <a:blip r:embed="rId6"/>
          <a:stretch>
            <a:fillRect/>
          </a:stretch>
        </p:blipFill>
        <p:spPr>
          <a:xfrm>
            <a:off x="2745685" y="1785453"/>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ADA4E-F70C-C03D-683A-EC7F2AB32F6B}"/>
              </a:ext>
            </a:extLst>
          </p:cNvPr>
          <p:cNvSpPr txBox="1"/>
          <p:nvPr/>
        </p:nvSpPr>
        <p:spPr>
          <a:xfrm>
            <a:off x="1139483" y="1640599"/>
            <a:ext cx="10142806" cy="1754326"/>
          </a:xfrm>
          <a:prstGeom prst="rect">
            <a:avLst/>
          </a:prstGeom>
          <a:noFill/>
        </p:spPr>
        <p:txBody>
          <a:bodyPr wrap="square">
            <a:spAutoFit/>
          </a:bodyPr>
          <a:lstStyle/>
          <a:p>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Bạn ơi, thế bạn ăn cơm ở đâu? </a:t>
            </a:r>
            <a:r>
              <a:rPr kumimoji="0" lang="vi-VN" sz="3600" b="1" i="0" u="none" strike="noStrike" kern="1200" cap="none" spc="0" normalizeH="0" baseline="0" noProof="0" dirty="0">
                <a:ln>
                  <a:noFill/>
                </a:ln>
                <a:solidFill>
                  <a:srgbClr val="7030A0"/>
                </a:solidFill>
                <a:effectLst/>
                <a:uLnTx/>
                <a:uFillTx/>
                <a:latin typeface="+mj-lt"/>
                <a:ea typeface="Cambria" panose="02040503050406030204" pitchFamily="18" charset="0"/>
                <a:cs typeface="+mn-cs"/>
              </a:rPr>
              <a:t>Trời mưa, bạn </a:t>
            </a:r>
            <a:r>
              <a:rPr kumimoji="0" lang="vi-VN" sz="3600" b="1" i="0" u="sng" strike="noStrike" kern="1200" cap="none" spc="0" normalizeH="0" baseline="0" noProof="0" dirty="0">
                <a:ln>
                  <a:noFill/>
                </a:ln>
                <a:solidFill>
                  <a:srgbClr val="7030A0"/>
                </a:solidFill>
                <a:effectLst/>
                <a:uLnTx/>
                <a:uFillTx/>
                <a:latin typeface="+mj-lt"/>
                <a:ea typeface="Cambria" panose="02040503050406030204" pitchFamily="18" charset="0"/>
                <a:cs typeface="+mn-cs"/>
              </a:rPr>
              <a:t>l</a:t>
            </a:r>
            <a:r>
              <a:rPr kumimoji="0" lang="vi-VN" sz="3600" b="1" i="0" u="none" strike="noStrike" kern="1200" cap="none" spc="0" normalizeH="0" baseline="0" noProof="0" dirty="0">
                <a:ln>
                  <a:noFill/>
                </a:ln>
                <a:solidFill>
                  <a:srgbClr val="7030A0"/>
                </a:solidFill>
                <a:effectLst/>
                <a:uLnTx/>
                <a:uFillTx/>
                <a:latin typeface="+mj-lt"/>
                <a:ea typeface="Cambria" panose="02040503050406030204" pitchFamily="18" charset="0"/>
                <a:cs typeface="+mn-cs"/>
              </a:rPr>
              <a:t>àm thế </a:t>
            </a:r>
            <a:r>
              <a:rPr kumimoji="0" lang="vi-VN" sz="3600" b="1" i="0" u="sng" strike="noStrike" kern="1200" cap="none" spc="0" normalizeH="0" baseline="0" noProof="0" dirty="0">
                <a:ln>
                  <a:noFill/>
                </a:ln>
                <a:solidFill>
                  <a:srgbClr val="7030A0"/>
                </a:solidFill>
                <a:effectLst/>
                <a:uLnTx/>
                <a:uFillTx/>
                <a:latin typeface="+mj-lt"/>
                <a:ea typeface="Cambria" panose="02040503050406030204" pitchFamily="18" charset="0"/>
                <a:cs typeface="+mn-cs"/>
              </a:rPr>
              <a:t>n</a:t>
            </a:r>
            <a:r>
              <a:rPr kumimoji="0" lang="vi-VN" sz="3600" b="1" i="0" u="none" strike="noStrike" kern="1200" cap="none" spc="0" normalizeH="0" baseline="0" noProof="0" dirty="0">
                <a:ln>
                  <a:noFill/>
                </a:ln>
                <a:solidFill>
                  <a:srgbClr val="7030A0"/>
                </a:solidFill>
                <a:effectLst/>
                <a:uLnTx/>
                <a:uFillTx/>
                <a:latin typeface="+mj-lt"/>
                <a:ea typeface="Cambria" panose="02040503050406030204" pitchFamily="18" charset="0"/>
                <a:cs typeface="+mn-cs"/>
              </a:rPr>
              <a:t>ào để khỏi ướt? </a:t>
            </a:r>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Những đêm rét như đêm qua bạn nằm ở đâu mà ngủ?... </a:t>
            </a:r>
            <a:endParaRPr lang="en-US" sz="3600" b="1" dirty="0">
              <a:latin typeface="+mj-lt"/>
            </a:endParaRPr>
          </a:p>
        </p:txBody>
      </p:sp>
    </p:spTree>
    <p:extLst>
      <p:ext uri="{BB962C8B-B14F-4D97-AF65-F5344CB8AC3E}">
        <p14:creationId xmlns:p14="http://schemas.microsoft.com/office/powerpoint/2010/main" val="1576989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428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C66C7-1B99-4A3A-A43F-D6F0E017BD72}"/>
              </a:ext>
            </a:extLst>
          </p:cNvPr>
          <p:cNvSpPr txBox="1"/>
          <p:nvPr/>
        </p:nvSpPr>
        <p:spPr>
          <a:xfrm>
            <a:off x="1633490" y="1606858"/>
            <a:ext cx="9691001"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a:t>
            </a:r>
            <a:r>
              <a:rPr kumimoji="0" lang="vi-VN" sz="32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Bạn ơi, nếu tôi và bạn mà là người lớn, chúng mình sẽ vứt tất cả đạn, bom, súng,</a:t>
            </a:r>
            <a:r>
              <a:rPr kumimoji="0" lang="vi-VN" sz="32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2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xuống biển.</a:t>
            </a:r>
            <a:endParaRPr lang="en-US" sz="3200" b="1" dirty="0">
              <a:latin typeface="+mj-lt"/>
            </a:endParaRPr>
          </a:p>
        </p:txBody>
      </p:sp>
    </p:spTree>
    <p:extLst>
      <p:ext uri="{BB962C8B-B14F-4D97-AF65-F5344CB8AC3E}">
        <p14:creationId xmlns:p14="http://schemas.microsoft.com/office/powerpoint/2010/main" val="6411474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7ABBC857-ACCA-3721-06F7-9E70C8AA34CE}"/>
              </a:ext>
            </a:extLst>
          </p:cNvPr>
          <p:cNvPicPr>
            <a:picLocks noChangeAspect="1"/>
          </p:cNvPicPr>
          <p:nvPr/>
        </p:nvPicPr>
        <p:blipFill>
          <a:blip r:embed="rId6"/>
          <a:stretch>
            <a:fillRect/>
          </a:stretch>
        </p:blipFill>
        <p:spPr>
          <a:xfrm>
            <a:off x="2194575" y="2501527"/>
            <a:ext cx="8431499" cy="2731245"/>
          </a:xfrm>
          <a:prstGeom prst="rect">
            <a:avLst/>
          </a:prstGeom>
        </p:spPr>
      </p:pic>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1374376" y="2878843"/>
            <a:ext cx="10055624" cy="3474331"/>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74681" y="-6139"/>
                    <a:pt x="6728649" y="118488"/>
                    <a:pt x="11932920" y="0"/>
                  </a:cubicBezTo>
                  <a:cubicBezTo>
                    <a:pt x="11603510" y="444499"/>
                    <a:pt x="11673849" y="1188687"/>
                    <a:pt x="11932920" y="1710781"/>
                  </a:cubicBezTo>
                  <a:cubicBezTo>
                    <a:pt x="6526778" y="1516142"/>
                    <a:pt x="2577424" y="1126943"/>
                    <a:pt x="0" y="1710781"/>
                  </a:cubicBezTo>
                  <a:cubicBezTo>
                    <a:pt x="118877" y="1092492"/>
                    <a:pt x="139619" y="430433"/>
                    <a:pt x="0" y="0"/>
                  </a:cubicBezTo>
                  <a:close/>
                </a:path>
                <a:path w="11932920" h="1710781" stroke="0" extrusionOk="0">
                  <a:moveTo>
                    <a:pt x="0" y="0"/>
                  </a:moveTo>
                  <a:cubicBezTo>
                    <a:pt x="5791231" y="-38412"/>
                    <a:pt x="9738241" y="-162804"/>
                    <a:pt x="11932920" y="0"/>
                  </a:cubicBezTo>
                  <a:cubicBezTo>
                    <a:pt x="11732490" y="178259"/>
                    <a:pt x="12016965" y="1087425"/>
                    <a:pt x="11932920" y="1710781"/>
                  </a:cubicBezTo>
                  <a:cubicBezTo>
                    <a:pt x="8410262" y="1663711"/>
                    <a:pt x="3327981" y="2144941"/>
                    <a:pt x="0" y="1710781"/>
                  </a:cubicBezTo>
                  <a:cubicBezTo>
                    <a:pt x="85096" y="1230155"/>
                    <a:pt x="103450" y="901116"/>
                    <a:pt x="0" y="0"/>
                  </a:cubicBezTo>
                  <a:close/>
                </a:path>
                <a:path w="11932920" h="1710781" fill="none" stroke="0" extrusionOk="0">
                  <a:moveTo>
                    <a:pt x="0" y="0"/>
                  </a:moveTo>
                  <a:cubicBezTo>
                    <a:pt x="4158969" y="-260990"/>
                    <a:pt x="7370240" y="107460"/>
                    <a:pt x="11932920" y="0"/>
                  </a:cubicBezTo>
                  <a:cubicBezTo>
                    <a:pt x="11588508" y="365137"/>
                    <a:pt x="11929948" y="1242405"/>
                    <a:pt x="11932920" y="1710781"/>
                  </a:cubicBezTo>
                  <a:cubicBezTo>
                    <a:pt x="5953979" y="1202797"/>
                    <a:pt x="3053168" y="1667599"/>
                    <a:pt x="0" y="1710781"/>
                  </a:cubicBezTo>
                  <a:cubicBezTo>
                    <a:pt x="36852" y="1134467"/>
                    <a:pt x="-23669" y="279304"/>
                    <a:pt x="0" y="0"/>
                  </a:cubicBezTo>
                  <a:close/>
                </a:path>
                <a:path w="11932920" h="1710781" fill="none" stroke="0" extrusionOk="0">
                  <a:moveTo>
                    <a:pt x="0" y="0"/>
                  </a:moveTo>
                  <a:cubicBezTo>
                    <a:pt x="4516510" y="-80650"/>
                    <a:pt x="6984953" y="215221"/>
                    <a:pt x="11932920" y="0"/>
                  </a:cubicBezTo>
                  <a:cubicBezTo>
                    <a:pt x="11645271" y="371454"/>
                    <a:pt x="11729753" y="1216817"/>
                    <a:pt x="11932920" y="1710781"/>
                  </a:cubicBezTo>
                  <a:cubicBezTo>
                    <a:pt x="6051731" y="1377081"/>
                    <a:pt x="2859110" y="1001783"/>
                    <a:pt x="0" y="1710781"/>
                  </a:cubicBezTo>
                  <a:cubicBezTo>
                    <a:pt x="132127" y="1070678"/>
                    <a:pt x="99425" y="368740"/>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770530" y="242338"/>
              <a:ext cx="10760677" cy="1295035"/>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Bức thư này được gửi cho một bạn nhỏ không nhà. Người viết thư là bạn Lương Thanh Bình. Bình đọc một tờ báo do bố mang về</a:t>
              </a:r>
              <a:r>
                <a:rPr lang="nl-NL" sz="2800" b="1" dirty="0">
                  <a:solidFill>
                    <a:srgbClr val="FF0000"/>
                  </a:solidFill>
                  <a:latin typeface="Cambria" panose="02040503050406030204" pitchFamily="18" charset="0"/>
                  <a:ea typeface="Cambria" panose="02040503050406030204" pitchFamily="18" charset="0"/>
                </a:rPr>
                <a:t> và </a:t>
              </a:r>
              <a:r>
                <a:rPr lang="nl-NL" sz="2800" b="1" dirty="0">
                  <a:solidFill>
                    <a:srgbClr val="FF0000"/>
                  </a:solidFill>
                  <a:effectLst/>
                  <a:latin typeface="Cambria" panose="02040503050406030204" pitchFamily="18" charset="0"/>
                  <a:ea typeface="Cambria" panose="02040503050406030204" pitchFamily="18" charset="0"/>
                </a:rPr>
                <a:t>biết được thông tin về việc có nhiều bạn nhỏ không có nhà để ở. Bạn ấy đã rất xúc động nên đã viết bức thư này.</a:t>
              </a:r>
              <a:endParaRPr lang="en-US" sz="2800" b="1"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A023E6D-B049-ACA0-E973-73D06CC416F0}"/>
              </a:ext>
            </a:extLst>
          </p:cNvPr>
          <p:cNvGrpSpPr/>
          <p:nvPr/>
        </p:nvGrpSpPr>
        <p:grpSpPr>
          <a:xfrm>
            <a:off x="0" y="-49775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1</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Bức thư này được gửi cho ai? Tình huống nào khiến bạn nhỏ viết thư cho người đó?</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90" name="Picture 89" descr="A picture containing diagram&#10;&#10;Description automatically generated">
            <a:hlinkClick r:id="rId3" action="ppaction://hlinksldjump"/>
            <a:extLst>
              <a:ext uri="{FF2B5EF4-FFF2-40B4-BE49-F238E27FC236}">
                <a16:creationId xmlns:a16="http://schemas.microsoft.com/office/drawing/2014/main" id="{BD7029AF-0FB8-8355-4F05-03C1D340B7C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anim calcmode="lin" valueType="num">
                                      <p:cBhvr>
                                        <p:cTn id="16" dur="1000" fill="hold"/>
                                        <p:tgtEl>
                                          <p:spTgt spid="90"/>
                                        </p:tgtEl>
                                        <p:attrNameLst>
                                          <p:attrName>ppt_x</p:attrName>
                                        </p:attrNameLst>
                                      </p:cBhvr>
                                      <p:tavLst>
                                        <p:tav tm="0">
                                          <p:val>
                                            <p:strVal val="#ppt_x"/>
                                          </p:val>
                                        </p:tav>
                                        <p:tav tm="100000">
                                          <p:val>
                                            <p:strVal val="#ppt_x"/>
                                          </p:val>
                                        </p:tav>
                                      </p:tavLst>
                                    </p:anim>
                                    <p:anim calcmode="lin" valueType="num">
                                      <p:cBhvr>
                                        <p:cTn id="17" dur="1000" fill="hold"/>
                                        <p:tgtEl>
                                          <p:spTgt spid="9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5" name="Group 4">
            <a:extLst>
              <a:ext uri="{FF2B5EF4-FFF2-40B4-BE49-F238E27FC236}">
                <a16:creationId xmlns:a16="http://schemas.microsoft.com/office/drawing/2014/main" id="{A14D7B6C-7C00-3303-8300-0F2A3CB08B9D}"/>
              </a:ext>
            </a:extLst>
          </p:cNvPr>
          <p:cNvGrpSpPr/>
          <p:nvPr/>
        </p:nvGrpSpPr>
        <p:grpSpPr>
          <a:xfrm>
            <a:off x="1374376" y="2878843"/>
            <a:ext cx="10055624" cy="3474331"/>
            <a:chOff x="129540" y="128016"/>
            <a:chExt cx="11932920" cy="1710781"/>
          </a:xfrm>
        </p:grpSpPr>
        <p:sp>
          <p:nvSpPr>
            <p:cNvPr id="7" name="Rectangle 49">
              <a:extLst>
                <a:ext uri="{FF2B5EF4-FFF2-40B4-BE49-F238E27FC236}">
                  <a16:creationId xmlns:a16="http://schemas.microsoft.com/office/drawing/2014/main" id="{67D36F4F-6E80-D982-CF52-46DDAD84E129}"/>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74681" y="-6139"/>
                    <a:pt x="6728649" y="118488"/>
                    <a:pt x="11932920" y="0"/>
                  </a:cubicBezTo>
                  <a:cubicBezTo>
                    <a:pt x="11603510" y="444499"/>
                    <a:pt x="11673849" y="1188687"/>
                    <a:pt x="11932920" y="1710781"/>
                  </a:cubicBezTo>
                  <a:cubicBezTo>
                    <a:pt x="6526778" y="1516142"/>
                    <a:pt x="2577424" y="1126943"/>
                    <a:pt x="0" y="1710781"/>
                  </a:cubicBezTo>
                  <a:cubicBezTo>
                    <a:pt x="118877" y="1092492"/>
                    <a:pt x="139619" y="430433"/>
                    <a:pt x="0" y="0"/>
                  </a:cubicBezTo>
                  <a:close/>
                </a:path>
                <a:path w="11932920" h="1710781" stroke="0" extrusionOk="0">
                  <a:moveTo>
                    <a:pt x="0" y="0"/>
                  </a:moveTo>
                  <a:cubicBezTo>
                    <a:pt x="5791231" y="-38412"/>
                    <a:pt x="9738241" y="-162804"/>
                    <a:pt x="11932920" y="0"/>
                  </a:cubicBezTo>
                  <a:cubicBezTo>
                    <a:pt x="11732490" y="178259"/>
                    <a:pt x="12016965" y="1087425"/>
                    <a:pt x="11932920" y="1710781"/>
                  </a:cubicBezTo>
                  <a:cubicBezTo>
                    <a:pt x="8410262" y="1663711"/>
                    <a:pt x="3327981" y="2144941"/>
                    <a:pt x="0" y="1710781"/>
                  </a:cubicBezTo>
                  <a:cubicBezTo>
                    <a:pt x="85096" y="1230155"/>
                    <a:pt x="103450" y="901116"/>
                    <a:pt x="0" y="0"/>
                  </a:cubicBezTo>
                  <a:close/>
                </a:path>
                <a:path w="11932920" h="1710781" fill="none" stroke="0" extrusionOk="0">
                  <a:moveTo>
                    <a:pt x="0" y="0"/>
                  </a:moveTo>
                  <a:cubicBezTo>
                    <a:pt x="4158969" y="-260990"/>
                    <a:pt x="7370240" y="107460"/>
                    <a:pt x="11932920" y="0"/>
                  </a:cubicBezTo>
                  <a:cubicBezTo>
                    <a:pt x="11588508" y="365137"/>
                    <a:pt x="11929948" y="1242405"/>
                    <a:pt x="11932920" y="1710781"/>
                  </a:cubicBezTo>
                  <a:cubicBezTo>
                    <a:pt x="5953979" y="1202797"/>
                    <a:pt x="3053168" y="1667599"/>
                    <a:pt x="0" y="1710781"/>
                  </a:cubicBezTo>
                  <a:cubicBezTo>
                    <a:pt x="36852" y="1134467"/>
                    <a:pt x="-23669" y="279304"/>
                    <a:pt x="0" y="0"/>
                  </a:cubicBezTo>
                  <a:close/>
                </a:path>
                <a:path w="11932920" h="1710781" fill="none" stroke="0" extrusionOk="0">
                  <a:moveTo>
                    <a:pt x="0" y="0"/>
                  </a:moveTo>
                  <a:cubicBezTo>
                    <a:pt x="4516510" y="-80650"/>
                    <a:pt x="6984953" y="215221"/>
                    <a:pt x="11932920" y="0"/>
                  </a:cubicBezTo>
                  <a:cubicBezTo>
                    <a:pt x="11645271" y="371454"/>
                    <a:pt x="11729753" y="1216817"/>
                    <a:pt x="11932920" y="1710781"/>
                  </a:cubicBezTo>
                  <a:cubicBezTo>
                    <a:pt x="6051731" y="1377081"/>
                    <a:pt x="2859110" y="1001783"/>
                    <a:pt x="0" y="1710781"/>
                  </a:cubicBezTo>
                  <a:cubicBezTo>
                    <a:pt x="132127" y="1070678"/>
                    <a:pt x="99425" y="368740"/>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8" name="TextBox 7">
              <a:extLst>
                <a:ext uri="{FF2B5EF4-FFF2-40B4-BE49-F238E27FC236}">
                  <a16:creationId xmlns:a16="http://schemas.microsoft.com/office/drawing/2014/main" id="{B41733F6-DB37-C7BA-8831-E7F06D192144}"/>
                </a:ext>
              </a:extLst>
            </p:cNvPr>
            <p:cNvSpPr txBox="1"/>
            <p:nvPr/>
          </p:nvSpPr>
          <p:spPr>
            <a:xfrm>
              <a:off x="770530" y="242338"/>
              <a:ext cx="10760677" cy="1182603"/>
            </a:xfrm>
            <a:prstGeom prst="rect">
              <a:avLst/>
            </a:prstGeom>
            <a:noFill/>
          </p:spPr>
          <p:txBody>
            <a:bodyPr wrap="square">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Bức thư có nội dung thăm hỏi, động viên, chia sẻ với bạn nhỏ không nhà. Người viết cũng thể hiện mong ước của mình về việc xây một ngôi nhà chung cho trẻ em toàn thế giới.</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254CB8A-D48F-9139-9728-31F23A2EEE00}"/>
              </a:ext>
            </a:extLst>
          </p:cNvPr>
          <p:cNvGrpSpPr/>
          <p:nvPr/>
        </p:nvGrpSpPr>
        <p:grpSpPr>
          <a:xfrm>
            <a:off x="-123456" y="-307252"/>
            <a:ext cx="11957270" cy="2555027"/>
            <a:chOff x="-99735" y="-387601"/>
            <a:chExt cx="8967952" cy="1916270"/>
          </a:xfrm>
        </p:grpSpPr>
        <p:grpSp>
          <p:nvGrpSpPr>
            <p:cNvPr id="10" name="Google Shape;3579;p43">
              <a:extLst>
                <a:ext uri="{FF2B5EF4-FFF2-40B4-BE49-F238E27FC236}">
                  <a16:creationId xmlns:a16="http://schemas.microsoft.com/office/drawing/2014/main" id="{7B4D611A-796A-0BB9-3ADA-987CA7ECD021}"/>
                </a:ext>
              </a:extLst>
            </p:cNvPr>
            <p:cNvGrpSpPr/>
            <p:nvPr/>
          </p:nvGrpSpPr>
          <p:grpSpPr>
            <a:xfrm>
              <a:off x="646746" y="192450"/>
              <a:ext cx="8221471" cy="1336219"/>
              <a:chOff x="3374500" y="2400975"/>
              <a:chExt cx="2395004" cy="1696203"/>
            </a:xfrm>
          </p:grpSpPr>
          <p:sp>
            <p:nvSpPr>
              <p:cNvPr id="13" name="Google Shape;3580;p43">
                <a:extLst>
                  <a:ext uri="{FF2B5EF4-FFF2-40B4-BE49-F238E27FC236}">
                    <a16:creationId xmlns:a16="http://schemas.microsoft.com/office/drawing/2014/main" id="{5A0034DF-0584-00DA-B7C3-28569F758B2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22" name="Google Shape;3581;p43">
                <a:extLst>
                  <a:ext uri="{FF2B5EF4-FFF2-40B4-BE49-F238E27FC236}">
                    <a16:creationId xmlns:a16="http://schemas.microsoft.com/office/drawing/2014/main" id="{B0F6DDA4-D72F-51A6-74BA-03BE44148E17}"/>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2;p43">
                <a:extLst>
                  <a:ext uri="{FF2B5EF4-FFF2-40B4-BE49-F238E27FC236}">
                    <a16:creationId xmlns:a16="http://schemas.microsoft.com/office/drawing/2014/main" id="{2679E605-14D3-EA7D-F270-87E3057CB7F1}"/>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583;p43">
                <a:extLst>
                  <a:ext uri="{FF2B5EF4-FFF2-40B4-BE49-F238E27FC236}">
                    <a16:creationId xmlns:a16="http://schemas.microsoft.com/office/drawing/2014/main" id="{8970D7FB-F433-D695-FCCB-09781F271C2E}"/>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584;p43">
                <a:extLst>
                  <a:ext uri="{FF2B5EF4-FFF2-40B4-BE49-F238E27FC236}">
                    <a16:creationId xmlns:a16="http://schemas.microsoft.com/office/drawing/2014/main" id="{19B8B83D-72E0-6627-5140-50026ACD8554}"/>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585;p43">
                <a:extLst>
                  <a:ext uri="{FF2B5EF4-FFF2-40B4-BE49-F238E27FC236}">
                    <a16:creationId xmlns:a16="http://schemas.microsoft.com/office/drawing/2014/main" id="{0E230553-BE36-D50F-8205-16B61B68BD2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Google Shape;3537;p41">
              <a:extLst>
                <a:ext uri="{FF2B5EF4-FFF2-40B4-BE49-F238E27FC236}">
                  <a16:creationId xmlns:a16="http://schemas.microsoft.com/office/drawing/2014/main" id="{92F8B6C5-F53B-77C6-1047-5F7B052AA41C}"/>
                </a:ext>
              </a:extLst>
            </p:cNvPr>
            <p:cNvSpPr txBox="1">
              <a:spLocks/>
            </p:cNvSpPr>
            <p:nvPr/>
          </p:nvSpPr>
          <p:spPr>
            <a:xfrm>
              <a:off x="1628774" y="458118"/>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vi-VN" sz="4000" b="1" dirty="0">
                  <a:solidFill>
                    <a:srgbClr val="000000"/>
                  </a:solidFill>
                  <a:latin typeface="Cambria" panose="02040503050406030204" pitchFamily="18" charset="0"/>
                  <a:ea typeface="Cambria" panose="02040503050406030204" pitchFamily="18" charset="0"/>
                </a:rPr>
                <a:t>2</a:t>
              </a:r>
              <a:r>
                <a:rPr lang="en-US" sz="4000" b="1" dirty="0">
                  <a:solidFill>
                    <a:srgbClr val="000000"/>
                  </a:solidFill>
                  <a:latin typeface="Cambria" panose="02040503050406030204" pitchFamily="18" charset="0"/>
                  <a:ea typeface="Cambria" panose="02040503050406030204" pitchFamily="18" charset="0"/>
                </a:rPr>
                <a:t>.</a:t>
              </a:r>
              <a:r>
                <a:rPr lang="vi-VN" sz="4000" b="1" dirty="0">
                  <a:solidFill>
                    <a:srgbClr val="000000"/>
                  </a:solidFill>
                  <a:latin typeface="Cambria" panose="02040503050406030204" pitchFamily="18" charset="0"/>
                  <a:ea typeface="Cambria" panose="02040503050406030204" pitchFamily="18" charset="0"/>
                </a:rPr>
                <a:t> Nêu nội dung chính của bức thư.</a:t>
              </a:r>
              <a:endParaRPr kumimoji="0" lang="en-US" sz="96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12" name="Picture 11" descr="A picture containing diagram&#10;&#10;Description automatically generated">
              <a:hlinkClick r:id="rId3" action="ppaction://hlinksldjump"/>
              <a:extLst>
                <a:ext uri="{FF2B5EF4-FFF2-40B4-BE49-F238E27FC236}">
                  <a16:creationId xmlns:a16="http://schemas.microsoft.com/office/drawing/2014/main" id="{25FC7361-E3AD-D741-4E66-B3144D40E6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7" name="Picture 26" descr="A picture containing diagram&#10;&#10;Description automatically generated">
            <a:hlinkClick r:id="rId3" action="ppaction://hlinksldjump"/>
            <a:extLst>
              <a:ext uri="{FF2B5EF4-FFF2-40B4-BE49-F238E27FC236}">
                <a16:creationId xmlns:a16="http://schemas.microsoft.com/office/drawing/2014/main" id="{3A93EAE4-160E-A7E1-74D2-442943B778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2C68BA37-5245-E352-D33B-81B33AC4585E}"/>
              </a:ext>
            </a:extLst>
          </p:cNvPr>
          <p:cNvGrpSpPr/>
          <p:nvPr/>
        </p:nvGrpSpPr>
        <p:grpSpPr>
          <a:xfrm>
            <a:off x="1374376" y="3202694"/>
            <a:ext cx="10055624" cy="2598032"/>
            <a:chOff x="129540" y="128016"/>
            <a:chExt cx="11932920" cy="1710781"/>
          </a:xfrm>
        </p:grpSpPr>
        <p:sp>
          <p:nvSpPr>
            <p:cNvPr id="4" name="Rectangle 49">
              <a:extLst>
                <a:ext uri="{FF2B5EF4-FFF2-40B4-BE49-F238E27FC236}">
                  <a16:creationId xmlns:a16="http://schemas.microsoft.com/office/drawing/2014/main" id="{BDA1CCDD-DD7F-B279-D375-646802F5F08B}"/>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076081" y="-55609"/>
                    <a:pt x="6622413" y="301716"/>
                    <a:pt x="11932920" y="0"/>
                  </a:cubicBezTo>
                  <a:cubicBezTo>
                    <a:pt x="11696539" y="398770"/>
                    <a:pt x="11740619" y="1191718"/>
                    <a:pt x="11932920" y="1710781"/>
                  </a:cubicBezTo>
                  <a:cubicBezTo>
                    <a:pt x="6373227" y="1606163"/>
                    <a:pt x="2502144" y="952002"/>
                    <a:pt x="0" y="1710781"/>
                  </a:cubicBezTo>
                  <a:cubicBezTo>
                    <a:pt x="73148" y="1154101"/>
                    <a:pt x="100006" y="406262"/>
                    <a:pt x="0" y="0"/>
                  </a:cubicBezTo>
                  <a:close/>
                </a:path>
                <a:path w="11932920" h="1710781" stroke="0" extrusionOk="0">
                  <a:moveTo>
                    <a:pt x="0" y="0"/>
                  </a:moveTo>
                  <a:cubicBezTo>
                    <a:pt x="5608384" y="-67005"/>
                    <a:pt x="9141132" y="-91646"/>
                    <a:pt x="11932920" y="0"/>
                  </a:cubicBezTo>
                  <a:cubicBezTo>
                    <a:pt x="11798397" y="192105"/>
                    <a:pt x="12023136" y="1062039"/>
                    <a:pt x="11932920" y="1710781"/>
                  </a:cubicBezTo>
                  <a:cubicBezTo>
                    <a:pt x="8155858" y="1644948"/>
                    <a:pt x="3165385" y="2095672"/>
                    <a:pt x="0" y="1710781"/>
                  </a:cubicBezTo>
                  <a:cubicBezTo>
                    <a:pt x="-76421" y="1202577"/>
                    <a:pt x="103429" y="929886"/>
                    <a:pt x="0" y="0"/>
                  </a:cubicBezTo>
                  <a:close/>
                </a:path>
                <a:path w="11932920" h="1710781" fill="none" stroke="0" extrusionOk="0">
                  <a:moveTo>
                    <a:pt x="0" y="0"/>
                  </a:moveTo>
                  <a:cubicBezTo>
                    <a:pt x="4045814" y="-383571"/>
                    <a:pt x="7485393" y="203324"/>
                    <a:pt x="11932920" y="0"/>
                  </a:cubicBezTo>
                  <a:cubicBezTo>
                    <a:pt x="11670231" y="377977"/>
                    <a:pt x="11935253" y="1152175"/>
                    <a:pt x="11932920" y="1710781"/>
                  </a:cubicBezTo>
                  <a:cubicBezTo>
                    <a:pt x="6032367" y="1265289"/>
                    <a:pt x="3147631" y="1727810"/>
                    <a:pt x="0" y="1710781"/>
                  </a:cubicBezTo>
                  <a:cubicBezTo>
                    <a:pt x="84186" y="1107231"/>
                    <a:pt x="-18264" y="313823"/>
                    <a:pt x="0" y="0"/>
                  </a:cubicBezTo>
                  <a:close/>
                </a:path>
                <a:path w="11932920" h="1710781" fill="none" stroke="0" extrusionOk="0">
                  <a:moveTo>
                    <a:pt x="0" y="0"/>
                  </a:moveTo>
                  <a:cubicBezTo>
                    <a:pt x="4260707" y="-87126"/>
                    <a:pt x="6982831" y="313056"/>
                    <a:pt x="11932920" y="0"/>
                  </a:cubicBezTo>
                  <a:cubicBezTo>
                    <a:pt x="11657127" y="319809"/>
                    <a:pt x="11789509" y="1241157"/>
                    <a:pt x="11932920" y="1710781"/>
                  </a:cubicBezTo>
                  <a:cubicBezTo>
                    <a:pt x="6160323" y="1367792"/>
                    <a:pt x="2782291" y="945159"/>
                    <a:pt x="0" y="1710781"/>
                  </a:cubicBezTo>
                  <a:cubicBezTo>
                    <a:pt x="89650" y="1121996"/>
                    <a:pt x="75430" y="31877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2598032" fill="none" extrusionOk="0">
                          <a:moveTo>
                            <a:pt x="0" y="0"/>
                          </a:moveTo>
                          <a:cubicBezTo>
                            <a:pt x="3363616" y="-156328"/>
                            <a:pt x="5722493" y="41556"/>
                            <a:pt x="10055624" y="0"/>
                          </a:cubicBezTo>
                          <a:cubicBezTo>
                            <a:pt x="9901387" y="500153"/>
                            <a:pt x="9936444" y="1831327"/>
                            <a:pt x="10055624" y="2598032"/>
                          </a:cubicBezTo>
                          <a:cubicBezTo>
                            <a:pt x="5309996" y="2494879"/>
                            <a:pt x="2233441" y="1987347"/>
                            <a:pt x="0" y="2598032"/>
                          </a:cubicBezTo>
                          <a:cubicBezTo>
                            <a:pt x="59600" y="1763658"/>
                            <a:pt x="68402" y="584842"/>
                            <a:pt x="0" y="0"/>
                          </a:cubicBezTo>
                          <a:close/>
                        </a:path>
                        <a:path w="10055624" h="2598032" stroke="0" extrusionOk="0">
                          <a:moveTo>
                            <a:pt x="0" y="0"/>
                          </a:moveTo>
                          <a:cubicBezTo>
                            <a:pt x="4512285" y="-215828"/>
                            <a:pt x="7668293" y="-129539"/>
                            <a:pt x="10055624" y="0"/>
                          </a:cubicBezTo>
                          <a:cubicBezTo>
                            <a:pt x="9973509" y="344689"/>
                            <a:pt x="10095572" y="1707511"/>
                            <a:pt x="10055624" y="2598032"/>
                          </a:cubicBezTo>
                          <a:cubicBezTo>
                            <a:pt x="6722270" y="2476552"/>
                            <a:pt x="2390286" y="2906578"/>
                            <a:pt x="0" y="2598032"/>
                          </a:cubicBezTo>
                          <a:cubicBezTo>
                            <a:pt x="-14557" y="1848835"/>
                            <a:pt x="87022" y="1357715"/>
                            <a:pt x="0" y="0"/>
                          </a:cubicBezTo>
                          <a:close/>
                        </a:path>
                        <a:path w="10055624" h="2598032" fill="none" stroke="0" extrusionOk="0">
                          <a:moveTo>
                            <a:pt x="0" y="0"/>
                          </a:moveTo>
                          <a:cubicBezTo>
                            <a:pt x="3670553" y="-179174"/>
                            <a:pt x="5989987" y="2488"/>
                            <a:pt x="10055624" y="0"/>
                          </a:cubicBezTo>
                          <a:cubicBezTo>
                            <a:pt x="9809642" y="452897"/>
                            <a:pt x="10057144" y="1881204"/>
                            <a:pt x="10055624" y="2598032"/>
                          </a:cubicBezTo>
                          <a:cubicBezTo>
                            <a:pt x="5001107" y="2373664"/>
                            <a:pt x="2449233" y="2280096"/>
                            <a:pt x="0" y="2598032"/>
                          </a:cubicBezTo>
                          <a:cubicBezTo>
                            <a:pt x="90091" y="1703863"/>
                            <a:pt x="24793" y="487887"/>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 name="TextBox 5">
              <a:extLst>
                <a:ext uri="{FF2B5EF4-FFF2-40B4-BE49-F238E27FC236}">
                  <a16:creationId xmlns:a16="http://schemas.microsoft.com/office/drawing/2014/main" id="{EB21D604-5257-41FD-EF2F-FDBCB119CBB0}"/>
                </a:ext>
              </a:extLst>
            </p:cNvPr>
            <p:cNvSpPr txBox="1"/>
            <p:nvPr/>
          </p:nvSpPr>
          <p:spPr>
            <a:xfrm>
              <a:off x="544465" y="350212"/>
              <a:ext cx="10760677" cy="997395"/>
            </a:xfrm>
            <a:prstGeom prst="rect">
              <a:avLst/>
            </a:prstGeom>
            <a:noFill/>
          </p:spPr>
          <p:txBody>
            <a:bodyPr wrap="square">
              <a:spAutoFit/>
            </a:bodyPr>
            <a:lstStyle/>
            <a:p>
              <a:pPr marL="0" marR="0" algn="just">
                <a:lnSpc>
                  <a:spcPct val="120000"/>
                </a:lnSpc>
                <a:spcBef>
                  <a:spcPts val="0"/>
                </a:spcBef>
                <a:spcAft>
                  <a:spcPts val="0"/>
                </a:spcAft>
              </a:pPr>
              <a:r>
                <a:rPr lang="vi-VN" sz="3600" b="1" dirty="0">
                  <a:solidFill>
                    <a:srgbClr val="FF0000"/>
                  </a:solidFill>
                  <a:effectLst/>
                  <a:latin typeface="Cambria" panose="02040503050406030204" pitchFamily="18" charset="0"/>
                  <a:ea typeface="Cambria" panose="02040503050406030204" pitchFamily="18" charset="0"/>
                </a:rPr>
                <a:t>Những câu hỏi này thể hiện sự quan tâm, lo lắng của người viết thư đối với bạn nhỏ không nhà.</a:t>
              </a:r>
              <a:endParaRPr lang="en-US" sz="3600" b="1" dirty="0">
                <a:solidFill>
                  <a:srgbClr val="FF0000"/>
                </a:solidFill>
                <a:effectLst/>
                <a:latin typeface="Cambria" panose="02040503050406030204" pitchFamily="18" charset="0"/>
                <a:ea typeface="Cambria" panose="02040503050406030204" pitchFamily="18" charset="0"/>
              </a:endParaRPr>
            </a:p>
          </p:txBody>
        </p:sp>
      </p:grpSp>
      <p:grpSp>
        <p:nvGrpSpPr>
          <p:cNvPr id="3584" name="Group 3583">
            <a:extLst>
              <a:ext uri="{FF2B5EF4-FFF2-40B4-BE49-F238E27FC236}">
                <a16:creationId xmlns:a16="http://schemas.microsoft.com/office/drawing/2014/main" id="{A7D87A67-212B-C253-37D8-DA6DF66A0373}"/>
              </a:ext>
            </a:extLst>
          </p:cNvPr>
          <p:cNvGrpSpPr/>
          <p:nvPr/>
        </p:nvGrpSpPr>
        <p:grpSpPr>
          <a:xfrm>
            <a:off x="-380631" y="-638175"/>
            <a:ext cx="11957270" cy="3571875"/>
            <a:chOff x="-99735" y="-387601"/>
            <a:chExt cx="8967952" cy="1916270"/>
          </a:xfrm>
        </p:grpSpPr>
        <p:grpSp>
          <p:nvGrpSpPr>
            <p:cNvPr id="3585" name="Google Shape;3579;p43">
              <a:extLst>
                <a:ext uri="{FF2B5EF4-FFF2-40B4-BE49-F238E27FC236}">
                  <a16:creationId xmlns:a16="http://schemas.microsoft.com/office/drawing/2014/main" id="{3804A7F5-3598-C5B8-BA0D-F9345D1EEA13}"/>
                </a:ext>
              </a:extLst>
            </p:cNvPr>
            <p:cNvGrpSpPr/>
            <p:nvPr/>
          </p:nvGrpSpPr>
          <p:grpSpPr>
            <a:xfrm>
              <a:off x="646746" y="192450"/>
              <a:ext cx="8221471" cy="1336219"/>
              <a:chOff x="3374500" y="2400975"/>
              <a:chExt cx="2395004" cy="1696203"/>
            </a:xfrm>
          </p:grpSpPr>
          <p:sp>
            <p:nvSpPr>
              <p:cNvPr id="3588" name="Google Shape;3580;p43">
                <a:extLst>
                  <a:ext uri="{FF2B5EF4-FFF2-40B4-BE49-F238E27FC236}">
                    <a16:creationId xmlns:a16="http://schemas.microsoft.com/office/drawing/2014/main" id="{980FB3AD-3C53-173F-7D3E-97A3F8C8503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3589" name="Google Shape;3581;p43">
                <a:extLst>
                  <a:ext uri="{FF2B5EF4-FFF2-40B4-BE49-F238E27FC236}">
                    <a16:creationId xmlns:a16="http://schemas.microsoft.com/office/drawing/2014/main" id="{E1C632C9-3F66-939A-5AA2-BA4F93B7D52B}"/>
                  </a:ext>
                </a:extLst>
              </p:cNvPr>
              <p:cNvSpPr/>
              <p:nvPr/>
            </p:nvSpPr>
            <p:spPr>
              <a:xfrm rot="10800000">
                <a:off x="3448299" y="2416582"/>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82;p43">
                <a:extLst>
                  <a:ext uri="{FF2B5EF4-FFF2-40B4-BE49-F238E27FC236}">
                    <a16:creationId xmlns:a16="http://schemas.microsoft.com/office/drawing/2014/main" id="{930954B7-62A0-6D8B-160D-61A3F3F29E5B}"/>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83;p43">
                <a:extLst>
                  <a:ext uri="{FF2B5EF4-FFF2-40B4-BE49-F238E27FC236}">
                    <a16:creationId xmlns:a16="http://schemas.microsoft.com/office/drawing/2014/main" id="{2BBBFE7F-EEA3-E686-EBCB-DE76692942E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84;p43">
                <a:extLst>
                  <a:ext uri="{FF2B5EF4-FFF2-40B4-BE49-F238E27FC236}">
                    <a16:creationId xmlns:a16="http://schemas.microsoft.com/office/drawing/2014/main" id="{EFBD80E8-1D43-00B7-13C9-C0995292B5B2}"/>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85;p43">
                <a:extLst>
                  <a:ext uri="{FF2B5EF4-FFF2-40B4-BE49-F238E27FC236}">
                    <a16:creationId xmlns:a16="http://schemas.microsoft.com/office/drawing/2014/main" id="{FC18A928-51E4-8AD6-5EBC-876CA9574740}"/>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86" name="Google Shape;3537;p41">
              <a:extLst>
                <a:ext uri="{FF2B5EF4-FFF2-40B4-BE49-F238E27FC236}">
                  <a16:creationId xmlns:a16="http://schemas.microsoft.com/office/drawing/2014/main" id="{06CBA34E-7B07-2292-D73F-15E989F2E65D}"/>
                </a:ext>
              </a:extLst>
            </p:cNvPr>
            <p:cNvSpPr txBox="1">
              <a:spLocks/>
            </p:cNvSpPr>
            <p:nvPr/>
          </p:nvSpPr>
          <p:spPr>
            <a:xfrm>
              <a:off x="1457326" y="188132"/>
              <a:ext cx="6736556"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2800" b="1" dirty="0">
                  <a:solidFill>
                    <a:srgbClr val="000000"/>
                  </a:solidFill>
                  <a:latin typeface="Cambria" panose="02040503050406030204" pitchFamily="18" charset="0"/>
                  <a:ea typeface="Cambria" panose="02040503050406030204" pitchFamily="18" charset="0"/>
                </a:rPr>
                <a:t>3. </a:t>
              </a:r>
              <a:r>
                <a:rPr lang="vi-VN" sz="2800" b="1" dirty="0">
                  <a:solidFill>
                    <a:srgbClr val="000000"/>
                  </a:solidFill>
                  <a:latin typeface="Cambria" panose="02040503050406030204" pitchFamily="18" charset="0"/>
                  <a:ea typeface="Cambria" panose="02040503050406030204" pitchFamily="18" charset="0"/>
                </a:rPr>
                <a:t>Những câu hỏi dưới đây của người viết thư thể hiện điều?</a:t>
              </a:r>
              <a:endParaRPr lang="en-US" sz="2800" b="1" dirty="0">
                <a:solidFill>
                  <a:srgbClr val="000000"/>
                </a:solidFill>
                <a:latin typeface="Cambria" panose="02040503050406030204" pitchFamily="18" charset="0"/>
                <a:ea typeface="Cambria" panose="02040503050406030204" pitchFamily="18" charset="0"/>
              </a:endParaRPr>
            </a:p>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B</a:t>
              </a:r>
              <a:r>
                <a:rPr kumimoji="0" lang="vi-VN"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ạn ơi, thế bạn ăn cơm ở đâu? Trời mưa, bạn làm thế nào để khỏi ướt? Những đêm rét như đêm qua, bạn nằm ở đâu mà ngủ?</a:t>
              </a:r>
              <a:endPar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3587" name="Picture 3586" descr="A picture containing diagram&#10;&#10;Description automatically generated">
              <a:hlinkClick r:id="rId3" action="ppaction://hlinksldjump"/>
              <a:extLst>
                <a:ext uri="{FF2B5EF4-FFF2-40B4-BE49-F238E27FC236}">
                  <a16:creationId xmlns:a16="http://schemas.microsoft.com/office/drawing/2014/main" id="{60D83D95-0EBD-1415-E9CF-847174016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3595" name="Picture 3594" descr="A picture containing diagram&#10;&#10;Description automatically generated">
            <a:hlinkClick r:id="rId3" action="ppaction://hlinksldjump"/>
            <a:extLst>
              <a:ext uri="{FF2B5EF4-FFF2-40B4-BE49-F238E27FC236}">
                <a16:creationId xmlns:a16="http://schemas.microsoft.com/office/drawing/2014/main" id="{17DE3D26-6FBA-B5C1-7865-F96E968BB7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32750" y="3412696"/>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584"/>
                                        </p:tgtEl>
                                        <p:attrNameLst>
                                          <p:attrName>style.visibility</p:attrName>
                                        </p:attrNameLst>
                                      </p:cBhvr>
                                      <p:to>
                                        <p:strVal val="visible"/>
                                      </p:to>
                                    </p:set>
                                    <p:animEffect transition="in" filter="fade">
                                      <p:cBhvr>
                                        <p:cTn id="7" dur="1000"/>
                                        <p:tgtEl>
                                          <p:spTgt spid="3584"/>
                                        </p:tgtEl>
                                      </p:cBhvr>
                                    </p:animEffect>
                                    <p:anim calcmode="lin" valueType="num">
                                      <p:cBhvr>
                                        <p:cTn id="8" dur="1000" fill="hold"/>
                                        <p:tgtEl>
                                          <p:spTgt spid="3584"/>
                                        </p:tgtEl>
                                        <p:attrNameLst>
                                          <p:attrName>ppt_x</p:attrName>
                                        </p:attrNameLst>
                                      </p:cBhvr>
                                      <p:tavLst>
                                        <p:tav tm="0">
                                          <p:val>
                                            <p:strVal val="#ppt_x"/>
                                          </p:val>
                                        </p:tav>
                                        <p:tav tm="100000">
                                          <p:val>
                                            <p:strVal val="#ppt_x"/>
                                          </p:val>
                                        </p:tav>
                                      </p:tavLst>
                                    </p:anim>
                                    <p:anim calcmode="lin" valueType="num">
                                      <p:cBhvr>
                                        <p:cTn id="9" dur="900" decel="100000" fill="hold"/>
                                        <p:tgtEl>
                                          <p:spTgt spid="358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8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95"/>
                                        </p:tgtEl>
                                        <p:attrNameLst>
                                          <p:attrName>style.visibility</p:attrName>
                                        </p:attrNameLst>
                                      </p:cBhvr>
                                      <p:to>
                                        <p:strVal val="visible"/>
                                      </p:to>
                                    </p:set>
                                    <p:animEffect transition="in" filter="fade">
                                      <p:cBhvr>
                                        <p:cTn id="15" dur="1000"/>
                                        <p:tgtEl>
                                          <p:spTgt spid="3595"/>
                                        </p:tgtEl>
                                      </p:cBhvr>
                                    </p:animEffect>
                                    <p:anim calcmode="lin" valueType="num">
                                      <p:cBhvr>
                                        <p:cTn id="16" dur="1000" fill="hold"/>
                                        <p:tgtEl>
                                          <p:spTgt spid="3595"/>
                                        </p:tgtEl>
                                        <p:attrNameLst>
                                          <p:attrName>ppt_x</p:attrName>
                                        </p:attrNameLst>
                                      </p:cBhvr>
                                      <p:tavLst>
                                        <p:tav tm="0">
                                          <p:val>
                                            <p:strVal val="#ppt_x"/>
                                          </p:val>
                                        </p:tav>
                                        <p:tav tm="100000">
                                          <p:val>
                                            <p:strVal val="#ppt_x"/>
                                          </p:val>
                                        </p:tav>
                                      </p:tavLst>
                                    </p:anim>
                                    <p:anim calcmode="lin" valueType="num">
                                      <p:cBhvr>
                                        <p:cTn id="17" dur="1000" fill="hold"/>
                                        <p:tgtEl>
                                          <p:spTgt spid="359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3A494-7723-4A5E-B90A-AB556169BA2D}"/>
              </a:ext>
            </a:extLst>
          </p:cNvPr>
          <p:cNvPicPr>
            <a:picLocks noChangeAspect="1"/>
          </p:cNvPicPr>
          <p:nvPr/>
        </p:nvPicPr>
        <p:blipFill>
          <a:blip r:embed="rId2"/>
          <a:stretch>
            <a:fillRect/>
          </a:stretch>
        </p:blipFill>
        <p:spPr>
          <a:xfrm>
            <a:off x="239697" y="0"/>
            <a:ext cx="11825056" cy="6858000"/>
          </a:xfrm>
          <a:prstGeom prst="rect">
            <a:avLst/>
          </a:prstGeom>
        </p:spPr>
      </p:pic>
    </p:spTree>
    <p:extLst>
      <p:ext uri="{BB962C8B-B14F-4D97-AF65-F5344CB8AC3E}">
        <p14:creationId xmlns:p14="http://schemas.microsoft.com/office/powerpoint/2010/main" val="22079041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445C8669-0560-4A9F-78E3-F49AB4BE9AC8}"/>
              </a:ext>
            </a:extLst>
          </p:cNvPr>
          <p:cNvGrpSpPr/>
          <p:nvPr/>
        </p:nvGrpSpPr>
        <p:grpSpPr>
          <a:xfrm>
            <a:off x="781050" y="2878843"/>
            <a:ext cx="10934700" cy="3474331"/>
            <a:chOff x="129540" y="128016"/>
            <a:chExt cx="11932920" cy="1710781"/>
          </a:xfrm>
        </p:grpSpPr>
        <p:sp>
          <p:nvSpPr>
            <p:cNvPr id="4" name="Rectangle 49">
              <a:extLst>
                <a:ext uri="{FF2B5EF4-FFF2-40B4-BE49-F238E27FC236}">
                  <a16:creationId xmlns:a16="http://schemas.microsoft.com/office/drawing/2014/main" id="{EA6E9E6F-029C-0F9A-D0AE-AD3D073C8D2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60015" y="1265"/>
                    <a:pt x="6671671" y="308260"/>
                    <a:pt x="11932920" y="0"/>
                  </a:cubicBezTo>
                  <a:cubicBezTo>
                    <a:pt x="11636172" y="415028"/>
                    <a:pt x="11670366" y="1183098"/>
                    <a:pt x="11932920" y="1710781"/>
                  </a:cubicBezTo>
                  <a:cubicBezTo>
                    <a:pt x="6586860" y="1514888"/>
                    <a:pt x="2565419" y="1061875"/>
                    <a:pt x="0" y="1710781"/>
                  </a:cubicBezTo>
                  <a:cubicBezTo>
                    <a:pt x="132535" y="1042008"/>
                    <a:pt x="172875" y="459483"/>
                    <a:pt x="0" y="0"/>
                  </a:cubicBezTo>
                  <a:close/>
                </a:path>
                <a:path w="11932920" h="1710781" stroke="0" extrusionOk="0">
                  <a:moveTo>
                    <a:pt x="0" y="0"/>
                  </a:moveTo>
                  <a:cubicBezTo>
                    <a:pt x="5775005" y="-56330"/>
                    <a:pt x="9594811" y="-152462"/>
                    <a:pt x="11932920" y="0"/>
                  </a:cubicBezTo>
                  <a:cubicBezTo>
                    <a:pt x="11690098" y="127553"/>
                    <a:pt x="12007923" y="1092972"/>
                    <a:pt x="11932920" y="1710781"/>
                  </a:cubicBezTo>
                  <a:cubicBezTo>
                    <a:pt x="8369937" y="1660511"/>
                    <a:pt x="3200702" y="2102714"/>
                    <a:pt x="0" y="1710781"/>
                  </a:cubicBezTo>
                  <a:cubicBezTo>
                    <a:pt x="-50132" y="1213580"/>
                    <a:pt x="102925" y="859652"/>
                    <a:pt x="0" y="0"/>
                  </a:cubicBezTo>
                  <a:close/>
                </a:path>
                <a:path w="11932920" h="1710781" fill="none" stroke="0" extrusionOk="0">
                  <a:moveTo>
                    <a:pt x="0" y="0"/>
                  </a:moveTo>
                  <a:cubicBezTo>
                    <a:pt x="4121375" y="-167621"/>
                    <a:pt x="7519035" y="186001"/>
                    <a:pt x="11932920" y="0"/>
                  </a:cubicBezTo>
                  <a:cubicBezTo>
                    <a:pt x="11599605" y="340601"/>
                    <a:pt x="11930918" y="1185166"/>
                    <a:pt x="11932920" y="1710781"/>
                  </a:cubicBezTo>
                  <a:cubicBezTo>
                    <a:pt x="6114964" y="1462085"/>
                    <a:pt x="3207508" y="1614019"/>
                    <a:pt x="0" y="1710781"/>
                  </a:cubicBezTo>
                  <a:cubicBezTo>
                    <a:pt x="109477" y="1094392"/>
                    <a:pt x="-15047" y="287215"/>
                    <a:pt x="0" y="0"/>
                  </a:cubicBezTo>
                  <a:close/>
                </a:path>
                <a:path w="11932920" h="1710781" fill="none" stroke="0" extrusionOk="0">
                  <a:moveTo>
                    <a:pt x="0" y="0"/>
                  </a:moveTo>
                  <a:cubicBezTo>
                    <a:pt x="4089532" y="-112574"/>
                    <a:pt x="7250631" y="397733"/>
                    <a:pt x="11932920" y="0"/>
                  </a:cubicBezTo>
                  <a:cubicBezTo>
                    <a:pt x="11596123" y="365250"/>
                    <a:pt x="11744989" y="1240754"/>
                    <a:pt x="11932920" y="1710781"/>
                  </a:cubicBezTo>
                  <a:cubicBezTo>
                    <a:pt x="6084624" y="1189856"/>
                    <a:pt x="2781522" y="1269455"/>
                    <a:pt x="0" y="1710781"/>
                  </a:cubicBezTo>
                  <a:cubicBezTo>
                    <a:pt x="131176" y="1065592"/>
                    <a:pt x="114374" y="34718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00" h="3474331" fill="none" extrusionOk="0">
                          <a:moveTo>
                            <a:pt x="0" y="0"/>
                          </a:moveTo>
                          <a:cubicBezTo>
                            <a:pt x="3611507" y="-246323"/>
                            <a:pt x="6340529" y="-193350"/>
                            <a:pt x="10934700" y="0"/>
                          </a:cubicBezTo>
                          <a:cubicBezTo>
                            <a:pt x="10692574" y="756919"/>
                            <a:pt x="10764358" y="2446130"/>
                            <a:pt x="10934700" y="3474331"/>
                          </a:cubicBezTo>
                          <a:cubicBezTo>
                            <a:pt x="5792077" y="3352204"/>
                            <a:pt x="2493404" y="2916686"/>
                            <a:pt x="0" y="3474331"/>
                          </a:cubicBezTo>
                          <a:cubicBezTo>
                            <a:pt x="100657" y="2254145"/>
                            <a:pt x="108901" y="809922"/>
                            <a:pt x="0" y="0"/>
                          </a:cubicBezTo>
                          <a:close/>
                        </a:path>
                        <a:path w="10934700" h="3474331" stroke="0" extrusionOk="0">
                          <a:moveTo>
                            <a:pt x="0" y="0"/>
                          </a:moveTo>
                          <a:cubicBezTo>
                            <a:pt x="5108473" y="-234768"/>
                            <a:pt x="8392802" y="-173444"/>
                            <a:pt x="10934700" y="0"/>
                          </a:cubicBezTo>
                          <a:cubicBezTo>
                            <a:pt x="10788675" y="418454"/>
                            <a:pt x="10979366" y="2297315"/>
                            <a:pt x="10934700" y="3474331"/>
                          </a:cubicBezTo>
                          <a:cubicBezTo>
                            <a:pt x="7256989" y="3299707"/>
                            <a:pt x="2590573" y="3850992"/>
                            <a:pt x="0" y="3474331"/>
                          </a:cubicBezTo>
                          <a:cubicBezTo>
                            <a:pt x="-21360" y="2478282"/>
                            <a:pt x="94204" y="1690903"/>
                            <a:pt x="0" y="0"/>
                          </a:cubicBezTo>
                          <a:close/>
                        </a:path>
                        <a:path w="10934700" h="3474331" fill="none" stroke="0" extrusionOk="0">
                          <a:moveTo>
                            <a:pt x="0" y="0"/>
                          </a:moveTo>
                          <a:cubicBezTo>
                            <a:pt x="3821437" y="-255302"/>
                            <a:pt x="6433045" y="-163912"/>
                            <a:pt x="10934700" y="0"/>
                          </a:cubicBezTo>
                          <a:cubicBezTo>
                            <a:pt x="10614654" y="603301"/>
                            <a:pt x="10932381" y="2582419"/>
                            <a:pt x="10934700" y="3474331"/>
                          </a:cubicBezTo>
                          <a:cubicBezTo>
                            <a:pt x="5536586" y="3421228"/>
                            <a:pt x="2740975" y="2865415"/>
                            <a:pt x="0" y="3474331"/>
                          </a:cubicBezTo>
                          <a:cubicBezTo>
                            <a:pt x="119942" y="2250764"/>
                            <a:pt x="20863" y="59528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 name="TextBox 4">
              <a:extLst>
                <a:ext uri="{FF2B5EF4-FFF2-40B4-BE49-F238E27FC236}">
                  <a16:creationId xmlns:a16="http://schemas.microsoft.com/office/drawing/2014/main" id="{FA6F1F27-630E-1032-EF1D-8D21EDE38189}"/>
                </a:ext>
              </a:extLst>
            </p:cNvPr>
            <p:cNvSpPr txBox="1"/>
            <p:nvPr/>
          </p:nvSpPr>
          <p:spPr>
            <a:xfrm>
              <a:off x="697769" y="139154"/>
              <a:ext cx="10760677" cy="1549641"/>
            </a:xfrm>
            <a:prstGeom prst="rect">
              <a:avLst/>
            </a:prstGeom>
            <a:noFill/>
          </p:spPr>
          <p:txBody>
            <a:bodyPr wrap="square">
              <a:spAutoFit/>
            </a:bodyPr>
            <a:lstStyle/>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Để giúp các bạn nhỏ không nhà, người viết đã nghĩ ra nhiều cách:</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bom, súng, đạn ra khỏi Trái Đất.</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Xây những ngôi nhà chung, triệu triệu gian.</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lồng chim</a:t>
              </a:r>
              <a:r>
                <a:rPr lang="en-US" sz="2800" b="1" dirty="0">
                  <a:solidFill>
                    <a:srgbClr val="FF0000"/>
                  </a:solidFill>
                  <a:effectLst/>
                  <a:latin typeface="Cambria" panose="02040503050406030204" pitchFamily="18" charset="0"/>
                  <a:ea typeface="Cambria" panose="02040503050406030204" pitchFamily="18" charset="0"/>
                </a:rPr>
                <a:t>,</a:t>
              </a:r>
              <a:r>
                <a:rPr lang="vi-VN" sz="2800" b="1" dirty="0">
                  <a:solidFill>
                    <a:srgbClr val="FF0000"/>
                  </a:solidFill>
                  <a:effectLst/>
                  <a:latin typeface="Cambria" panose="02040503050406030204" pitchFamily="18" charset="0"/>
                  <a:ea typeface="Cambria" panose="02040503050406030204" pitchFamily="18" charset="0"/>
                </a:rPr>
                <a:t> chuồng thú.</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Thêm tiền xây nhà.</a:t>
              </a:r>
            </a:p>
          </p:txBody>
        </p:sp>
      </p:grpSp>
      <p:grpSp>
        <p:nvGrpSpPr>
          <p:cNvPr id="6" name="Group 5">
            <a:extLst>
              <a:ext uri="{FF2B5EF4-FFF2-40B4-BE49-F238E27FC236}">
                <a16:creationId xmlns:a16="http://schemas.microsoft.com/office/drawing/2014/main" id="{5EE90A9F-12E2-660C-9382-EA23EC28AD8D}"/>
              </a:ext>
            </a:extLst>
          </p:cNvPr>
          <p:cNvGrpSpPr/>
          <p:nvPr/>
        </p:nvGrpSpPr>
        <p:grpSpPr>
          <a:xfrm>
            <a:off x="-266331" y="-573952"/>
            <a:ext cx="11957270" cy="2555027"/>
            <a:chOff x="-99735" y="-387601"/>
            <a:chExt cx="8967952" cy="1916270"/>
          </a:xfrm>
        </p:grpSpPr>
        <p:grpSp>
          <p:nvGrpSpPr>
            <p:cNvPr id="7" name="Google Shape;3579;p43">
              <a:extLst>
                <a:ext uri="{FF2B5EF4-FFF2-40B4-BE49-F238E27FC236}">
                  <a16:creationId xmlns:a16="http://schemas.microsoft.com/office/drawing/2014/main" id="{75EC7DBC-CF8E-5E2E-1D3D-FF6DA41354DD}"/>
                </a:ext>
              </a:extLst>
            </p:cNvPr>
            <p:cNvGrpSpPr/>
            <p:nvPr/>
          </p:nvGrpSpPr>
          <p:grpSpPr>
            <a:xfrm>
              <a:off x="646746" y="192450"/>
              <a:ext cx="8221471" cy="1336219"/>
              <a:chOff x="3374500" y="2400975"/>
              <a:chExt cx="2395004" cy="1696203"/>
            </a:xfrm>
          </p:grpSpPr>
          <p:sp>
            <p:nvSpPr>
              <p:cNvPr id="10" name="Google Shape;3580;p43">
                <a:extLst>
                  <a:ext uri="{FF2B5EF4-FFF2-40B4-BE49-F238E27FC236}">
                    <a16:creationId xmlns:a16="http://schemas.microsoft.com/office/drawing/2014/main" id="{D10B48F1-BB68-4E7A-7B1F-EB35EE5884EF}"/>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1" name="Google Shape;3581;p43">
                <a:extLst>
                  <a:ext uri="{FF2B5EF4-FFF2-40B4-BE49-F238E27FC236}">
                    <a16:creationId xmlns:a16="http://schemas.microsoft.com/office/drawing/2014/main" id="{FBF61535-F142-8430-2582-A91F2D7D91C5}"/>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2;p43">
                <a:extLst>
                  <a:ext uri="{FF2B5EF4-FFF2-40B4-BE49-F238E27FC236}">
                    <a16:creationId xmlns:a16="http://schemas.microsoft.com/office/drawing/2014/main" id="{E2F2B676-DF84-53B6-7B7A-DC1F5B17A22A}"/>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583;p43">
                <a:extLst>
                  <a:ext uri="{FF2B5EF4-FFF2-40B4-BE49-F238E27FC236}">
                    <a16:creationId xmlns:a16="http://schemas.microsoft.com/office/drawing/2014/main" id="{60807B8F-FE2C-BA79-DF42-53AD18769F9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584;p43">
                <a:extLst>
                  <a:ext uri="{FF2B5EF4-FFF2-40B4-BE49-F238E27FC236}">
                    <a16:creationId xmlns:a16="http://schemas.microsoft.com/office/drawing/2014/main" id="{C3C57C01-3560-77A8-72F3-7FE14ACAEAD3}"/>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5;p43">
                <a:extLst>
                  <a:ext uri="{FF2B5EF4-FFF2-40B4-BE49-F238E27FC236}">
                    <a16:creationId xmlns:a16="http://schemas.microsoft.com/office/drawing/2014/main" id="{8C7C5EB6-D213-41AA-CBC6-B94E3770B24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Google Shape;3537;p41">
              <a:extLst>
                <a:ext uri="{FF2B5EF4-FFF2-40B4-BE49-F238E27FC236}">
                  <a16:creationId xmlns:a16="http://schemas.microsoft.com/office/drawing/2014/main" id="{A0350154-ABA0-4024-EF64-E11D132BB6C6}"/>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4. </a:t>
              </a:r>
              <a:r>
                <a:rPr lang="vi-VN" sz="3200" b="1" dirty="0">
                  <a:solidFill>
                    <a:srgbClr val="000000"/>
                  </a:solidFill>
                  <a:latin typeface="Cambria" panose="02040503050406030204" pitchFamily="18" charset="0"/>
                  <a:ea typeface="Cambria" panose="02040503050406030204" pitchFamily="18" charset="0"/>
                </a:rPr>
                <a:t>Người viết thư muốn làm những gì cho bạn nhỏ không nhà?</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9" name="Picture 8" descr="A picture containing diagram&#10;&#10;Description automatically generated">
              <a:hlinkClick r:id="rId4" action="ppaction://hlinksldjump"/>
              <a:extLst>
                <a:ext uri="{FF2B5EF4-FFF2-40B4-BE49-F238E27FC236}">
                  <a16:creationId xmlns:a16="http://schemas.microsoft.com/office/drawing/2014/main" id="{20FBDF84-6BAB-1261-8126-BD311A7144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4" name="Picture 23" descr="A picture containing diagram&#10;&#10;Description automatically generated">
            <a:hlinkClick r:id="rId4" action="ppaction://hlinksldjump"/>
            <a:extLst>
              <a:ext uri="{FF2B5EF4-FFF2-40B4-BE49-F238E27FC236}">
                <a16:creationId xmlns:a16="http://schemas.microsoft.com/office/drawing/2014/main" id="{EC924211-0064-CAE5-EF81-BE5DFCAB44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4E4B9438-FC9A-8A2A-8EEA-C13710B4090B}"/>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373067" y="-299581"/>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80229" y="270736"/>
              <a:ext cx="657939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lgn="just">
                <a:lnSpc>
                  <a:spcPct val="120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5. </a:t>
              </a:r>
              <a:r>
                <a:rPr lang="en-US" sz="3200" b="1" dirty="0" err="1">
                  <a:solidFill>
                    <a:srgbClr val="002060"/>
                  </a:solidFill>
                  <a:effectLst/>
                  <a:latin typeface="Cambria" panose="02040503050406030204" pitchFamily="18" charset="0"/>
                  <a:ea typeface="Cambria" panose="02040503050406030204" pitchFamily="18" charset="0"/>
                </a:rPr>
                <a:t>Nêu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cảm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mong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ước</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người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viết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thư</a:t>
              </a:r>
              <a:r>
                <a:rPr lang="en-US" sz="3200" b="1" dirty="0">
                  <a:solidFill>
                    <a:srgbClr val="002060"/>
                  </a:solidFill>
                  <a:effectLst/>
                  <a:latin typeface="Cambria" panose="02040503050406030204" pitchFamily="18" charset="0"/>
                  <a:ea typeface="Cambria" panose="02040503050406030204" pitchFamily="18" charset="0"/>
                </a:rPr>
                <a:t>.</a:t>
              </a: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62" name="Group 61">
            <a:extLst>
              <a:ext uri="{FF2B5EF4-FFF2-40B4-BE49-F238E27FC236}">
                <a16:creationId xmlns:a16="http://schemas.microsoft.com/office/drawing/2014/main" id="{05D587AB-459C-A11B-5BD7-B79D0C20355C}"/>
              </a:ext>
            </a:extLst>
          </p:cNvPr>
          <p:cNvGrpSpPr/>
          <p:nvPr/>
        </p:nvGrpSpPr>
        <p:grpSpPr>
          <a:xfrm>
            <a:off x="1615793" y="2604385"/>
            <a:ext cx="8488328" cy="3211199"/>
            <a:chOff x="395499" y="322573"/>
            <a:chExt cx="11537489" cy="3705833"/>
          </a:xfrm>
        </p:grpSpPr>
        <p:sp>
          <p:nvSpPr>
            <p:cNvPr id="63" name="Rectangle 55">
              <a:extLst>
                <a:ext uri="{FF2B5EF4-FFF2-40B4-BE49-F238E27FC236}">
                  <a16:creationId xmlns:a16="http://schemas.microsoft.com/office/drawing/2014/main" id="{09CFA3DB-B7F3-2597-BB00-5E7732F62336}"/>
                </a:ext>
              </a:extLst>
            </p:cNvPr>
            <p:cNvSpPr/>
            <p:nvPr/>
          </p:nvSpPr>
          <p:spPr>
            <a:xfrm>
              <a:off x="395499" y="322573"/>
              <a:ext cx="11537489" cy="3705833"/>
            </a:xfrm>
            <a:custGeom>
              <a:avLst/>
              <a:gdLst>
                <a:gd name="connsiteX0" fmla="*/ 0 w 11537489"/>
                <a:gd name="connsiteY0" fmla="*/ 0 h 3705833"/>
                <a:gd name="connsiteX1" fmla="*/ 11537489 w 11537489"/>
                <a:gd name="connsiteY1" fmla="*/ 0 h 3705833"/>
                <a:gd name="connsiteX2" fmla="*/ 11537489 w 11537489"/>
                <a:gd name="connsiteY2" fmla="*/ 3705833 h 3705833"/>
                <a:gd name="connsiteX3" fmla="*/ 0 w 11537489"/>
                <a:gd name="connsiteY3" fmla="*/ 3705833 h 3705833"/>
                <a:gd name="connsiteX4" fmla="*/ 0 w 11537489"/>
                <a:gd name="connsiteY4" fmla="*/ 0 h 3705833"/>
                <a:gd name="connsiteX0" fmla="*/ 0 w 11537489"/>
                <a:gd name="connsiteY0" fmla="*/ 0 h 3705833"/>
                <a:gd name="connsiteX1" fmla="*/ 11537489 w 11537489"/>
                <a:gd name="connsiteY1" fmla="*/ 0 h 3705833"/>
                <a:gd name="connsiteX2" fmla="*/ 11537489 w 11537489"/>
                <a:gd name="connsiteY2" fmla="*/ 3705833 h 3705833"/>
                <a:gd name="connsiteX3" fmla="*/ 0 w 11537489"/>
                <a:gd name="connsiteY3" fmla="*/ 3705833 h 3705833"/>
                <a:gd name="connsiteX4" fmla="*/ 0 w 11537489"/>
                <a:gd name="connsiteY4" fmla="*/ 0 h 370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489" h="3705833" fill="none" extrusionOk="0">
                  <a:moveTo>
                    <a:pt x="0" y="0"/>
                  </a:moveTo>
                  <a:cubicBezTo>
                    <a:pt x="3407355" y="-125073"/>
                    <a:pt x="9925164" y="-109501"/>
                    <a:pt x="11537489" y="0"/>
                  </a:cubicBezTo>
                  <a:cubicBezTo>
                    <a:pt x="11425647" y="1674218"/>
                    <a:pt x="11455135" y="2810196"/>
                    <a:pt x="11537489" y="3705833"/>
                  </a:cubicBezTo>
                  <a:cubicBezTo>
                    <a:pt x="8324517" y="3557719"/>
                    <a:pt x="3739325" y="3228700"/>
                    <a:pt x="0" y="3705833"/>
                  </a:cubicBezTo>
                  <a:cubicBezTo>
                    <a:pt x="110570" y="2654291"/>
                    <a:pt x="-147120" y="1774363"/>
                    <a:pt x="0" y="0"/>
                  </a:cubicBezTo>
                  <a:close/>
                </a:path>
                <a:path w="11537489" h="3705833" stroke="0" extrusionOk="0">
                  <a:moveTo>
                    <a:pt x="0" y="0"/>
                  </a:moveTo>
                  <a:cubicBezTo>
                    <a:pt x="2880367" y="-43930"/>
                    <a:pt x="8328159" y="-118435"/>
                    <a:pt x="11537489" y="0"/>
                  </a:cubicBezTo>
                  <a:cubicBezTo>
                    <a:pt x="11208987" y="566731"/>
                    <a:pt x="11463499" y="2001338"/>
                    <a:pt x="11537489" y="3705833"/>
                  </a:cubicBezTo>
                  <a:cubicBezTo>
                    <a:pt x="10562150" y="3650673"/>
                    <a:pt x="6363026" y="4186531"/>
                    <a:pt x="0" y="3705833"/>
                  </a:cubicBezTo>
                  <a:cubicBezTo>
                    <a:pt x="-315477" y="1966959"/>
                    <a:pt x="-14094" y="1215194"/>
                    <a:pt x="0" y="0"/>
                  </a:cubicBezTo>
                  <a:close/>
                </a:path>
                <a:path w="11537489" h="3705833" fill="none" stroke="0" extrusionOk="0">
                  <a:moveTo>
                    <a:pt x="0" y="0"/>
                  </a:moveTo>
                  <a:cubicBezTo>
                    <a:pt x="3608414" y="-138709"/>
                    <a:pt x="10051179" y="15800"/>
                    <a:pt x="11537489" y="0"/>
                  </a:cubicBezTo>
                  <a:cubicBezTo>
                    <a:pt x="11422347" y="1655552"/>
                    <a:pt x="11488733" y="2944690"/>
                    <a:pt x="11537489" y="3705833"/>
                  </a:cubicBezTo>
                  <a:cubicBezTo>
                    <a:pt x="7935523" y="3500942"/>
                    <a:pt x="4069048" y="3022401"/>
                    <a:pt x="0" y="3705833"/>
                  </a:cubicBezTo>
                  <a:cubicBezTo>
                    <a:pt x="165911" y="2562239"/>
                    <a:pt x="-220693" y="1661122"/>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8488328"/>
                        <a:gd name="connsiteY0" fmla="*/ 0 h 3211199"/>
                        <a:gd name="connsiteX1" fmla="*/ 8488328 w 8488328"/>
                        <a:gd name="connsiteY1" fmla="*/ 0 h 3211199"/>
                        <a:gd name="connsiteX2" fmla="*/ 8488328 w 8488328"/>
                        <a:gd name="connsiteY2" fmla="*/ 3211199 h 3211199"/>
                        <a:gd name="connsiteX3" fmla="*/ 0 w 8488328"/>
                        <a:gd name="connsiteY3" fmla="*/ 3211199 h 3211199"/>
                        <a:gd name="connsiteX4" fmla="*/ 0 w 8488328"/>
                        <a:gd name="connsiteY4" fmla="*/ 0 h 321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328" h="3211199" fill="none" extrusionOk="0">
                          <a:moveTo>
                            <a:pt x="0" y="0"/>
                          </a:moveTo>
                          <a:cubicBezTo>
                            <a:pt x="2469499" y="-133017"/>
                            <a:pt x="7316796" y="-123057"/>
                            <a:pt x="8488328" y="0"/>
                          </a:cubicBezTo>
                          <a:cubicBezTo>
                            <a:pt x="8415647" y="1436035"/>
                            <a:pt x="8457551" y="2444904"/>
                            <a:pt x="8488328" y="3211199"/>
                          </a:cubicBezTo>
                          <a:cubicBezTo>
                            <a:pt x="5914615" y="3208998"/>
                            <a:pt x="2851209" y="3081428"/>
                            <a:pt x="0" y="3211199"/>
                          </a:cubicBezTo>
                          <a:cubicBezTo>
                            <a:pt x="62819" y="2365364"/>
                            <a:pt x="-160207" y="1468800"/>
                            <a:pt x="0" y="0"/>
                          </a:cubicBezTo>
                          <a:close/>
                        </a:path>
                        <a:path w="8488328" h="3211199" stroke="0" extrusionOk="0">
                          <a:moveTo>
                            <a:pt x="0" y="0"/>
                          </a:moveTo>
                          <a:cubicBezTo>
                            <a:pt x="1776403" y="-157587"/>
                            <a:pt x="5913511" y="-63908"/>
                            <a:pt x="8488328" y="0"/>
                          </a:cubicBezTo>
                          <a:cubicBezTo>
                            <a:pt x="8318919" y="571144"/>
                            <a:pt x="8320186" y="1929227"/>
                            <a:pt x="8488328" y="3211199"/>
                          </a:cubicBezTo>
                          <a:cubicBezTo>
                            <a:pt x="7201052" y="3110201"/>
                            <a:pt x="4227374" y="3332255"/>
                            <a:pt x="0" y="3211199"/>
                          </a:cubicBezTo>
                          <a:cubicBezTo>
                            <a:pt x="-124967" y="1736131"/>
                            <a:pt x="-10970" y="895808"/>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4" name="TextBox 63">
              <a:extLst>
                <a:ext uri="{FF2B5EF4-FFF2-40B4-BE49-F238E27FC236}">
                  <a16:creationId xmlns:a16="http://schemas.microsoft.com/office/drawing/2014/main" id="{E649C732-004C-7D6C-65CE-4829F0F70DA0}"/>
                </a:ext>
              </a:extLst>
            </p:cNvPr>
            <p:cNvSpPr txBox="1"/>
            <p:nvPr/>
          </p:nvSpPr>
          <p:spPr>
            <a:xfrm>
              <a:off x="732253" y="381600"/>
              <a:ext cx="10866712" cy="3035127"/>
            </a:xfrm>
            <a:prstGeom prst="rect">
              <a:avLst/>
            </a:prstGeom>
            <a:noFill/>
          </p:spPr>
          <p:txBody>
            <a:bodyPr wrap="square">
              <a:spAutoFit/>
            </a:bodyPr>
            <a:lstStyle/>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mong ước của người viết thư đã thể hiện được tình cảm yêu thương của bạn ấy đối với những bạn nhỏ không nhà.</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Đó là những mong ước tích cực, cho dù khó thực hiện.</a:t>
              </a:r>
              <a:endParaRPr lang="en-US" sz="2800" dirty="0">
                <a:solidFill>
                  <a:srgbClr val="FF0000"/>
                </a:solidFill>
                <a:effectLst/>
                <a:latin typeface="Cambria" panose="02040503050406030204" pitchFamily="18" charset="0"/>
                <a:ea typeface="Cambria" panose="02040503050406030204" pitchFamily="18" charset="0"/>
              </a:endParaRPr>
            </a:p>
          </p:txBody>
        </p:sp>
      </p:grpSp>
      <p:pic>
        <p:nvPicPr>
          <p:cNvPr id="2" name="Picture 1" descr="A picture containing diagram&#10;&#10;Description automatically generated">
            <a:hlinkClick r:id="rId3" action="ppaction://hlinksldjump"/>
            <a:extLst>
              <a:ext uri="{FF2B5EF4-FFF2-40B4-BE49-F238E27FC236}">
                <a16:creationId xmlns:a16="http://schemas.microsoft.com/office/drawing/2014/main" id="{7B56AA22-5178-085A-7062-E3AE8EFF61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362395" y="3701467"/>
            <a:ext cx="2016236" cy="2191783"/>
          </a:xfrm>
          <a:prstGeom prst="rect">
            <a:avLst/>
          </a:prstGeom>
        </p:spPr>
      </p:pic>
      <p:sp>
        <p:nvSpPr>
          <p:cNvPr id="3" name="Arrow: Left 2">
            <a:hlinkClick r:id="rId3" action="ppaction://hlinksldjump"/>
            <a:extLst>
              <a:ext uri="{FF2B5EF4-FFF2-40B4-BE49-F238E27FC236}">
                <a16:creationId xmlns:a16="http://schemas.microsoft.com/office/drawing/2014/main" id="{15219C79-193A-69F5-242E-EAB10CA5E54F}"/>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randombar(horizontal)">
                                      <p:cBhvr>
                                        <p:cTn id="15" dur="500"/>
                                        <p:tgtEl>
                                          <p:spTgt spid="62"/>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31397"/>
            <a:ext cx="12139004" cy="2526648"/>
            <a:chOff x="334690" y="-113591"/>
            <a:chExt cx="12139004" cy="2526648"/>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10410275" y="-113591"/>
              <a:ext cx="2063419" cy="1668379"/>
              <a:chOff x="2452687" y="1852583"/>
              <a:chExt cx="5597622" cy="4302090"/>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1852583"/>
                <a:ext cx="4979284" cy="3259959"/>
                <a:chOff x="3071025" y="1852583"/>
                <a:chExt cx="4979284" cy="3259959"/>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530" y="326625"/>
              <a:ext cx="7435790" cy="202555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1: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Khu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bảo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tồn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động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hoang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dã</a:t>
              </a: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rPr>
                <a:t> Ngô-rông-gô-rô.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endParaRPr>
            </a:p>
          </p:txBody>
        </p:sp>
      </p:grpSp>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6"/>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6"/>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7"/>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7"/>
          <a:srcRect r="50786"/>
          <a:stretch/>
        </p:blipFill>
        <p:spPr>
          <a:xfrm>
            <a:off x="-2999776" y="2960674"/>
            <a:ext cx="2091393" cy="3585588"/>
          </a:xfrm>
          <a:prstGeom prst="rect">
            <a:avLst/>
          </a:prstGeom>
        </p:spPr>
      </p:pic>
      <p:pic>
        <p:nvPicPr>
          <p:cNvPr id="331" name="Picture 330">
            <a:hlinkClick r:id="rId8"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9"/>
          <a:stretch>
            <a:fillRect/>
          </a:stretch>
        </p:blipFill>
        <p:spPr>
          <a:xfrm>
            <a:off x="10205614" y="5902975"/>
            <a:ext cx="1853345" cy="883997"/>
          </a:xfrm>
          <a:prstGeom prst="rect">
            <a:avLst/>
          </a:prstGeom>
        </p:spPr>
      </p:pic>
    </p:spTree>
    <p:extLst>
      <p:ext uri="{BB962C8B-B14F-4D97-AF65-F5344CB8AC3E}">
        <p14:creationId xmlns:p14="http://schemas.microsoft.com/office/powerpoint/2010/main" val="24590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par>
                          <p:cTn id="8" fill="hold">
                            <p:stCondLst>
                              <p:cond delay="1750"/>
                            </p:stCondLst>
                            <p:childTnLst>
                              <p:par>
                                <p:cTn id="9" presetID="1" presetClass="mediacall" presetSubtype="0" fill="hold" nodeType="afterEffect">
                                  <p:stCondLst>
                                    <p:cond delay="0"/>
                                  </p:stCondLst>
                                  <p:childTnLst>
                                    <p:cmd type="call" cmd="playFrom(0.0)">
                                      <p:cBhvr>
                                        <p:cTn id="10" dur="1452" fill="hold"/>
                                        <p:tgtEl>
                                          <p:spTgt spid="315"/>
                                        </p:tgtEl>
                                      </p:cBhvr>
                                    </p:cmd>
                                  </p:childTnLst>
                                </p:cTn>
                              </p:par>
                            </p:childTnLst>
                          </p:cTn>
                        </p:par>
                        <p:par>
                          <p:cTn id="11" fill="hold">
                            <p:stCondLst>
                              <p:cond delay="3202"/>
                            </p:stCondLst>
                            <p:childTnLst>
                              <p:par>
                                <p:cTn id="12" presetID="63" presetClass="path" presetSubtype="0" accel="50000" decel="50000" fill="hold" nodeType="afterEffect">
                                  <p:stCondLst>
                                    <p:cond delay="0"/>
                                  </p:stCondLst>
                                  <p:childTnLst>
                                    <p:animMotion origin="layout" path="M -3.54167E-6 4.44444E-6 L 0.86394 -0.40371 " pathEditMode="relative" rAng="0" ptsTypes="AA">
                                      <p:cBhvr>
                                        <p:cTn id="13" dur="2000" fill="hold"/>
                                        <p:tgtEl>
                                          <p:spTgt spid="308"/>
                                        </p:tgtEl>
                                        <p:attrNameLst>
                                          <p:attrName>ppt_x</p:attrName>
                                          <p:attrName>ppt_y</p:attrName>
                                        </p:attrNameLst>
                                      </p:cBhvr>
                                      <p:rCtr x="43190" y="-20185"/>
                                    </p:animMotion>
                                  </p:childTnLst>
                                </p:cTn>
                              </p:par>
                            </p:childTnLst>
                          </p:cTn>
                        </p:par>
                        <p:par>
                          <p:cTn id="14" fill="hold">
                            <p:stCondLst>
                              <p:cond delay="5202"/>
                            </p:stCondLst>
                            <p:childTnLst>
                              <p:par>
                                <p:cTn id="15" presetID="35" presetClass="path" presetSubtype="0" accel="50000" decel="50000" fill="hold" nodeType="afterEffect">
                                  <p:stCondLst>
                                    <p:cond delay="0"/>
                                  </p:stCondLst>
                                  <p:childTnLst>
                                    <p:animMotion origin="layout" path="M -3.95833E-6 -2.22222E-6 L -0.3319 -0.14074 " pathEditMode="relative" rAng="0" ptsTypes="AA">
                                      <p:cBhvr>
                                        <p:cTn id="16" dur="2000" fill="hold"/>
                                        <p:tgtEl>
                                          <p:spTgt spid="309"/>
                                        </p:tgtEl>
                                        <p:attrNameLst>
                                          <p:attrName>ppt_x</p:attrName>
                                          <p:attrName>ppt_y</p:attrName>
                                        </p:attrNameLst>
                                      </p:cBhvr>
                                      <p:rCtr x="-16602" y="-7037"/>
                                    </p:animMotion>
                                  </p:childTnLst>
                                </p:cTn>
                              </p:par>
                            </p:childTnLst>
                          </p:cTn>
                        </p:par>
                        <p:par>
                          <p:cTn id="17" fill="hold">
                            <p:stCondLst>
                              <p:cond delay="7202"/>
                            </p:stCondLst>
                            <p:childTnLst>
                              <p:par>
                                <p:cTn id="18" presetID="9" presetClass="exit" presetSubtype="0" fill="hold" nodeType="afterEffect">
                                  <p:stCondLst>
                                    <p:cond delay="0"/>
                                  </p:stCondLst>
                                  <p:childTnLst>
                                    <p:animEffect transition="out" filter="dissolve">
                                      <p:cBhvr>
                                        <p:cTn id="19" dur="500"/>
                                        <p:tgtEl>
                                          <p:spTgt spid="308"/>
                                        </p:tgtEl>
                                      </p:cBhvr>
                                    </p:animEffect>
                                    <p:set>
                                      <p:cBhvr>
                                        <p:cTn id="20" dur="1" fill="hold">
                                          <p:stCondLst>
                                            <p:cond delay="499"/>
                                          </p:stCondLst>
                                        </p:cTn>
                                        <p:tgtEl>
                                          <p:spTgt spid="308"/>
                                        </p:tgtEl>
                                        <p:attrNameLst>
                                          <p:attrName>style.visibility</p:attrName>
                                        </p:attrNameLst>
                                      </p:cBhvr>
                                      <p:to>
                                        <p:strVal val="hidden"/>
                                      </p:to>
                                    </p:set>
                                  </p:childTnLst>
                                </p:cTn>
                              </p:par>
                            </p:childTnLst>
                          </p:cTn>
                        </p:par>
                        <p:par>
                          <p:cTn id="21" fill="hold">
                            <p:stCondLst>
                              <p:cond delay="7702"/>
                            </p:stCondLst>
                            <p:childTnLst>
                              <p:par>
                                <p:cTn id="22" presetID="9" presetClass="exit" presetSubtype="0" fill="hold" nodeType="afterEffect">
                                  <p:stCondLst>
                                    <p:cond delay="0"/>
                                  </p:stCondLst>
                                  <p:childTnLst>
                                    <p:animEffect transition="out" filter="dissolve">
                                      <p:cBhvr>
                                        <p:cTn id="23" dur="500"/>
                                        <p:tgtEl>
                                          <p:spTgt spid="309"/>
                                        </p:tgtEl>
                                      </p:cBhvr>
                                    </p:animEffect>
                                    <p:set>
                                      <p:cBhvr>
                                        <p:cTn id="24" dur="1" fill="hold">
                                          <p:stCondLst>
                                            <p:cond delay="499"/>
                                          </p:stCondLst>
                                        </p:cTn>
                                        <p:tgtEl>
                                          <p:spTgt spid="3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15"/>
                </p:tgtEl>
              </p:cMediaNode>
            </p:audio>
            <p:audio>
              <p:cMediaNode vol="80000">
                <p:cTn id="26" fill="hold" display="0">
                  <p:stCondLst>
                    <p:cond delay="indefinite"/>
                  </p:stCondLst>
                  <p:endCondLst>
                    <p:cond evt="onStopAudio" delay="0">
                      <p:tgtEl>
                        <p:sldTgt/>
                      </p:tgtEl>
                    </p:cond>
                  </p:endCondLst>
                </p:cTn>
                <p:tgtEl>
                  <p:spTgt spid="316"/>
                </p:tgtEl>
              </p:cMediaNode>
            </p:audio>
            <p:audio>
              <p:cMediaNode vol="80000">
                <p:cTn id="27" fill="hold" display="0">
                  <p:stCondLst>
                    <p:cond delay="indefinite"/>
                  </p:stCondLst>
                  <p:endCondLst>
                    <p:cond evt="onStopAudio" delay="0">
                      <p:tgtEl>
                        <p:sldTgt/>
                      </p:tgtEl>
                    </p:cond>
                  </p:endCondLst>
                </p:cTn>
                <p:tgtEl>
                  <p:spTgt spid="3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7" descr="卡通人物&#10;&#10;低可信度描述已自动生成">
            <a:extLst>
              <a:ext uri="{FF2B5EF4-FFF2-40B4-BE49-F238E27FC236}">
                <a16:creationId xmlns:a16="http://schemas.microsoft.com/office/drawing/2014/main" id="{DF0630D9-A171-476A-8BE5-FDB50E9F9D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2" name="矩形: 圆角 1">
            <a:extLst>
              <a:ext uri="{FF2B5EF4-FFF2-40B4-BE49-F238E27FC236}">
                <a16:creationId xmlns:a16="http://schemas.microsoft.com/office/drawing/2014/main" id="{F893471B-D311-4A33-9EDA-10C66D8B6709}"/>
              </a:ext>
            </a:extLst>
          </p:cNvPr>
          <p:cNvSpPr/>
          <p:nvPr/>
        </p:nvSpPr>
        <p:spPr>
          <a:xfrm>
            <a:off x="3652837" y="608197"/>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srgbClr val="FF0000"/>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3" name="矩形 2">
            <a:extLst>
              <a:ext uri="{FF2B5EF4-FFF2-40B4-BE49-F238E27FC236}">
                <a16:creationId xmlns:a16="http://schemas.microsoft.com/office/drawing/2014/main" id="{0BC47097-D0A1-470A-A319-858F9794D829}"/>
              </a:ext>
            </a:extLst>
          </p:cNvPr>
          <p:cNvSpPr/>
          <p:nvPr/>
        </p:nvSpPr>
        <p:spPr>
          <a:xfrm>
            <a:off x="-1" y="1650117"/>
            <a:ext cx="12192000" cy="5460238"/>
          </a:xfrm>
          <a:prstGeom prst="roundRect">
            <a:avLst>
              <a:gd name="adj" fmla="val 15526"/>
            </a:avLst>
          </a:prstGeom>
          <a:solidFill>
            <a:schemeClr val="bg1"/>
          </a:solidFill>
        </p:spPr>
        <p:txBody>
          <a:bodyPr wrap="square">
            <a:spAutoFit/>
          </a:bodyPr>
          <a:lstStyle/>
          <a:p>
            <a:pPr lvl="0" algn="just">
              <a:lnSpc>
                <a:spcPct val="150000"/>
              </a:lnSpc>
              <a:defRPr/>
            </a:pPr>
            <a:r>
              <a:rPr lang="en-US" sz="2800" b="1" dirty="0">
                <a:solidFill>
                  <a:srgbClr val="002060"/>
                </a:solidFill>
                <a:latin typeface="Cambria" panose="02040503050406030204" pitchFamily="18" charset="0"/>
                <a:ea typeface="Cambria" panose="020405030504060302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Bức</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thư</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sự</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yêu</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thương</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thấu</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hiểu</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sẻ</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chia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tác</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giả</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bức</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thư</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bạn</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Lương</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Thanh Bình -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bạn</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nhỏ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nhà</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trên</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Trái</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Đất</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Qua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đó</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viết</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ước</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muốn</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thế</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giới</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hoà</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bình</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ấm</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no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trẻ</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em</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nơi</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mà</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trẻ</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em</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nhà</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để</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nơi</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bom</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đạn</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tranh</a:t>
            </a:r>
            <a:r>
              <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8000832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D23915-FE6D-4BEC-9B57-C0D4106B356D}"/>
              </a:ext>
            </a:extLst>
          </p:cNvPr>
          <p:cNvPicPr>
            <a:picLocks noChangeAspect="1"/>
          </p:cNvPicPr>
          <p:nvPr/>
        </p:nvPicPr>
        <p:blipFill>
          <a:blip r:embed="rId2"/>
          <a:stretch>
            <a:fillRect/>
          </a:stretch>
        </p:blipFill>
        <p:spPr>
          <a:xfrm>
            <a:off x="379829" y="126609"/>
            <a:ext cx="11465168" cy="6731391"/>
          </a:xfrm>
          <a:prstGeom prst="rect">
            <a:avLst/>
          </a:prstGeom>
        </p:spPr>
      </p:pic>
    </p:spTree>
    <p:extLst>
      <p:ext uri="{BB962C8B-B14F-4D97-AF65-F5344CB8AC3E}">
        <p14:creationId xmlns:p14="http://schemas.microsoft.com/office/powerpoint/2010/main" val="20077495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C7357-F7E2-4C9E-9EE0-E00D1C3CE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87" y="0"/>
            <a:ext cx="10715625" cy="6858000"/>
          </a:xfrm>
          <a:prstGeom prst="rect">
            <a:avLst/>
          </a:prstGeom>
        </p:spPr>
      </p:pic>
    </p:spTree>
    <p:extLst>
      <p:ext uri="{BB962C8B-B14F-4D97-AF65-F5344CB8AC3E}">
        <p14:creationId xmlns:p14="http://schemas.microsoft.com/office/powerpoint/2010/main" val="36222609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732A0-9AFB-427E-91D6-07B8EC26D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93" y="225083"/>
            <a:ext cx="11493304" cy="6372665"/>
          </a:xfrm>
          <a:prstGeom prst="rect">
            <a:avLst/>
          </a:prstGeom>
        </p:spPr>
      </p:pic>
    </p:spTree>
    <p:extLst>
      <p:ext uri="{BB962C8B-B14F-4D97-AF65-F5344CB8AC3E}">
        <p14:creationId xmlns:p14="http://schemas.microsoft.com/office/powerpoint/2010/main" val="24606421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7204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aphic 837">
            <a:extLst>
              <a:ext uri="{FF2B5EF4-FFF2-40B4-BE49-F238E27FC236}">
                <a16:creationId xmlns:a16="http://schemas.microsoft.com/office/drawing/2014/main" id="{FB58AE9B-1C53-9A00-89C6-B31CFD9BD7CA}"/>
              </a:ext>
            </a:extLst>
          </p:cNvPr>
          <p:cNvGrpSpPr/>
          <p:nvPr/>
        </p:nvGrpSpPr>
        <p:grpSpPr>
          <a:xfrm rot="8458706">
            <a:off x="-1014823" y="-413168"/>
            <a:ext cx="3489064" cy="2037289"/>
            <a:chOff x="10278396" y="5723167"/>
            <a:chExt cx="1974056" cy="1129093"/>
          </a:xfrm>
          <a:solidFill>
            <a:srgbClr val="BDD7EE"/>
          </a:solidFill>
        </p:grpSpPr>
        <p:sp>
          <p:nvSpPr>
            <p:cNvPr id="47" name="Freeform: Shape 46">
              <a:extLst>
                <a:ext uri="{FF2B5EF4-FFF2-40B4-BE49-F238E27FC236}">
                  <a16:creationId xmlns:a16="http://schemas.microsoft.com/office/drawing/2014/main" id="{E717EF65-D47F-8E19-104A-6D756FA78978}"/>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Freeform: Shape 47">
              <a:extLst>
                <a:ext uri="{FF2B5EF4-FFF2-40B4-BE49-F238E27FC236}">
                  <a16:creationId xmlns:a16="http://schemas.microsoft.com/office/drawing/2014/main" id="{6B031ACA-3599-260D-D6A4-5313B790C310}"/>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49" name="Graphic 559">
            <a:extLst>
              <a:ext uri="{FF2B5EF4-FFF2-40B4-BE49-F238E27FC236}">
                <a16:creationId xmlns:a16="http://schemas.microsoft.com/office/drawing/2014/main" id="{C867D845-B8E8-7951-31AC-B4D2FE266107}"/>
              </a:ext>
            </a:extLst>
          </p:cNvPr>
          <p:cNvGrpSpPr/>
          <p:nvPr/>
        </p:nvGrpSpPr>
        <p:grpSpPr>
          <a:xfrm rot="18659573">
            <a:off x="9205326" y="5101614"/>
            <a:ext cx="5125382" cy="2022332"/>
            <a:chOff x="5295567" y="3083292"/>
            <a:chExt cx="4196052" cy="2048959"/>
          </a:xfrm>
          <a:solidFill>
            <a:srgbClr val="EE99AD"/>
          </a:solidFill>
        </p:grpSpPr>
        <p:sp>
          <p:nvSpPr>
            <p:cNvPr id="50" name="Freeform: Shape 49">
              <a:extLst>
                <a:ext uri="{FF2B5EF4-FFF2-40B4-BE49-F238E27FC236}">
                  <a16:creationId xmlns:a16="http://schemas.microsoft.com/office/drawing/2014/main" id="{F30399CA-F7EF-696D-A542-94EB2764AE1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Freeform: Shape 50">
              <a:extLst>
                <a:ext uri="{FF2B5EF4-FFF2-40B4-BE49-F238E27FC236}">
                  <a16:creationId xmlns:a16="http://schemas.microsoft.com/office/drawing/2014/main" id="{52FE8A8A-388B-35FB-EFDB-DE8794F36013}"/>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2" name="Câu hỏi">
            <a:extLst>
              <a:ext uri="{FF2B5EF4-FFF2-40B4-BE49-F238E27FC236}">
                <a16:creationId xmlns:a16="http://schemas.microsoft.com/office/drawing/2014/main" id="{84C289F6-AF48-5E2A-2D62-61AA177D4E7C}"/>
              </a:ext>
            </a:extLst>
          </p:cNvPr>
          <p:cNvGrpSpPr/>
          <p:nvPr/>
        </p:nvGrpSpPr>
        <p:grpSpPr>
          <a:xfrm>
            <a:off x="242224" y="-404174"/>
            <a:ext cx="12047539" cy="2899425"/>
            <a:chOff x="334690" y="-486368"/>
            <a:chExt cx="12047539" cy="2899425"/>
          </a:xfrm>
        </p:grpSpPr>
        <p:sp>
          <p:nvSpPr>
            <p:cNvPr id="53" name="Rectangle: Rounded Corners 52">
              <a:extLst>
                <a:ext uri="{FF2B5EF4-FFF2-40B4-BE49-F238E27FC236}">
                  <a16:creationId xmlns:a16="http://schemas.microsoft.com/office/drawing/2014/main" id="{45093533-C913-D82E-01C5-F11AEE36E670}"/>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54" name="Rectangle: Rounded Corners 53">
              <a:extLst>
                <a:ext uri="{FF2B5EF4-FFF2-40B4-BE49-F238E27FC236}">
                  <a16:creationId xmlns:a16="http://schemas.microsoft.com/office/drawing/2014/main" id="{7BFD5A10-3D11-7707-6949-3BAE83CFC12D}"/>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57" name="Graphic 15">
              <a:extLst>
                <a:ext uri="{FF2B5EF4-FFF2-40B4-BE49-F238E27FC236}">
                  <a16:creationId xmlns:a16="http://schemas.microsoft.com/office/drawing/2014/main" id="{D45B56E6-B214-97AA-E60B-4BE8FD3ED049}"/>
                </a:ext>
              </a:extLst>
            </p:cNvPr>
            <p:cNvGrpSpPr/>
            <p:nvPr/>
          </p:nvGrpSpPr>
          <p:grpSpPr>
            <a:xfrm rot="19945696" flipH="1">
              <a:off x="9113991" y="-486368"/>
              <a:ext cx="3268238" cy="2359216"/>
              <a:chOff x="2452687" y="71189"/>
              <a:chExt cx="8866043" cy="6083484"/>
            </a:xfrm>
          </p:grpSpPr>
          <p:grpSp>
            <p:nvGrpSpPr>
              <p:cNvPr id="59" name="Graphic 15">
                <a:extLst>
                  <a:ext uri="{FF2B5EF4-FFF2-40B4-BE49-F238E27FC236}">
                    <a16:creationId xmlns:a16="http://schemas.microsoft.com/office/drawing/2014/main" id="{9BB1BB48-F479-4038-732C-D6682071B416}"/>
                  </a:ext>
                </a:extLst>
              </p:cNvPr>
              <p:cNvGrpSpPr/>
              <p:nvPr/>
            </p:nvGrpSpPr>
            <p:grpSpPr>
              <a:xfrm>
                <a:off x="3071025" y="71189"/>
                <a:ext cx="8247705" cy="5041353"/>
                <a:chOff x="3071025" y="71189"/>
                <a:chExt cx="8247705" cy="5041353"/>
              </a:xfrm>
            </p:grpSpPr>
            <p:sp>
              <p:nvSpPr>
                <p:cNvPr id="63" name="Freeform: Shape 62">
                  <a:extLst>
                    <a:ext uri="{FF2B5EF4-FFF2-40B4-BE49-F238E27FC236}">
                      <a16:creationId xmlns:a16="http://schemas.microsoft.com/office/drawing/2014/main" id="{C2D3F615-9D57-F049-39EB-76242E7A5B44}"/>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Freeform: Shape 255">
                  <a:extLst>
                    <a:ext uri="{FF2B5EF4-FFF2-40B4-BE49-F238E27FC236}">
                      <a16:creationId xmlns:a16="http://schemas.microsoft.com/office/drawing/2014/main" id="{EBC01B5B-8FF0-07CC-1B84-983F08B94229}"/>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Freeform: Shape 256">
                  <a:extLst>
                    <a:ext uri="{FF2B5EF4-FFF2-40B4-BE49-F238E27FC236}">
                      <a16:creationId xmlns:a16="http://schemas.microsoft.com/office/drawing/2014/main" id="{8073ACA4-B80F-E26C-61E3-7FA78B19365B}"/>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Freeform: Shape 257">
                  <a:extLst>
                    <a:ext uri="{FF2B5EF4-FFF2-40B4-BE49-F238E27FC236}">
                      <a16:creationId xmlns:a16="http://schemas.microsoft.com/office/drawing/2014/main" id="{20B11341-2448-37C4-877D-CD088DC78DBA}"/>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Freeform: Shape 258">
                  <a:extLst>
                    <a:ext uri="{FF2B5EF4-FFF2-40B4-BE49-F238E27FC236}">
                      <a16:creationId xmlns:a16="http://schemas.microsoft.com/office/drawing/2014/main" id="{4D9337E1-1E31-6004-3A7A-BE1DA6EAF6F2}"/>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Freeform: Shape 259">
                  <a:extLst>
                    <a:ext uri="{FF2B5EF4-FFF2-40B4-BE49-F238E27FC236}">
                      <a16:creationId xmlns:a16="http://schemas.microsoft.com/office/drawing/2014/main" id="{C28C95B2-CD2A-8780-4BBB-EBC11D0CD3AA}"/>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Freeform: Shape 260">
                  <a:extLst>
                    <a:ext uri="{FF2B5EF4-FFF2-40B4-BE49-F238E27FC236}">
                      <a16:creationId xmlns:a16="http://schemas.microsoft.com/office/drawing/2014/main" id="{66C3B72B-2A25-B6AF-A966-947B5D2177CF}"/>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Freeform: Shape 261">
                  <a:extLst>
                    <a:ext uri="{FF2B5EF4-FFF2-40B4-BE49-F238E27FC236}">
                      <a16:creationId xmlns:a16="http://schemas.microsoft.com/office/drawing/2014/main" id="{8D014FC2-9F1B-C331-0D1B-64E16D35BF78}"/>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Freeform: Shape 262">
                  <a:extLst>
                    <a:ext uri="{FF2B5EF4-FFF2-40B4-BE49-F238E27FC236}">
                      <a16:creationId xmlns:a16="http://schemas.microsoft.com/office/drawing/2014/main" id="{2BB6D34A-1EA4-3566-1D7E-F7DCCD438BEF}"/>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Freeform: Shape 263">
                  <a:extLst>
                    <a:ext uri="{FF2B5EF4-FFF2-40B4-BE49-F238E27FC236}">
                      <a16:creationId xmlns:a16="http://schemas.microsoft.com/office/drawing/2014/main" id="{CF714337-617F-0D3C-CF38-D57BDDF35D71}"/>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Freeform: Shape 264">
                  <a:extLst>
                    <a:ext uri="{FF2B5EF4-FFF2-40B4-BE49-F238E27FC236}">
                      <a16:creationId xmlns:a16="http://schemas.microsoft.com/office/drawing/2014/main" id="{AC3E4F90-F06C-9495-B2C4-A68BA794EC54}"/>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60" name="Freeform: Shape 59">
                <a:extLst>
                  <a:ext uri="{FF2B5EF4-FFF2-40B4-BE49-F238E27FC236}">
                    <a16:creationId xmlns:a16="http://schemas.microsoft.com/office/drawing/2014/main" id="{347E7F96-17F0-926F-FFB1-687F5A33CED3}"/>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Freeform: Shape 60">
                <a:extLst>
                  <a:ext uri="{FF2B5EF4-FFF2-40B4-BE49-F238E27FC236}">
                    <a16:creationId xmlns:a16="http://schemas.microsoft.com/office/drawing/2014/main" id="{8FC9FC92-F3E3-143F-3D85-B958AFD1F55E}"/>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Freeform: Shape 61">
                <a:extLst>
                  <a:ext uri="{FF2B5EF4-FFF2-40B4-BE49-F238E27FC236}">
                    <a16:creationId xmlns:a16="http://schemas.microsoft.com/office/drawing/2014/main" id="{CB497860-872D-4C78-54E6-B692D3068BA2}"/>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56" name="TextBox 55">
              <a:extLst>
                <a:ext uri="{FF2B5EF4-FFF2-40B4-BE49-F238E27FC236}">
                  <a16:creationId xmlns:a16="http://schemas.microsoft.com/office/drawing/2014/main" id="{A59E69B7-7638-3389-D638-25E414704F98}"/>
                </a:ext>
              </a:extLst>
            </p:cNvPr>
            <p:cNvSpPr txBox="1"/>
            <p:nvPr/>
          </p:nvSpPr>
          <p:spPr>
            <a:xfrm>
              <a:off x="856777" y="558123"/>
              <a:ext cx="8428850" cy="121982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suy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nghĩ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gì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loài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sống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khu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bảo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tồn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 Ngô-</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rông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Light"/>
                </a:rPr>
                <a:t>gô-rô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Light"/>
                </a:rPr>
                <a:t>?</a:t>
              </a:r>
            </a:p>
          </p:txBody>
        </p:sp>
      </p:grpSp>
      <p:pic>
        <p:nvPicPr>
          <p:cNvPr id="115" name="Kiss_MăngNon">
            <a:hlinkClick r:id="" action="ppaction://media"/>
            <a:extLst>
              <a:ext uri="{FF2B5EF4-FFF2-40B4-BE49-F238E27FC236}">
                <a16:creationId xmlns:a16="http://schemas.microsoft.com/office/drawing/2014/main" id="{08DCB563-D72C-1CA5-632B-FE34F1C514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49333" y="-781586"/>
            <a:ext cx="1038840" cy="1038840"/>
          </a:xfrm>
          <a:prstGeom prst="rect">
            <a:avLst/>
          </a:prstGeom>
        </p:spPr>
      </p:pic>
      <p:pic>
        <p:nvPicPr>
          <p:cNvPr id="116" name="Breakheart_MăngNon">
            <a:hlinkClick r:id="" action="ppaction://media"/>
            <a:extLst>
              <a:ext uri="{FF2B5EF4-FFF2-40B4-BE49-F238E27FC236}">
                <a16:creationId xmlns:a16="http://schemas.microsoft.com/office/drawing/2014/main" id="{7404286F-C3AA-9C27-9ECB-A5C95260FC37}"/>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6"/>
          <a:stretch>
            <a:fillRect/>
          </a:stretch>
        </p:blipFill>
        <p:spPr>
          <a:xfrm>
            <a:off x="13659515" y="6001022"/>
            <a:ext cx="1146318" cy="1146318"/>
          </a:xfrm>
          <a:prstGeom prst="rect">
            <a:avLst/>
          </a:prstGeom>
        </p:spPr>
      </p:pic>
      <p:pic>
        <p:nvPicPr>
          <p:cNvPr id="117" name="Breakheart_MăngNon">
            <a:hlinkClick r:id="" action="ppaction://media"/>
            <a:extLst>
              <a:ext uri="{FF2B5EF4-FFF2-40B4-BE49-F238E27FC236}">
                <a16:creationId xmlns:a16="http://schemas.microsoft.com/office/drawing/2014/main" id="{69D830CF-DA37-3938-2D75-78D6AB5A2942}"/>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6"/>
          <a:stretch>
            <a:fillRect/>
          </a:stretch>
        </p:blipFill>
        <p:spPr>
          <a:xfrm>
            <a:off x="13696571" y="7189855"/>
            <a:ext cx="1146318" cy="1146318"/>
          </a:xfrm>
          <a:prstGeom prst="rect">
            <a:avLst/>
          </a:prstGeom>
        </p:spPr>
      </p:pic>
      <p:pic>
        <p:nvPicPr>
          <p:cNvPr id="118" name="1/2 heart">
            <a:extLst>
              <a:ext uri="{FF2B5EF4-FFF2-40B4-BE49-F238E27FC236}">
                <a16:creationId xmlns:a16="http://schemas.microsoft.com/office/drawing/2014/main" id="{A0040B88-E13C-D3CA-8E69-DDF6B093235D}"/>
              </a:ext>
            </a:extLst>
          </p:cNvPr>
          <p:cNvPicPr>
            <a:picLocks noChangeAspect="1"/>
          </p:cNvPicPr>
          <p:nvPr/>
        </p:nvPicPr>
        <p:blipFill rotWithShape="1">
          <a:blip r:embed="rId7"/>
          <a:srcRect l="49920" t="177" r="866" b="-177"/>
          <a:stretch/>
        </p:blipFill>
        <p:spPr>
          <a:xfrm>
            <a:off x="13660213" y="1136404"/>
            <a:ext cx="2152617" cy="3604415"/>
          </a:xfrm>
          <a:prstGeom prst="rect">
            <a:avLst/>
          </a:prstGeom>
        </p:spPr>
      </p:pic>
      <p:pic>
        <p:nvPicPr>
          <p:cNvPr id="119" name="1/2 heart">
            <a:extLst>
              <a:ext uri="{FF2B5EF4-FFF2-40B4-BE49-F238E27FC236}">
                <a16:creationId xmlns:a16="http://schemas.microsoft.com/office/drawing/2014/main" id="{2156833E-9065-C830-4259-2ECBE47017A2}"/>
              </a:ext>
            </a:extLst>
          </p:cNvPr>
          <p:cNvPicPr>
            <a:picLocks noChangeAspect="1"/>
          </p:cNvPicPr>
          <p:nvPr/>
        </p:nvPicPr>
        <p:blipFill rotWithShape="1">
          <a:blip r:embed="rId7"/>
          <a:srcRect r="50786"/>
          <a:stretch/>
        </p:blipFill>
        <p:spPr>
          <a:xfrm>
            <a:off x="-2999776" y="2960674"/>
            <a:ext cx="2091393" cy="3585588"/>
          </a:xfrm>
          <a:prstGeom prst="rect">
            <a:avLst/>
          </a:prstGeom>
        </p:spPr>
      </p:pic>
      <p:pic>
        <p:nvPicPr>
          <p:cNvPr id="120" name="Picture 119">
            <a:hlinkClick r:id="rId8" action="ppaction://hlinksldjump"/>
            <a:extLst>
              <a:ext uri="{FF2B5EF4-FFF2-40B4-BE49-F238E27FC236}">
                <a16:creationId xmlns:a16="http://schemas.microsoft.com/office/drawing/2014/main" id="{A902404E-7A59-5D09-B3D3-82DE4DE84CBB}"/>
              </a:ext>
            </a:extLst>
          </p:cNvPr>
          <p:cNvPicPr>
            <a:picLocks noChangeAspect="1"/>
          </p:cNvPicPr>
          <p:nvPr/>
        </p:nvPicPr>
        <p:blipFill>
          <a:blip r:embed="rId9"/>
          <a:stretch>
            <a:fillRect/>
          </a:stretch>
        </p:blipFill>
        <p:spPr>
          <a:xfrm>
            <a:off x="10205614" y="5902975"/>
            <a:ext cx="1853345" cy="883997"/>
          </a:xfrm>
          <a:prstGeom prst="rect">
            <a:avLst/>
          </a:prstGeom>
        </p:spPr>
      </p:pic>
    </p:spTree>
    <p:extLst>
      <p:ext uri="{BB962C8B-B14F-4D97-AF65-F5344CB8AC3E}">
        <p14:creationId xmlns:p14="http://schemas.microsoft.com/office/powerpoint/2010/main" val="426138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1750"/>
                                        <p:tgtEl>
                                          <p:spTgt spid="52"/>
                                        </p:tgtEl>
                                      </p:cBhvr>
                                    </p:animEffect>
                                  </p:childTnLst>
                                </p:cTn>
                              </p:par>
                            </p:childTnLst>
                          </p:cTn>
                        </p:par>
                        <p:par>
                          <p:cTn id="8" fill="hold">
                            <p:stCondLst>
                              <p:cond delay="1750"/>
                            </p:stCondLst>
                            <p:childTnLst>
                              <p:par>
                                <p:cTn id="9" presetID="1" presetClass="mediacall" presetSubtype="0" fill="hold" nodeType="afterEffect">
                                  <p:stCondLst>
                                    <p:cond delay="0"/>
                                  </p:stCondLst>
                                  <p:childTnLst>
                                    <p:cmd type="call" cmd="playFrom(0.0)">
                                      <p:cBhvr>
                                        <p:cTn id="10" dur="1452" fill="hold"/>
                                        <p:tgtEl>
                                          <p:spTgt spid="115"/>
                                        </p:tgtEl>
                                      </p:cBhvr>
                                    </p:cmd>
                                  </p:childTnLst>
                                </p:cTn>
                              </p:par>
                            </p:childTnLst>
                          </p:cTn>
                        </p:par>
                        <p:par>
                          <p:cTn id="11" fill="hold">
                            <p:stCondLst>
                              <p:cond delay="3202"/>
                            </p:stCondLst>
                            <p:childTnLst>
                              <p:par>
                                <p:cTn id="12" presetID="63" presetClass="path" presetSubtype="0" accel="50000" decel="50000" fill="hold" nodeType="afterEffect">
                                  <p:stCondLst>
                                    <p:cond delay="0"/>
                                  </p:stCondLst>
                                  <p:childTnLst>
                                    <p:animMotion origin="layout" path="M -3.54167E-6 4.44444E-6 L 0.86394 -0.40371 " pathEditMode="relative" rAng="0" ptsTypes="AA">
                                      <p:cBhvr>
                                        <p:cTn id="13" dur="2000" fill="hold"/>
                                        <p:tgtEl>
                                          <p:spTgt spid="119"/>
                                        </p:tgtEl>
                                        <p:attrNameLst>
                                          <p:attrName>ppt_x</p:attrName>
                                          <p:attrName>ppt_y</p:attrName>
                                        </p:attrNameLst>
                                      </p:cBhvr>
                                      <p:rCtr x="43190" y="-20185"/>
                                    </p:animMotion>
                                  </p:childTnLst>
                                </p:cTn>
                              </p:par>
                            </p:childTnLst>
                          </p:cTn>
                        </p:par>
                        <p:par>
                          <p:cTn id="14" fill="hold">
                            <p:stCondLst>
                              <p:cond delay="5202"/>
                            </p:stCondLst>
                            <p:childTnLst>
                              <p:par>
                                <p:cTn id="15" presetID="35" presetClass="path" presetSubtype="0" accel="50000" decel="50000" fill="hold" nodeType="afterEffect">
                                  <p:stCondLst>
                                    <p:cond delay="0"/>
                                  </p:stCondLst>
                                  <p:childTnLst>
                                    <p:animMotion origin="layout" path="M -3.95833E-6 -2.22222E-6 L -0.3319 -0.14074 " pathEditMode="relative" rAng="0" ptsTypes="AA">
                                      <p:cBhvr>
                                        <p:cTn id="16" dur="2000" fill="hold"/>
                                        <p:tgtEl>
                                          <p:spTgt spid="118"/>
                                        </p:tgtEl>
                                        <p:attrNameLst>
                                          <p:attrName>ppt_x</p:attrName>
                                          <p:attrName>ppt_y</p:attrName>
                                        </p:attrNameLst>
                                      </p:cBhvr>
                                      <p:rCtr x="-16602" y="-7037"/>
                                    </p:animMotion>
                                  </p:childTnLst>
                                </p:cTn>
                              </p:par>
                            </p:childTnLst>
                          </p:cTn>
                        </p:par>
                        <p:par>
                          <p:cTn id="17" fill="hold">
                            <p:stCondLst>
                              <p:cond delay="7202"/>
                            </p:stCondLst>
                            <p:childTnLst>
                              <p:par>
                                <p:cTn id="18" presetID="9" presetClass="exit" presetSubtype="0" fill="hold" nodeType="afterEffect">
                                  <p:stCondLst>
                                    <p:cond delay="0"/>
                                  </p:stCondLst>
                                  <p:childTnLst>
                                    <p:animEffect transition="out" filter="dissolve">
                                      <p:cBhvr>
                                        <p:cTn id="19" dur="500"/>
                                        <p:tgtEl>
                                          <p:spTgt spid="119"/>
                                        </p:tgtEl>
                                      </p:cBhvr>
                                    </p:animEffect>
                                    <p:set>
                                      <p:cBhvr>
                                        <p:cTn id="20" dur="1" fill="hold">
                                          <p:stCondLst>
                                            <p:cond delay="499"/>
                                          </p:stCondLst>
                                        </p:cTn>
                                        <p:tgtEl>
                                          <p:spTgt spid="119"/>
                                        </p:tgtEl>
                                        <p:attrNameLst>
                                          <p:attrName>style.visibility</p:attrName>
                                        </p:attrNameLst>
                                      </p:cBhvr>
                                      <p:to>
                                        <p:strVal val="hidden"/>
                                      </p:to>
                                    </p:set>
                                  </p:childTnLst>
                                </p:cTn>
                              </p:par>
                            </p:childTnLst>
                          </p:cTn>
                        </p:par>
                        <p:par>
                          <p:cTn id="21" fill="hold">
                            <p:stCondLst>
                              <p:cond delay="7702"/>
                            </p:stCondLst>
                            <p:childTnLst>
                              <p:par>
                                <p:cTn id="22" presetID="9" presetClass="exit" presetSubtype="0" fill="hold" nodeType="afterEffect">
                                  <p:stCondLst>
                                    <p:cond delay="0"/>
                                  </p:stCondLst>
                                  <p:childTnLst>
                                    <p:animEffect transition="out" filter="dissolve">
                                      <p:cBhvr>
                                        <p:cTn id="23" dur="500"/>
                                        <p:tgtEl>
                                          <p:spTgt spid="118"/>
                                        </p:tgtEl>
                                      </p:cBhvr>
                                    </p:animEffect>
                                    <p:set>
                                      <p:cBhvr>
                                        <p:cTn id="24" dur="1" fill="hold">
                                          <p:stCondLst>
                                            <p:cond delay="499"/>
                                          </p:stCondLst>
                                        </p:cTn>
                                        <p:tgtEl>
                                          <p:spTgt spid="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15"/>
                </p:tgtEl>
              </p:cMediaNode>
            </p:audio>
            <p:audio>
              <p:cMediaNode vol="80000">
                <p:cTn id="26" fill="hold" display="0">
                  <p:stCondLst>
                    <p:cond delay="indefinite"/>
                  </p:stCondLst>
                  <p:endCondLst>
                    <p:cond evt="onStopAudio" delay="0">
                      <p:tgtEl>
                        <p:sldTgt/>
                      </p:tgtEl>
                    </p:cond>
                  </p:endCondLst>
                </p:cTn>
                <p:tgtEl>
                  <p:spTgt spid="116"/>
                </p:tgtEl>
              </p:cMediaNode>
            </p:audio>
            <p:audio>
              <p:cMediaNode vol="80000">
                <p:cTn id="27" fill="hold" display="0">
                  <p:stCondLst>
                    <p:cond delay="indefinite"/>
                  </p:stCondLst>
                  <p:endCondLst>
                    <p:cond evt="onStopAudio" delay="0">
                      <p:tgtEl>
                        <p:sldTgt/>
                      </p:tgtEl>
                    </p:cond>
                  </p:endCondLst>
                </p:cTn>
                <p:tgtEl>
                  <p:spTgt spid="1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Vertical 1">
            <a:extLst>
              <a:ext uri="{FF2B5EF4-FFF2-40B4-BE49-F238E27FC236}">
                <a16:creationId xmlns:a16="http://schemas.microsoft.com/office/drawing/2014/main" id="{9DF67B0B-609B-B575-4B91-ABC6E7F6A83F}"/>
              </a:ext>
            </a:extLst>
          </p:cNvPr>
          <p:cNvSpPr/>
          <p:nvPr/>
        </p:nvSpPr>
        <p:spPr>
          <a:xfrm>
            <a:off x="95250" y="161925"/>
            <a:ext cx="11982450" cy="6581775"/>
          </a:xfrm>
          <a:prstGeom prst="verticalScroll">
            <a:avLst/>
          </a:prstGeom>
          <a:solidFill>
            <a:srgbClr val="D2F6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C83157C-81EF-1F6D-FA30-C46901144D4F}"/>
              </a:ext>
            </a:extLst>
          </p:cNvPr>
          <p:cNvSpPr txBox="1"/>
          <p:nvPr/>
        </p:nvSpPr>
        <p:spPr>
          <a:xfrm>
            <a:off x="1038225" y="971550"/>
            <a:ext cx="10125075" cy="58477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Nội, ngày 03 tháng 3 năm 1987</a:t>
            </a:r>
            <a:endPar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thân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đã đọc.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là người lớn, nhất định chúng mình sẽ cùng nhau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nhớ viết thư cho tôi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Lương Thanh Bình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bức thư giải Nhất Việt Nam)</a:t>
            </a:r>
            <a:endParaRPr kumimoji="0" lang="vi-VN" sz="1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56FD48-B50A-D15C-55B6-EBA22F81D924}"/>
              </a:ext>
            </a:extLst>
          </p:cNvPr>
          <p:cNvSpPr txBox="1"/>
          <p:nvPr/>
        </p:nvSpPr>
        <p:spPr>
          <a:xfrm>
            <a:off x="2785403" y="281354"/>
            <a:ext cx="7610622" cy="769441"/>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Ngôi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yêu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a:t>
            </a:r>
            <a:r>
              <a:rPr lang="vi-VN" sz="4400" b="1" dirty="0">
                <a:solidFill>
                  <a:srgbClr val="FF0000"/>
                </a:solidFill>
                <a:latin typeface="Times New Roman" panose="02020603050405020304" pitchFamily="18" charset="0"/>
                <a:cs typeface="Times New Roman" panose="02020603050405020304" pitchFamily="18" charset="0"/>
              </a:rPr>
              <a:t>ươ</a:t>
            </a:r>
            <a:r>
              <a:rPr lang="en-US" sz="4400" b="1" dirty="0">
                <a:solidFill>
                  <a:srgbClr val="FF0000"/>
                </a:solidFill>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3" name="TextBox 2">
            <a:extLst>
              <a:ext uri="{FF2B5EF4-FFF2-40B4-BE49-F238E27FC236}">
                <a16:creationId xmlns:a16="http://schemas.microsoft.com/office/drawing/2014/main" id="{57304348-4BF5-4BC0-8803-FAFA2AD17065}"/>
              </a:ext>
            </a:extLst>
          </p:cNvPr>
          <p:cNvSpPr txBox="1"/>
          <p:nvPr/>
        </p:nvSpPr>
        <p:spPr>
          <a:xfrm>
            <a:off x="3071674" y="2617128"/>
            <a:ext cx="7599285" cy="923330"/>
          </a:xfrm>
          <a:prstGeom prst="rect">
            <a:avLst/>
          </a:prstGeom>
          <a:noFill/>
        </p:spPr>
        <p:txBody>
          <a:bodyPr wrap="squar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LUYỆN ĐỌC ĐÚNG</a:t>
            </a:r>
          </a:p>
        </p:txBody>
      </p:sp>
    </p:spTree>
    <p:extLst>
      <p:ext uri="{BB962C8B-B14F-4D97-AF65-F5344CB8AC3E}">
        <p14:creationId xmlns:p14="http://schemas.microsoft.com/office/powerpoint/2010/main" val="2176966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E8DF3D2C-804C-7B93-A27D-B40E02DA2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4" name="Rounded Rectangle 3">
            <a:extLst>
              <a:ext uri="{FF2B5EF4-FFF2-40B4-BE49-F238E27FC236}">
                <a16:creationId xmlns:a16="http://schemas.microsoft.com/office/drawing/2014/main" id="{E67137C4-7BCB-99E7-5124-2DE3FE98FEF9}"/>
              </a:ext>
            </a:extLst>
          </p:cNvPr>
          <p:cNvSpPr/>
          <p:nvPr/>
        </p:nvSpPr>
        <p:spPr>
          <a:xfrm>
            <a:off x="2436394" y="2063729"/>
            <a:ext cx="8152182" cy="68949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a:t>
            </a:r>
            <a:r>
              <a:rPr lang="en-US" sz="4000" dirty="0">
                <a:solidFill>
                  <a:prstClr val="black">
                    <a:lumMod val="95000"/>
                    <a:lumOff val="5000"/>
                  </a:prstClr>
                </a:solidFill>
                <a:latin typeface="Cambria" panose="02040503050406030204" pitchFamily="18" charset="0"/>
                <a:ea typeface="Cambria" panose="02040503050406030204" pitchFamily="18" charset="0"/>
              </a:rPr>
              <a:t>T</a:t>
            </a:r>
            <a:r>
              <a:rPr lang="vi-VN" sz="4000" dirty="0">
                <a:solidFill>
                  <a:prstClr val="black">
                    <a:lumMod val="95000"/>
                    <a:lumOff val="5000"/>
                  </a:prstClr>
                </a:solidFill>
                <a:latin typeface="Cambria" panose="02040503050406030204" pitchFamily="18" charset="0"/>
                <a:ea typeface="Cambria" panose="02040503050406030204" pitchFamily="18" charset="0"/>
              </a:rPr>
              <a:t>ừ đầu đến </a:t>
            </a:r>
            <a:r>
              <a:rPr lang="vi-VN" sz="4000" i="1" dirty="0">
                <a:solidFill>
                  <a:prstClr val="black">
                    <a:lumMod val="95000"/>
                    <a:lumOff val="5000"/>
                  </a:prstClr>
                </a:solidFill>
                <a:latin typeface="Cambria" panose="02040503050406030204" pitchFamily="18" charset="0"/>
                <a:ea typeface="Cambria" panose="02040503050406030204" pitchFamily="18" charset="0"/>
              </a:rPr>
              <a:t>tôi đã đọc</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FA4445B9-59AF-2A37-6DC0-F279959D9458}"/>
              </a:ext>
            </a:extLst>
          </p:cNvPr>
          <p:cNvSpPr/>
          <p:nvPr/>
        </p:nvSpPr>
        <p:spPr>
          <a:xfrm>
            <a:off x="3496893" y="3321166"/>
            <a:ext cx="8152182" cy="898409"/>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lumMod val="95000"/>
                    <a:lumOff val="5000"/>
                  </a:prstClr>
                </a:solidFill>
                <a:latin typeface="Cambria" panose="02040503050406030204" pitchFamily="18" charset="0"/>
                <a:ea typeface="Cambria" panose="02040503050406030204" pitchFamily="18" charset="0"/>
              </a:rPr>
              <a:t>Đoạn 2: </a:t>
            </a:r>
            <a:r>
              <a:rPr lang="en-US" sz="3600" dirty="0">
                <a:solidFill>
                  <a:prstClr val="black">
                    <a:lumMod val="95000"/>
                    <a:lumOff val="5000"/>
                  </a:prstClr>
                </a:solidFill>
                <a:latin typeface="Cambria" panose="02040503050406030204" pitchFamily="18" charset="0"/>
                <a:ea typeface="Cambria" panose="02040503050406030204" pitchFamily="18" charset="0"/>
              </a:rPr>
              <a:t>T</a:t>
            </a:r>
            <a:r>
              <a:rPr lang="vi-VN" sz="3600" dirty="0">
                <a:solidFill>
                  <a:prstClr val="black">
                    <a:lumMod val="95000"/>
                    <a:lumOff val="5000"/>
                  </a:prstClr>
                </a:solidFill>
                <a:latin typeface="Cambria" panose="02040503050406030204" pitchFamily="18" charset="0"/>
                <a:ea typeface="Cambria" panose="02040503050406030204" pitchFamily="18" charset="0"/>
              </a:rPr>
              <a:t>iếp theo cho đến </a:t>
            </a:r>
            <a:r>
              <a:rPr lang="vi-VN" sz="3600" i="1" dirty="0">
                <a:solidFill>
                  <a:prstClr val="black">
                    <a:lumMod val="95000"/>
                    <a:lumOff val="5000"/>
                  </a:prstClr>
                </a:solidFill>
                <a:latin typeface="Cambria" panose="02040503050406030204" pitchFamily="18" charset="0"/>
                <a:ea typeface="Cambria" panose="02040503050406030204" pitchFamily="18" charset="0"/>
              </a:rPr>
              <a:t>phải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195D934-89BF-2081-C62E-8D6813A7E1E9}"/>
              </a:ext>
            </a:extLst>
          </p:cNvPr>
          <p:cNvSpPr/>
          <p:nvPr/>
        </p:nvSpPr>
        <p:spPr>
          <a:xfrm>
            <a:off x="5330737" y="4854852"/>
            <a:ext cx="5127713" cy="73632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3: Đoạn còn lại.</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0C3FC02-CF3C-8200-7E14-91364DAB2023}"/>
              </a:ext>
            </a:extLst>
          </p:cNvPr>
          <p:cNvSpPr txBox="1"/>
          <p:nvPr/>
        </p:nvSpPr>
        <p:spPr>
          <a:xfrm>
            <a:off x="1505243" y="949335"/>
            <a:ext cx="9355015"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đọc</a:t>
            </a:r>
            <a:r>
              <a:rPr lang="en-US" sz="4400" b="1" dirty="0">
                <a:solidFill>
                  <a:srgbClr val="FF0000"/>
                </a:solidFill>
                <a:latin typeface="Times New Roman" panose="02020603050405020304" pitchFamily="18" charset="0"/>
                <a:cs typeface="Times New Roman" panose="02020603050405020304" pitchFamily="18" charset="0"/>
              </a:rPr>
              <a:t> chia 3 </a:t>
            </a:r>
            <a:r>
              <a:rPr lang="en-US" sz="4400" b="1" dirty="0" err="1">
                <a:solidFill>
                  <a:srgbClr val="FF0000"/>
                </a:solidFill>
                <a:latin typeface="Times New Roman" panose="02020603050405020304" pitchFamily="18" charset="0"/>
                <a:cs typeface="Times New Roman" panose="02020603050405020304" pitchFamily="18" charset="0"/>
              </a:rPr>
              <a:t>đoạn</a:t>
            </a:r>
            <a:r>
              <a:rPr lang="en-US" sz="4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a:spLocks noChangeArrowheads="1"/>
          </p:cNvSpPr>
          <p:nvPr/>
        </p:nvSpPr>
        <p:spPr bwMode="auto">
          <a:xfrm>
            <a:off x="235974" y="889843"/>
            <a:ext cx="11956026" cy="6077433"/>
          </a:xfrm>
          <a:prstGeom prst="rect">
            <a:avLst/>
          </a:prstGeom>
          <a:ln/>
        </p:spPr>
        <p:style>
          <a:lnRef idx="1">
            <a:schemeClr val="accent2"/>
          </a:lnRef>
          <a:fillRef idx="3">
            <a:schemeClr val="accent2"/>
          </a:fillRef>
          <a:effectRef idx="2">
            <a:schemeClr val="accent2"/>
          </a:effectRef>
          <a:fontRef idx="minor">
            <a:schemeClr val="lt1"/>
          </a:fontRef>
        </p:style>
        <p:txBody>
          <a:bodyPr wrap="square">
            <a:spAutoFit/>
          </a:bodyPr>
          <a:lstStyle>
            <a:lvl1pPr>
              <a:spcBef>
                <a:spcPct val="20000"/>
              </a:spcBef>
              <a:buFont typeface="Arial" panose="020B0604020202020204" pitchFamily="34" charset="0"/>
              <a:buChar char="•"/>
              <a:defRPr sz="2400">
                <a:solidFill>
                  <a:srgbClr val="7F7F7F"/>
                </a:solidFill>
                <a:latin typeface="Century Gothic"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itchFamily="34" charset="0"/>
              </a:defRPr>
            </a:lvl9pPr>
          </a:lstStyle>
          <a:p>
            <a:pPr lvl="0">
              <a:lnSpc>
                <a:spcPct val="150000"/>
              </a:lnSpc>
              <a:spcBef>
                <a:spcPct val="0"/>
              </a:spcBef>
              <a:buNone/>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luận</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nhóm</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4 (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thời</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gian</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altLang="en-US" sz="4400" b="1" dirty="0">
                <a:solidFill>
                  <a:srgbClr val="002060"/>
                </a:solidFill>
                <a:latin typeface="Times New Roman" panose="02020603050405020304" pitchFamily="18" charset="0"/>
                <a:cs typeface="Times New Roman" panose="02020603050405020304" pitchFamily="18" charset="0"/>
              </a:rPr>
              <a:t>3 </a:t>
            </a:r>
            <a:r>
              <a:rPr lang="en-US" altLang="en-US" sz="4400" b="1" dirty="0" err="1">
                <a:solidFill>
                  <a:srgbClr val="002060"/>
                </a:solidFill>
                <a:latin typeface="Times New Roman" panose="02020603050405020304" pitchFamily="18" charset="0"/>
                <a:cs typeface="Times New Roman" panose="02020603050405020304" pitchFamily="18" charset="0"/>
              </a:rPr>
              <a:t>phút</a:t>
            </a:r>
            <a:r>
              <a:rPr lang="en-US" altLang="en-US" sz="4400" b="1" dirty="0">
                <a:solidFill>
                  <a:srgbClr val="002060"/>
                </a:solidFill>
                <a:latin typeface="Times New Roman" panose="02020603050405020304" pitchFamily="18" charset="0"/>
                <a:cs typeface="Times New Roman" panose="02020603050405020304" pitchFamily="18" charset="0"/>
              </a:rPr>
              <a:t> )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sau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p>
          <a:p>
            <a:pPr algn="just">
              <a:lnSpc>
                <a:spcPct val="107000"/>
              </a:lnSpc>
              <a:spcAft>
                <a:spcPts val="800"/>
              </a:spcAft>
              <a:buNone/>
            </a:pPr>
            <a:r>
              <a:rPr lang="en-US" sz="4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4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khó</a:t>
            </a:r>
            <a:r>
              <a:rPr lang="en-US" sz="4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buNone/>
            </a:pP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buNone/>
            </a:pP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buNone/>
            </a:pP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0460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89F7B1-40FC-371F-5329-B95F2C0EA101}"/>
              </a:ext>
            </a:extLst>
          </p:cNvPr>
          <p:cNvPicPr>
            <a:picLocks noChangeAspect="1"/>
          </p:cNvPicPr>
          <p:nvPr/>
        </p:nvPicPr>
        <p:blipFill>
          <a:blip r:embed="rId2"/>
          <a:stretch>
            <a:fillRect/>
          </a:stretch>
        </p:blipFill>
        <p:spPr>
          <a:xfrm>
            <a:off x="1674476" y="790575"/>
            <a:ext cx="9224047" cy="1944793"/>
          </a:xfrm>
          <a:prstGeom prst="rect">
            <a:avLst/>
          </a:prstGeom>
        </p:spPr>
      </p:pic>
      <p:sp>
        <p:nvSpPr>
          <p:cNvPr id="2" name="TextBox 1">
            <a:extLst>
              <a:ext uri="{FF2B5EF4-FFF2-40B4-BE49-F238E27FC236}">
                <a16:creationId xmlns:a16="http://schemas.microsoft.com/office/drawing/2014/main" id="{A31840E0-8FBC-49F4-ADEE-CD90BC340EFD}"/>
              </a:ext>
            </a:extLst>
          </p:cNvPr>
          <p:cNvSpPr txBox="1"/>
          <p:nvPr/>
        </p:nvSpPr>
        <p:spPr>
          <a:xfrm>
            <a:off x="1225119" y="2823099"/>
            <a:ext cx="9925234" cy="2492990"/>
          </a:xfrm>
          <a:prstGeom prst="rect">
            <a:avLst/>
          </a:prstGeom>
          <a:noFill/>
        </p:spPr>
        <p:txBody>
          <a:bodyPr wrap="square" rtlCol="0">
            <a:spAutoFit/>
          </a:bodyPr>
          <a:lstStyle/>
          <a:p>
            <a:r>
              <a:rPr kumimoji="0" lang="en-US"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a:t>
            </a:r>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Con đã quý ngôi nhà còn chật chội và đơn sơ của mình, </a:t>
            </a:r>
            <a:r>
              <a:rPr kumimoji="0" lang="en-US" sz="36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con sẽ càng quý nó hơn </a:t>
            </a:r>
            <a:r>
              <a:rPr kumimoji="0" lang="en-US" sz="40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nếu biết rằng</a:t>
            </a:r>
            <a:r>
              <a:rPr kumimoji="0" lang="en-US"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a:t>
            </a:r>
            <a:r>
              <a:rPr kumimoji="0" lang="en-US" sz="40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hiện nay trên Trái Đất </a:t>
            </a:r>
            <a:r>
              <a:rPr kumimoji="0" lang="en-US" sz="44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còn biết bao bạn không có nhà ở</a:t>
            </a:r>
            <a:r>
              <a:rPr kumimoji="0" lang="en-US"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a:t>
            </a:r>
            <a:r>
              <a:rPr kumimoji="0" lang="en-US" sz="36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endParaRPr lang="en-US" sz="3600" b="1" dirty="0">
              <a:solidFill>
                <a:srgbClr val="FF0000"/>
              </a:solidFill>
              <a:latin typeface="+mj-lt"/>
            </a:endParaRPr>
          </a:p>
        </p:txBody>
      </p:sp>
    </p:spTree>
    <p:extLst>
      <p:ext uri="{BB962C8B-B14F-4D97-AF65-F5344CB8AC3E}">
        <p14:creationId xmlns:p14="http://schemas.microsoft.com/office/powerpoint/2010/main" val="2067937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2869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theme/theme1.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nosaur Weekly Planner for Elementary by Slidesgo">
  <a:themeElements>
    <a:clrScheme name="Simple Light">
      <a:dk1>
        <a:srgbClr val="FFFFFF"/>
      </a:dk1>
      <a:lt1>
        <a:srgbClr val="FDF8E7"/>
      </a:lt1>
      <a:dk2>
        <a:srgbClr val="FFC942"/>
      </a:dk2>
      <a:lt2>
        <a:srgbClr val="FF8969"/>
      </a:lt2>
      <a:accent1>
        <a:srgbClr val="F36565"/>
      </a:accent1>
      <a:accent2>
        <a:srgbClr val="8FB86A"/>
      </a:accent2>
      <a:accent3>
        <a:srgbClr val="1D8A6B"/>
      </a:accent3>
      <a:accent4>
        <a:srgbClr val="718AAC"/>
      </a:accent4>
      <a:accent5>
        <a:srgbClr val="5C6A72"/>
      </a:accent5>
      <a:accent6>
        <a:srgbClr val="423330"/>
      </a:accent6>
      <a:hlink>
        <a:srgbClr val="4233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1097</Words>
  <Application>Microsoft Office PowerPoint</Application>
  <PresentationFormat>Widescreen</PresentationFormat>
  <Paragraphs>55</Paragraphs>
  <Slides>24</Slides>
  <Notes>6</Notes>
  <HiddenSlides>0</HiddenSlides>
  <MMClips>6</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24</vt:i4>
      </vt:variant>
    </vt:vector>
  </HeadingPairs>
  <TitlesOfParts>
    <vt:vector size="45" baseType="lpstr">
      <vt:lpstr>等线</vt:lpstr>
      <vt:lpstr>等线 Light</vt:lpstr>
      <vt:lpstr>Annifont</vt:lpstr>
      <vt:lpstr>Arial</vt:lpstr>
      <vt:lpstr>Arial Rounded MT Bold</vt:lpstr>
      <vt:lpstr>Bebas Neue</vt:lpstr>
      <vt:lpstr>Calibri</vt:lpstr>
      <vt:lpstr>Calibri Light</vt:lpstr>
      <vt:lpstr>Cambria</vt:lpstr>
      <vt:lpstr>Fredoka One</vt:lpstr>
      <vt:lpstr>Lilita One</vt:lpstr>
      <vt:lpstr>Poppins</vt:lpstr>
      <vt:lpstr>Times New Roman</vt:lpstr>
      <vt:lpstr>VNI-Trung Kien</vt:lpstr>
      <vt:lpstr>字魂27号-布丁体</vt:lpstr>
      <vt:lpstr>3_Office 主题​​</vt:lpstr>
      <vt:lpstr>1_Office Theme</vt:lpstr>
      <vt:lpstr>Awesome Teachers Meeting by Slidesgo</vt:lpstr>
      <vt:lpstr>Dinosaur Weekly Planner for Elementary by Slidesgo</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83</cp:revision>
  <dcterms:created xsi:type="dcterms:W3CDTF">2024-01-10T13:42:57Z</dcterms:created>
  <dcterms:modified xsi:type="dcterms:W3CDTF">2024-04-26T02:24:07Z</dcterms:modified>
</cp:coreProperties>
</file>