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2" r:id="rId1"/>
  </p:sldMasterIdLst>
  <p:notesMasterIdLst>
    <p:notesMasterId r:id="rId50"/>
  </p:notesMasterIdLst>
  <p:sldIdLst>
    <p:sldId id="393" r:id="rId2"/>
    <p:sldId id="370" r:id="rId3"/>
    <p:sldId id="264" r:id="rId4"/>
    <p:sldId id="279" r:id="rId5"/>
    <p:sldId id="371" r:id="rId6"/>
    <p:sldId id="258" r:id="rId7"/>
    <p:sldId id="281" r:id="rId8"/>
    <p:sldId id="296" r:id="rId9"/>
    <p:sldId id="372" r:id="rId10"/>
    <p:sldId id="342" r:id="rId11"/>
    <p:sldId id="395" r:id="rId12"/>
    <p:sldId id="374" r:id="rId13"/>
    <p:sldId id="298" r:id="rId14"/>
    <p:sldId id="375" r:id="rId15"/>
    <p:sldId id="397" r:id="rId16"/>
    <p:sldId id="398" r:id="rId17"/>
    <p:sldId id="399" r:id="rId18"/>
    <p:sldId id="400" r:id="rId19"/>
    <p:sldId id="376" r:id="rId20"/>
    <p:sldId id="347" r:id="rId21"/>
    <p:sldId id="348" r:id="rId22"/>
    <p:sldId id="377" r:id="rId23"/>
    <p:sldId id="350" r:id="rId24"/>
    <p:sldId id="403" r:id="rId25"/>
    <p:sldId id="378" r:id="rId26"/>
    <p:sldId id="353" r:id="rId27"/>
    <p:sldId id="354" r:id="rId28"/>
    <p:sldId id="404" r:id="rId29"/>
    <p:sldId id="379" r:id="rId30"/>
    <p:sldId id="332" r:id="rId31"/>
    <p:sldId id="333" r:id="rId32"/>
    <p:sldId id="380" r:id="rId33"/>
    <p:sldId id="381" r:id="rId34"/>
    <p:sldId id="382" r:id="rId35"/>
    <p:sldId id="383" r:id="rId36"/>
    <p:sldId id="358" r:id="rId37"/>
    <p:sldId id="361" r:id="rId38"/>
    <p:sldId id="362" r:id="rId39"/>
    <p:sldId id="363" r:id="rId40"/>
    <p:sldId id="384" r:id="rId41"/>
    <p:sldId id="385" r:id="rId42"/>
    <p:sldId id="386" r:id="rId43"/>
    <p:sldId id="387" r:id="rId44"/>
    <p:sldId id="388" r:id="rId45"/>
    <p:sldId id="389" r:id="rId46"/>
    <p:sldId id="390" r:id="rId47"/>
    <p:sldId id="391" r:id="rId48"/>
    <p:sldId id="392" r:id="rId4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682"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41DA0D9-3CF6-4934-9269-11BD7A87AD5E}" type="datetimeFigureOut">
              <a:rPr lang="en-US"/>
              <a:pPr>
                <a:defRPr/>
              </a:pPr>
              <a:t>5/12/2024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120AB53F-0FE2-4466-96AD-46A479B43E72}" type="slidenum">
              <a:rPr lang="en-US"/>
              <a:pPr>
                <a:defRPr/>
              </a:pPr>
              <a:t>‹#›</a:t>
            </a:fld>
            <a:endParaRPr lang="en-US"/>
          </a:p>
        </p:txBody>
      </p:sp>
    </p:spTree>
    <p:extLst>
      <p:ext uri="{BB962C8B-B14F-4D97-AF65-F5344CB8AC3E}">
        <p14:creationId xmlns:p14="http://schemas.microsoft.com/office/powerpoint/2010/main" val="34278640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60350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5013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65262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649F7133-BCE4-43EA-8B9A-3112A2982735}" type="datetimeFigureOut">
              <a:rPr lang="en-US" altLang="en-US" smtClean="0"/>
              <a:pPr>
                <a:defRPr/>
              </a:pPr>
              <a:t>5/12/2024</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AC34142-1BB8-4950-9E8C-A036C4D2BF7F}" type="slidenum">
              <a:rPr lang="en-US" altLang="en-US" smtClean="0"/>
              <a:pPr>
                <a:defRPr/>
              </a:pPr>
              <a:t>‹#›</a:t>
            </a:fld>
            <a:endParaRPr lang="en-US" altLang="en-US"/>
          </a:p>
        </p:txBody>
      </p:sp>
    </p:spTree>
    <p:extLst>
      <p:ext uri="{BB962C8B-B14F-4D97-AF65-F5344CB8AC3E}">
        <p14:creationId xmlns:p14="http://schemas.microsoft.com/office/powerpoint/2010/main" val="60931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1A11636-B4A2-4341-9CC8-0D11FB6C541A}" type="datetimeFigureOut">
              <a:rPr lang="en-US" altLang="en-US" smtClean="0"/>
              <a:pPr>
                <a:defRPr/>
              </a:pPr>
              <a:t>5/12/2024</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0FC2768-33AE-48CD-BA9E-508717F92B9D}" type="slidenum">
              <a:rPr lang="en-US" altLang="en-US" smtClean="0"/>
              <a:pPr>
                <a:defRPr/>
              </a:pPr>
              <a:t>‹#›</a:t>
            </a:fld>
            <a:endParaRPr lang="en-US" altLang="en-US"/>
          </a:p>
        </p:txBody>
      </p:sp>
    </p:spTree>
    <p:extLst>
      <p:ext uri="{BB962C8B-B14F-4D97-AF65-F5344CB8AC3E}">
        <p14:creationId xmlns:p14="http://schemas.microsoft.com/office/powerpoint/2010/main" val="443449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309C8DE-8788-46D0-BE08-5BC0CD83920E}" type="datetimeFigureOut">
              <a:rPr lang="en-US" altLang="en-US" smtClean="0"/>
              <a:pPr>
                <a:defRPr/>
              </a:pPr>
              <a:t>5/12/2024</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DA0A57D-AB3B-4DA7-A5BB-50D6A0F25C09}" type="slidenum">
              <a:rPr lang="en-US" altLang="en-US" smtClean="0"/>
              <a:pPr>
                <a:defRPr/>
              </a:pPr>
              <a:t>‹#›</a:t>
            </a:fld>
            <a:endParaRPr lang="en-US"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25119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D6D7A69-5086-429D-BCDF-A6494204387F}" type="datetimeFigureOut">
              <a:rPr lang="en-US" altLang="en-US" smtClean="0"/>
              <a:pPr>
                <a:defRPr/>
              </a:pPr>
              <a:t>5/12/2024</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35417D-5F18-4266-89B2-54F1F4FFF148}" type="slidenum">
              <a:rPr lang="en-US" altLang="en-US" smtClean="0"/>
              <a:pPr>
                <a:defRPr/>
              </a:pPr>
              <a:t>‹#›</a:t>
            </a:fld>
            <a:endParaRPr lang="en-US" altLang="en-US"/>
          </a:p>
        </p:txBody>
      </p:sp>
    </p:spTree>
    <p:extLst>
      <p:ext uri="{BB962C8B-B14F-4D97-AF65-F5344CB8AC3E}">
        <p14:creationId xmlns:p14="http://schemas.microsoft.com/office/powerpoint/2010/main" val="4281581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4B77551-355B-400C-84EB-39C6442AFAD3}" type="datetimeFigureOut">
              <a:rPr lang="en-US" altLang="en-US" smtClean="0"/>
              <a:pPr>
                <a:defRPr/>
              </a:pPr>
              <a:t>5/12/2024</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77D461B-D019-47B0-8595-DC151C81368A}" type="slidenum">
              <a:rPr lang="en-US" altLang="en-US" smtClean="0"/>
              <a:pPr>
                <a:defRPr/>
              </a:pPr>
              <a:t>‹#›</a:t>
            </a:fld>
            <a:endParaRPr lang="en-US"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86102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9AA1E53-F847-4168-B193-4FEDD4EF29B6}" type="datetimeFigureOut">
              <a:rPr lang="en-US" altLang="en-US" smtClean="0"/>
              <a:pPr>
                <a:defRPr/>
              </a:pPr>
              <a:t>5/12/2024</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1487DDC-73C6-4513-B811-BCA2C35E3D19}" type="slidenum">
              <a:rPr lang="en-US" altLang="en-US" smtClean="0"/>
              <a:pPr>
                <a:defRPr/>
              </a:pPr>
              <a:t>‹#›</a:t>
            </a:fld>
            <a:endParaRPr lang="en-US" altLang="en-US"/>
          </a:p>
        </p:txBody>
      </p:sp>
    </p:spTree>
    <p:extLst>
      <p:ext uri="{BB962C8B-B14F-4D97-AF65-F5344CB8AC3E}">
        <p14:creationId xmlns:p14="http://schemas.microsoft.com/office/powerpoint/2010/main" val="2497199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6AFFB9F-7015-4F6D-9518-47F8F92C25D8}" type="datetimeFigureOut">
              <a:rPr lang="en-US" altLang="en-US" smtClean="0"/>
              <a:pPr>
                <a:defRPr/>
              </a:pPr>
              <a:t>5/12/2024</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2DEB8B8-EA3D-4ACA-8D9C-F35478C24788}" type="slidenum">
              <a:rPr lang="en-US" altLang="en-US" smtClean="0"/>
              <a:pPr>
                <a:defRPr/>
              </a:pPr>
              <a:t>‹#›</a:t>
            </a:fld>
            <a:endParaRPr lang="en-US" altLang="en-US"/>
          </a:p>
        </p:txBody>
      </p:sp>
    </p:spTree>
    <p:extLst>
      <p:ext uri="{BB962C8B-B14F-4D97-AF65-F5344CB8AC3E}">
        <p14:creationId xmlns:p14="http://schemas.microsoft.com/office/powerpoint/2010/main" val="2496114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9B9FE69-B0AE-478A-A165-148282D1C2E1}" type="datetimeFigureOut">
              <a:rPr lang="en-US" altLang="en-US" smtClean="0"/>
              <a:pPr>
                <a:defRPr/>
              </a:pPr>
              <a:t>5/12/2024</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C2A3C33-77C1-42D6-AD93-D85E2D6EB019}" type="slidenum">
              <a:rPr lang="en-US" altLang="en-US" smtClean="0"/>
              <a:pPr>
                <a:defRPr/>
              </a:pPr>
              <a:t>‹#›</a:t>
            </a:fld>
            <a:endParaRPr lang="en-US" altLang="en-US"/>
          </a:p>
        </p:txBody>
      </p:sp>
    </p:spTree>
    <p:extLst>
      <p:ext uri="{BB962C8B-B14F-4D97-AF65-F5344CB8AC3E}">
        <p14:creationId xmlns:p14="http://schemas.microsoft.com/office/powerpoint/2010/main" val="4169461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109"/>
        <p:cNvGrpSpPr/>
        <p:nvPr/>
      </p:nvGrpSpPr>
      <p:grpSpPr>
        <a:xfrm>
          <a:off x="0" y="0"/>
          <a:ext cx="0" cy="0"/>
          <a:chOff x="0" y="0"/>
          <a:chExt cx="0" cy="0"/>
        </a:xfrm>
      </p:grpSpPr>
      <p:sp>
        <p:nvSpPr>
          <p:cNvPr id="110" name="Shape 110"/>
          <p:cNvSpPr/>
          <p:nvPr/>
        </p:nvSpPr>
        <p:spPr>
          <a:xfrm>
            <a:off x="11518033" y="1963467"/>
            <a:ext cx="1304800" cy="1304800"/>
          </a:xfrm>
          <a:prstGeom prst="ellipse">
            <a:avLst/>
          </a:prstGeom>
          <a:noFill/>
          <a:ln w="9525" cap="flat" cmpd="sng">
            <a:solidFill>
              <a:srgbClr val="ED4A00"/>
            </a:solidFill>
            <a:prstDash val="dash"/>
            <a:round/>
            <a:headEnd type="none" w="med" len="med"/>
            <a:tailEnd type="none" w="med" len="med"/>
          </a:ln>
        </p:spPr>
        <p:txBody>
          <a:bodyPr lIns="121900" tIns="121900" rIns="121900" bIns="121900" anchor="ctr" anchorCtr="0">
            <a:noAutofit/>
          </a:bodyPr>
          <a:lstStyle/>
          <a:p>
            <a:pPr lvl="0">
              <a:spcBef>
                <a:spcPts val="0"/>
              </a:spcBef>
              <a:buNone/>
            </a:pPr>
            <a:endParaRPr/>
          </a:p>
        </p:txBody>
      </p:sp>
      <p:sp>
        <p:nvSpPr>
          <p:cNvPr id="111" name="Shape 111"/>
          <p:cNvSpPr txBox="1">
            <a:spLocks noGrp="1"/>
          </p:cNvSpPr>
          <p:nvPr>
            <p:ph type="title"/>
          </p:nvPr>
        </p:nvSpPr>
        <p:spPr>
          <a:xfrm>
            <a:off x="3914501" y="1212067"/>
            <a:ext cx="7033999" cy="854799"/>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2" name="Shape 112"/>
          <p:cNvSpPr txBox="1">
            <a:spLocks noGrp="1"/>
          </p:cNvSpPr>
          <p:nvPr>
            <p:ph type="body" idx="1"/>
          </p:nvPr>
        </p:nvSpPr>
        <p:spPr>
          <a:xfrm>
            <a:off x="3914501" y="2066867"/>
            <a:ext cx="2267199" cy="4500800"/>
          </a:xfrm>
          <a:prstGeom prst="rect">
            <a:avLst/>
          </a:prstGeom>
        </p:spPr>
        <p:txBody>
          <a:bodyPr lIns="91425" tIns="91425" rIns="91425" bIns="91425" anchor="t" anchorCtr="0"/>
          <a:lstStyle>
            <a:lvl1pPr lvl="0" rtl="0">
              <a:spcBef>
                <a:spcPts val="0"/>
              </a:spcBef>
              <a:buSzPct val="100000"/>
              <a:defRPr sz="1867"/>
            </a:lvl1pPr>
            <a:lvl2pPr lvl="1" rtl="0">
              <a:spcBef>
                <a:spcPts val="0"/>
              </a:spcBef>
              <a:buSzPct val="100000"/>
              <a:defRPr sz="1867"/>
            </a:lvl2pPr>
            <a:lvl3pPr lvl="2" rtl="0">
              <a:spcBef>
                <a:spcPts val="0"/>
              </a:spcBef>
              <a:buSzPct val="100000"/>
              <a:defRPr sz="1867"/>
            </a:lvl3pPr>
            <a:lvl4pPr lvl="3" rtl="0">
              <a:spcBef>
                <a:spcPts val="0"/>
              </a:spcBef>
              <a:buSzPct val="100000"/>
              <a:defRPr sz="1867"/>
            </a:lvl4pPr>
            <a:lvl5pPr lvl="4" rtl="0">
              <a:spcBef>
                <a:spcPts val="0"/>
              </a:spcBef>
              <a:buSzPct val="100000"/>
              <a:defRPr sz="1867"/>
            </a:lvl5pPr>
            <a:lvl6pPr lvl="5" rtl="0">
              <a:spcBef>
                <a:spcPts val="0"/>
              </a:spcBef>
              <a:buSzPct val="100000"/>
              <a:defRPr sz="1867"/>
            </a:lvl6pPr>
            <a:lvl7pPr lvl="6" rtl="0">
              <a:spcBef>
                <a:spcPts val="0"/>
              </a:spcBef>
              <a:buSzPct val="100000"/>
              <a:defRPr sz="1867"/>
            </a:lvl7pPr>
            <a:lvl8pPr lvl="7" rtl="0">
              <a:spcBef>
                <a:spcPts val="0"/>
              </a:spcBef>
              <a:buSzPct val="100000"/>
              <a:defRPr sz="1867"/>
            </a:lvl8pPr>
            <a:lvl9pPr lvl="8" rtl="0">
              <a:spcBef>
                <a:spcPts val="0"/>
              </a:spcBef>
              <a:buSzPct val="100000"/>
              <a:defRPr sz="1867"/>
            </a:lvl9pPr>
          </a:lstStyle>
          <a:p>
            <a:endParaRPr/>
          </a:p>
        </p:txBody>
      </p:sp>
      <p:sp>
        <p:nvSpPr>
          <p:cNvPr id="113" name="Shape 113"/>
          <p:cNvSpPr txBox="1">
            <a:spLocks noGrp="1"/>
          </p:cNvSpPr>
          <p:nvPr>
            <p:ph type="body" idx="2"/>
          </p:nvPr>
        </p:nvSpPr>
        <p:spPr>
          <a:xfrm>
            <a:off x="6297830" y="2066867"/>
            <a:ext cx="2267199" cy="4500800"/>
          </a:xfrm>
          <a:prstGeom prst="rect">
            <a:avLst/>
          </a:prstGeom>
        </p:spPr>
        <p:txBody>
          <a:bodyPr lIns="91425" tIns="91425" rIns="91425" bIns="91425" anchor="t" anchorCtr="0"/>
          <a:lstStyle>
            <a:lvl1pPr lvl="0" rtl="0">
              <a:spcBef>
                <a:spcPts val="0"/>
              </a:spcBef>
              <a:buSzPct val="100000"/>
              <a:defRPr sz="1867"/>
            </a:lvl1pPr>
            <a:lvl2pPr lvl="1" rtl="0">
              <a:spcBef>
                <a:spcPts val="0"/>
              </a:spcBef>
              <a:buSzPct val="100000"/>
              <a:defRPr sz="1867"/>
            </a:lvl2pPr>
            <a:lvl3pPr lvl="2" rtl="0">
              <a:spcBef>
                <a:spcPts val="0"/>
              </a:spcBef>
              <a:buSzPct val="100000"/>
              <a:defRPr sz="1867"/>
            </a:lvl3pPr>
            <a:lvl4pPr lvl="3" rtl="0">
              <a:spcBef>
                <a:spcPts val="0"/>
              </a:spcBef>
              <a:buSzPct val="100000"/>
              <a:defRPr sz="1867"/>
            </a:lvl4pPr>
            <a:lvl5pPr lvl="4" rtl="0">
              <a:spcBef>
                <a:spcPts val="0"/>
              </a:spcBef>
              <a:buSzPct val="100000"/>
              <a:defRPr sz="1867"/>
            </a:lvl5pPr>
            <a:lvl6pPr lvl="5" rtl="0">
              <a:spcBef>
                <a:spcPts val="0"/>
              </a:spcBef>
              <a:buSzPct val="100000"/>
              <a:defRPr sz="1867"/>
            </a:lvl6pPr>
            <a:lvl7pPr lvl="6" rtl="0">
              <a:spcBef>
                <a:spcPts val="0"/>
              </a:spcBef>
              <a:buSzPct val="100000"/>
              <a:defRPr sz="1867"/>
            </a:lvl7pPr>
            <a:lvl8pPr lvl="7" rtl="0">
              <a:spcBef>
                <a:spcPts val="0"/>
              </a:spcBef>
              <a:buSzPct val="100000"/>
              <a:defRPr sz="1867"/>
            </a:lvl8pPr>
            <a:lvl9pPr lvl="8" rtl="0">
              <a:spcBef>
                <a:spcPts val="0"/>
              </a:spcBef>
              <a:buSzPct val="100000"/>
              <a:defRPr sz="1867"/>
            </a:lvl9pPr>
          </a:lstStyle>
          <a:p>
            <a:endParaRPr/>
          </a:p>
        </p:txBody>
      </p:sp>
      <p:sp>
        <p:nvSpPr>
          <p:cNvPr id="114" name="Shape 114"/>
          <p:cNvSpPr txBox="1">
            <a:spLocks noGrp="1"/>
          </p:cNvSpPr>
          <p:nvPr>
            <p:ph type="body" idx="3"/>
          </p:nvPr>
        </p:nvSpPr>
        <p:spPr>
          <a:xfrm>
            <a:off x="8681161" y="2066867"/>
            <a:ext cx="2267199" cy="4500800"/>
          </a:xfrm>
          <a:prstGeom prst="rect">
            <a:avLst/>
          </a:prstGeom>
        </p:spPr>
        <p:txBody>
          <a:bodyPr lIns="91425" tIns="91425" rIns="91425" bIns="91425" anchor="t" anchorCtr="0"/>
          <a:lstStyle>
            <a:lvl1pPr lvl="0" rtl="0">
              <a:spcBef>
                <a:spcPts val="0"/>
              </a:spcBef>
              <a:buSzPct val="100000"/>
              <a:defRPr sz="1867"/>
            </a:lvl1pPr>
            <a:lvl2pPr lvl="1" rtl="0">
              <a:spcBef>
                <a:spcPts val="0"/>
              </a:spcBef>
              <a:buSzPct val="100000"/>
              <a:defRPr sz="1867"/>
            </a:lvl2pPr>
            <a:lvl3pPr lvl="2" rtl="0">
              <a:spcBef>
                <a:spcPts val="0"/>
              </a:spcBef>
              <a:buSzPct val="100000"/>
              <a:defRPr sz="1867"/>
            </a:lvl3pPr>
            <a:lvl4pPr lvl="3" rtl="0">
              <a:spcBef>
                <a:spcPts val="0"/>
              </a:spcBef>
              <a:buSzPct val="100000"/>
              <a:defRPr sz="1867"/>
            </a:lvl4pPr>
            <a:lvl5pPr lvl="4" rtl="0">
              <a:spcBef>
                <a:spcPts val="0"/>
              </a:spcBef>
              <a:buSzPct val="100000"/>
              <a:defRPr sz="1867"/>
            </a:lvl5pPr>
            <a:lvl6pPr lvl="5" rtl="0">
              <a:spcBef>
                <a:spcPts val="0"/>
              </a:spcBef>
              <a:buSzPct val="100000"/>
              <a:defRPr sz="1867"/>
            </a:lvl6pPr>
            <a:lvl7pPr lvl="6" rtl="0">
              <a:spcBef>
                <a:spcPts val="0"/>
              </a:spcBef>
              <a:buSzPct val="100000"/>
              <a:defRPr sz="1867"/>
            </a:lvl7pPr>
            <a:lvl8pPr lvl="7" rtl="0">
              <a:spcBef>
                <a:spcPts val="0"/>
              </a:spcBef>
              <a:buSzPct val="100000"/>
              <a:defRPr sz="1867"/>
            </a:lvl8pPr>
            <a:lvl9pPr lvl="8" rtl="0">
              <a:spcBef>
                <a:spcPts val="0"/>
              </a:spcBef>
              <a:buSzPct val="100000"/>
              <a:defRPr sz="1867"/>
            </a:lvl9pPr>
          </a:lstStyle>
          <a:p>
            <a:endParaRPr/>
          </a:p>
        </p:txBody>
      </p:sp>
      <p:sp>
        <p:nvSpPr>
          <p:cNvPr id="115" name="Shape 115"/>
          <p:cNvSpPr/>
          <p:nvPr/>
        </p:nvSpPr>
        <p:spPr>
          <a:xfrm>
            <a:off x="1355301" y="3975467"/>
            <a:ext cx="587199" cy="587199"/>
          </a:xfrm>
          <a:prstGeom prst="ellipse">
            <a:avLst/>
          </a:prstGeom>
          <a:solidFill>
            <a:srgbClr val="65BB48">
              <a:alpha val="86670"/>
            </a:srgbClr>
          </a:solidFill>
          <a:ln>
            <a:noFill/>
          </a:ln>
        </p:spPr>
        <p:txBody>
          <a:bodyPr lIns="121900" tIns="121900" rIns="121900" bIns="121900" anchor="ctr" anchorCtr="0">
            <a:noAutofit/>
          </a:bodyPr>
          <a:lstStyle/>
          <a:p>
            <a:pPr lvl="0">
              <a:spcBef>
                <a:spcPts val="0"/>
              </a:spcBef>
              <a:buNone/>
            </a:pPr>
            <a:endParaRPr/>
          </a:p>
        </p:txBody>
      </p:sp>
      <p:sp>
        <p:nvSpPr>
          <p:cNvPr id="116" name="Shape 116"/>
          <p:cNvSpPr/>
          <p:nvPr/>
        </p:nvSpPr>
        <p:spPr>
          <a:xfrm>
            <a:off x="-91633" y="4461533"/>
            <a:ext cx="1092800" cy="1092800"/>
          </a:xfrm>
          <a:prstGeom prst="ellipse">
            <a:avLst/>
          </a:prstGeom>
          <a:noFill/>
          <a:ln w="9525" cap="flat" cmpd="sng">
            <a:solidFill>
              <a:srgbClr val="00D1C6"/>
            </a:solidFill>
            <a:prstDash val="dash"/>
            <a:round/>
            <a:headEnd type="none" w="med" len="med"/>
            <a:tailEnd type="none" w="med" len="med"/>
          </a:ln>
        </p:spPr>
        <p:txBody>
          <a:bodyPr lIns="121900" tIns="121900" rIns="121900" bIns="121900" anchor="ctr" anchorCtr="0">
            <a:noAutofit/>
          </a:bodyPr>
          <a:lstStyle/>
          <a:p>
            <a:pPr lvl="0">
              <a:spcBef>
                <a:spcPts val="0"/>
              </a:spcBef>
              <a:buNone/>
            </a:pPr>
            <a:endParaRPr/>
          </a:p>
        </p:txBody>
      </p:sp>
      <p:sp>
        <p:nvSpPr>
          <p:cNvPr id="117" name="Shape 117"/>
          <p:cNvSpPr/>
          <p:nvPr/>
        </p:nvSpPr>
        <p:spPr>
          <a:xfrm>
            <a:off x="1815300" y="187633"/>
            <a:ext cx="1150400" cy="1151200"/>
          </a:xfrm>
          <a:prstGeom prst="donut">
            <a:avLst>
              <a:gd name="adj" fmla="val 43200"/>
            </a:avLst>
          </a:prstGeom>
          <a:solidFill>
            <a:srgbClr val="E8004C">
              <a:alpha val="86670"/>
            </a:srgbClr>
          </a:solidFill>
          <a:ln>
            <a:noFill/>
          </a:ln>
        </p:spPr>
        <p:txBody>
          <a:bodyPr lIns="121900" tIns="121900" rIns="121900" bIns="121900" anchor="ctr" anchorCtr="0">
            <a:noAutofit/>
          </a:bodyPr>
          <a:lstStyle/>
          <a:p>
            <a:pPr lvl="0">
              <a:spcBef>
                <a:spcPts val="0"/>
              </a:spcBef>
              <a:buNone/>
            </a:pPr>
            <a:endParaRPr/>
          </a:p>
        </p:txBody>
      </p:sp>
      <p:sp>
        <p:nvSpPr>
          <p:cNvPr id="118" name="Shape 118"/>
          <p:cNvSpPr/>
          <p:nvPr/>
        </p:nvSpPr>
        <p:spPr>
          <a:xfrm>
            <a:off x="1917500" y="4562667"/>
            <a:ext cx="1416000" cy="1416000"/>
          </a:xfrm>
          <a:prstGeom prst="donut">
            <a:avLst>
              <a:gd name="adj" fmla="val 9905"/>
            </a:avLst>
          </a:prstGeom>
          <a:solidFill>
            <a:srgbClr val="BBCD00">
              <a:alpha val="86670"/>
            </a:srgbClr>
          </a:solidFill>
          <a:ln>
            <a:noFill/>
          </a:ln>
        </p:spPr>
        <p:txBody>
          <a:bodyPr lIns="121900" tIns="121900" rIns="121900" bIns="121900" anchor="ctr" anchorCtr="0">
            <a:noAutofit/>
          </a:bodyPr>
          <a:lstStyle/>
          <a:p>
            <a:pPr lvl="0">
              <a:spcBef>
                <a:spcPts val="0"/>
              </a:spcBef>
              <a:buNone/>
            </a:pPr>
            <a:endParaRPr/>
          </a:p>
        </p:txBody>
      </p:sp>
      <p:sp>
        <p:nvSpPr>
          <p:cNvPr id="119" name="Shape 119"/>
          <p:cNvSpPr/>
          <p:nvPr/>
        </p:nvSpPr>
        <p:spPr>
          <a:xfrm>
            <a:off x="2745901" y="1483301"/>
            <a:ext cx="406399" cy="406399"/>
          </a:xfrm>
          <a:prstGeom prst="ellipse">
            <a:avLst/>
          </a:prstGeom>
          <a:solidFill>
            <a:srgbClr val="ED4A00">
              <a:alpha val="86670"/>
            </a:srgbClr>
          </a:solidFill>
          <a:ln>
            <a:noFill/>
          </a:ln>
        </p:spPr>
        <p:txBody>
          <a:bodyPr lIns="121900" tIns="121900" rIns="121900" bIns="121900" anchor="ctr" anchorCtr="0">
            <a:noAutofit/>
          </a:bodyPr>
          <a:lstStyle/>
          <a:p>
            <a:pPr lvl="0">
              <a:spcBef>
                <a:spcPts val="0"/>
              </a:spcBef>
              <a:buNone/>
            </a:pPr>
            <a:endParaRPr/>
          </a:p>
        </p:txBody>
      </p:sp>
      <p:sp>
        <p:nvSpPr>
          <p:cNvPr id="120" name="Shape 120"/>
          <p:cNvSpPr/>
          <p:nvPr/>
        </p:nvSpPr>
        <p:spPr>
          <a:xfrm>
            <a:off x="11631333" y="360300"/>
            <a:ext cx="734000" cy="734000"/>
          </a:xfrm>
          <a:prstGeom prst="ellipse">
            <a:avLst/>
          </a:prstGeom>
          <a:solidFill>
            <a:srgbClr val="F8BB00">
              <a:alpha val="86670"/>
            </a:srgbClr>
          </a:solidFill>
          <a:ln>
            <a:noFill/>
          </a:ln>
        </p:spPr>
        <p:txBody>
          <a:bodyPr lIns="121900" tIns="121900" rIns="121900" bIns="121900" anchor="ctr" anchorCtr="0">
            <a:noAutofit/>
          </a:bodyPr>
          <a:lstStyle/>
          <a:p>
            <a:pPr lvl="0">
              <a:spcBef>
                <a:spcPts val="0"/>
              </a:spcBef>
              <a:buNone/>
            </a:pPr>
            <a:endParaRPr/>
          </a:p>
        </p:txBody>
      </p:sp>
      <p:sp>
        <p:nvSpPr>
          <p:cNvPr id="121" name="Shape 121"/>
          <p:cNvSpPr/>
          <p:nvPr/>
        </p:nvSpPr>
        <p:spPr>
          <a:xfrm>
            <a:off x="11395734" y="811501"/>
            <a:ext cx="529999" cy="529999"/>
          </a:xfrm>
          <a:prstGeom prst="donut">
            <a:avLst>
              <a:gd name="adj" fmla="val 8754"/>
            </a:avLst>
          </a:prstGeom>
          <a:solidFill>
            <a:srgbClr val="65BB48">
              <a:alpha val="86670"/>
            </a:srgbClr>
          </a:solidFill>
          <a:ln>
            <a:noFill/>
          </a:ln>
        </p:spPr>
        <p:txBody>
          <a:bodyPr lIns="121900" tIns="121900" rIns="121900" bIns="121900" anchor="ctr" anchorCtr="0">
            <a:noAutofit/>
          </a:bodyPr>
          <a:lstStyle/>
          <a:p>
            <a:pPr lvl="0">
              <a:spcBef>
                <a:spcPts val="0"/>
              </a:spcBef>
              <a:buNone/>
            </a:pPr>
            <a:endParaRPr/>
          </a:p>
        </p:txBody>
      </p:sp>
      <p:sp>
        <p:nvSpPr>
          <p:cNvPr id="122" name="Shape 122"/>
          <p:cNvSpPr/>
          <p:nvPr/>
        </p:nvSpPr>
        <p:spPr>
          <a:xfrm>
            <a:off x="10948367" y="1536867"/>
            <a:ext cx="529999" cy="529999"/>
          </a:xfrm>
          <a:prstGeom prst="ellipse">
            <a:avLst/>
          </a:prstGeom>
          <a:solidFill>
            <a:srgbClr val="ED4A00">
              <a:alpha val="86670"/>
            </a:srgbClr>
          </a:solidFill>
          <a:ln>
            <a:noFill/>
          </a:ln>
        </p:spPr>
        <p:txBody>
          <a:bodyPr lIns="121900" tIns="121900" rIns="121900" bIns="121900" anchor="ctr" anchorCtr="0">
            <a:noAutofit/>
          </a:bodyPr>
          <a:lstStyle/>
          <a:p>
            <a:pPr lvl="0">
              <a:spcBef>
                <a:spcPts val="0"/>
              </a:spcBef>
              <a:buNone/>
            </a:pPr>
            <a:endParaRPr/>
          </a:p>
        </p:txBody>
      </p:sp>
      <p:sp>
        <p:nvSpPr>
          <p:cNvPr id="123" name="Shape 123"/>
          <p:cNvSpPr/>
          <p:nvPr/>
        </p:nvSpPr>
        <p:spPr>
          <a:xfrm>
            <a:off x="10132801" y="-367000"/>
            <a:ext cx="988799" cy="988799"/>
          </a:xfrm>
          <a:prstGeom prst="donut">
            <a:avLst>
              <a:gd name="adj" fmla="val 39163"/>
            </a:avLst>
          </a:prstGeom>
          <a:solidFill>
            <a:srgbClr val="BBCD00">
              <a:alpha val="86670"/>
            </a:srgbClr>
          </a:solidFill>
          <a:ln>
            <a:noFill/>
          </a:ln>
        </p:spPr>
        <p:txBody>
          <a:bodyPr lIns="121900" tIns="121900" rIns="121900" bIns="121900" anchor="ctr" anchorCtr="0">
            <a:noAutofit/>
          </a:bodyPr>
          <a:lstStyle/>
          <a:p>
            <a:pPr lvl="0">
              <a:spcBef>
                <a:spcPts val="0"/>
              </a:spcBef>
              <a:buNone/>
            </a:pPr>
            <a:endParaRPr/>
          </a:p>
        </p:txBody>
      </p:sp>
      <p:sp>
        <p:nvSpPr>
          <p:cNvPr id="124" name="Shape 124"/>
          <p:cNvSpPr/>
          <p:nvPr/>
        </p:nvSpPr>
        <p:spPr>
          <a:xfrm>
            <a:off x="12045033" y="2490467"/>
            <a:ext cx="250800" cy="250800"/>
          </a:xfrm>
          <a:prstGeom prst="ellipse">
            <a:avLst/>
          </a:prstGeom>
          <a:solidFill>
            <a:srgbClr val="E8004C">
              <a:alpha val="86670"/>
            </a:srgbClr>
          </a:solidFill>
          <a:ln>
            <a:noFill/>
          </a:ln>
        </p:spPr>
        <p:txBody>
          <a:bodyPr lIns="121900" tIns="121900" rIns="121900" bIns="121900" anchor="ctr" anchorCtr="0">
            <a:noAutofit/>
          </a:bodyPr>
          <a:lstStyle/>
          <a:p>
            <a:pPr lvl="0">
              <a:spcBef>
                <a:spcPts val="0"/>
              </a:spcBef>
              <a:buNone/>
            </a:pPr>
            <a:endParaRPr/>
          </a:p>
        </p:txBody>
      </p:sp>
      <p:sp>
        <p:nvSpPr>
          <p:cNvPr id="125" name="Shape 125"/>
          <p:cNvSpPr/>
          <p:nvPr/>
        </p:nvSpPr>
        <p:spPr>
          <a:xfrm>
            <a:off x="-640300" y="324833"/>
            <a:ext cx="3129600" cy="3129600"/>
          </a:xfrm>
          <a:prstGeom prst="donut">
            <a:avLst>
              <a:gd name="adj" fmla="val 21094"/>
            </a:avLst>
          </a:prstGeom>
          <a:solidFill>
            <a:srgbClr val="F8BB00">
              <a:alpha val="86670"/>
            </a:srgbClr>
          </a:solidFill>
          <a:ln>
            <a:noFill/>
          </a:ln>
        </p:spPr>
        <p:txBody>
          <a:bodyPr lIns="121900" tIns="121900" rIns="121900" bIns="121900" anchor="ctr" anchorCtr="0">
            <a:noAutofit/>
          </a:bodyPr>
          <a:lstStyle/>
          <a:p>
            <a:pPr lvl="0">
              <a:spcBef>
                <a:spcPts val="0"/>
              </a:spcBef>
              <a:buNone/>
            </a:pPr>
            <a:endParaRPr/>
          </a:p>
        </p:txBody>
      </p:sp>
      <p:sp>
        <p:nvSpPr>
          <p:cNvPr id="126" name="Shape 126"/>
          <p:cNvSpPr/>
          <p:nvPr/>
        </p:nvSpPr>
        <p:spPr>
          <a:xfrm>
            <a:off x="1355301" y="5455601"/>
            <a:ext cx="1610399" cy="1610399"/>
          </a:xfrm>
          <a:prstGeom prst="ellipse">
            <a:avLst/>
          </a:prstGeom>
          <a:solidFill>
            <a:srgbClr val="00ACC3">
              <a:alpha val="86670"/>
            </a:srgbClr>
          </a:solidFill>
          <a:ln>
            <a:noFill/>
          </a:ln>
        </p:spPr>
        <p:txBody>
          <a:bodyPr lIns="121900" tIns="121900" rIns="121900" bIns="121900" anchor="ctr" anchorCtr="0">
            <a:noAutofit/>
          </a:bodyPr>
          <a:lstStyle/>
          <a:p>
            <a:pPr lvl="0">
              <a:spcBef>
                <a:spcPts val="0"/>
              </a:spcBef>
              <a:buNone/>
            </a:pPr>
            <a:endParaRPr/>
          </a:p>
        </p:txBody>
      </p:sp>
      <p:sp>
        <p:nvSpPr>
          <p:cNvPr id="127" name="Shape 127"/>
          <p:cNvSpPr/>
          <p:nvPr/>
        </p:nvSpPr>
        <p:spPr>
          <a:xfrm>
            <a:off x="272100" y="1237233"/>
            <a:ext cx="1304800" cy="1304800"/>
          </a:xfrm>
          <a:prstGeom prst="ellipse">
            <a:avLst/>
          </a:prstGeom>
          <a:noFill/>
          <a:ln w="9525" cap="flat" cmpd="sng">
            <a:solidFill>
              <a:srgbClr val="BBCD00"/>
            </a:solidFill>
            <a:prstDash val="dash"/>
            <a:round/>
            <a:headEnd type="none" w="med" len="med"/>
            <a:tailEnd type="none" w="med" len="med"/>
          </a:ln>
        </p:spPr>
        <p:txBody>
          <a:bodyPr lIns="121900" tIns="121900" rIns="121900" bIns="121900" anchor="ctr" anchorCtr="0">
            <a:noAutofit/>
          </a:bodyPr>
          <a:lstStyle/>
          <a:p>
            <a:pPr lvl="0">
              <a:spcBef>
                <a:spcPts val="0"/>
              </a:spcBef>
              <a:buNone/>
            </a:pPr>
            <a:endParaRPr/>
          </a:p>
        </p:txBody>
      </p:sp>
    </p:spTree>
    <p:extLst>
      <p:ext uri="{BB962C8B-B14F-4D97-AF65-F5344CB8AC3E}">
        <p14:creationId xmlns:p14="http://schemas.microsoft.com/office/powerpoint/2010/main" val="226090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8CE1650-3398-4AEB-A4D4-B3AA830E672D}" type="datetimeFigureOut">
              <a:rPr lang="en-US" altLang="en-US" smtClean="0"/>
              <a:pPr>
                <a:defRPr/>
              </a:pPr>
              <a:t>5/12/2024</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327FDE2-DA4A-4CE8-9C7D-50A00E1D2578}" type="slidenum">
              <a:rPr lang="en-US" altLang="en-US" smtClean="0"/>
              <a:pPr>
                <a:defRPr/>
              </a:pPr>
              <a:t>‹#›</a:t>
            </a:fld>
            <a:endParaRPr lang="en-US" altLang="en-US"/>
          </a:p>
        </p:txBody>
      </p:sp>
    </p:spTree>
    <p:extLst>
      <p:ext uri="{BB962C8B-B14F-4D97-AF65-F5344CB8AC3E}">
        <p14:creationId xmlns:p14="http://schemas.microsoft.com/office/powerpoint/2010/main" val="361615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91FF180-AD89-42C4-AB17-75D8BCAA3908}" type="datetimeFigureOut">
              <a:rPr lang="en-US" altLang="en-US" smtClean="0"/>
              <a:pPr>
                <a:defRPr/>
              </a:pPr>
              <a:t>5/12/2024</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89FD08-E0B9-4140-A69C-FF6F6154B0BD}" type="slidenum">
              <a:rPr lang="en-US" altLang="en-US" smtClean="0"/>
              <a:pPr>
                <a:defRPr/>
              </a:pPr>
              <a:t>‹#›</a:t>
            </a:fld>
            <a:endParaRPr lang="en-US" altLang="en-US"/>
          </a:p>
        </p:txBody>
      </p:sp>
    </p:spTree>
    <p:extLst>
      <p:ext uri="{BB962C8B-B14F-4D97-AF65-F5344CB8AC3E}">
        <p14:creationId xmlns:p14="http://schemas.microsoft.com/office/powerpoint/2010/main" val="3450970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251E7DE8-FE75-476F-BBF7-C936D22897D1}" type="datetimeFigureOut">
              <a:rPr lang="en-US" altLang="en-US" smtClean="0"/>
              <a:pPr>
                <a:defRPr/>
              </a:pPr>
              <a:t>5/12/2024</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70B5B10-8B81-4C8A-A47D-9589FFBFE2DA}" type="slidenum">
              <a:rPr lang="en-US" altLang="en-US" smtClean="0"/>
              <a:pPr>
                <a:defRPr/>
              </a:pPr>
              <a:t>‹#›</a:t>
            </a:fld>
            <a:endParaRPr lang="en-US" altLang="en-US"/>
          </a:p>
        </p:txBody>
      </p:sp>
    </p:spTree>
    <p:extLst>
      <p:ext uri="{BB962C8B-B14F-4D97-AF65-F5344CB8AC3E}">
        <p14:creationId xmlns:p14="http://schemas.microsoft.com/office/powerpoint/2010/main" val="1637385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1F0E5313-D5C7-40C5-8C5D-D081503AB0CE}" type="datetimeFigureOut">
              <a:rPr lang="en-US" altLang="en-US" smtClean="0"/>
              <a:pPr>
                <a:defRPr/>
              </a:pPr>
              <a:t>5/12/2024</a:t>
            </a:fld>
            <a:endParaRPr lang="en-US" alt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6A64569-24BE-459E-9D04-2A286FA8BFF9}" type="slidenum">
              <a:rPr lang="en-US" altLang="en-US" smtClean="0"/>
              <a:pPr>
                <a:defRPr/>
              </a:pPr>
              <a:t>‹#›</a:t>
            </a:fld>
            <a:endParaRPr lang="en-US" altLang="en-US"/>
          </a:p>
        </p:txBody>
      </p:sp>
    </p:spTree>
    <p:extLst>
      <p:ext uri="{BB962C8B-B14F-4D97-AF65-F5344CB8AC3E}">
        <p14:creationId xmlns:p14="http://schemas.microsoft.com/office/powerpoint/2010/main" val="1809656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A9EA852-B75F-4CF0-9130-E586BFEAF4A5}" type="datetimeFigureOut">
              <a:rPr lang="en-US" altLang="en-US" smtClean="0"/>
              <a:pPr>
                <a:defRPr/>
              </a:pPr>
              <a:t>5/12/2024</a:t>
            </a:fld>
            <a:endParaRPr lang="en-US" alt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9ABA2CC-4F74-4E90-A527-1404A8B00EE3}" type="slidenum">
              <a:rPr lang="en-US" altLang="en-US" smtClean="0"/>
              <a:pPr>
                <a:defRPr/>
              </a:pPr>
              <a:t>‹#›</a:t>
            </a:fld>
            <a:endParaRPr lang="en-US" altLang="en-US"/>
          </a:p>
        </p:txBody>
      </p:sp>
    </p:spTree>
    <p:extLst>
      <p:ext uri="{BB962C8B-B14F-4D97-AF65-F5344CB8AC3E}">
        <p14:creationId xmlns:p14="http://schemas.microsoft.com/office/powerpoint/2010/main" val="331178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391BB86-63D7-4FAD-B535-595167671077}" type="datetimeFigureOut">
              <a:rPr lang="en-US" altLang="en-US" smtClean="0"/>
              <a:pPr>
                <a:defRPr/>
              </a:pPr>
              <a:t>5/12/2024</a:t>
            </a:fld>
            <a:endParaRPr lang="en-US" alt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8C3C01B-003F-4A16-AADA-579ECFB03CD3}" type="slidenum">
              <a:rPr lang="en-US" altLang="en-US" smtClean="0"/>
              <a:pPr>
                <a:defRPr/>
              </a:pPr>
              <a:t>‹#›</a:t>
            </a:fld>
            <a:endParaRPr lang="en-US" altLang="en-US"/>
          </a:p>
        </p:txBody>
      </p:sp>
    </p:spTree>
    <p:extLst>
      <p:ext uri="{BB962C8B-B14F-4D97-AF65-F5344CB8AC3E}">
        <p14:creationId xmlns:p14="http://schemas.microsoft.com/office/powerpoint/2010/main" val="584847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39BAD2F-9B5F-4E13-8F4E-DE1B4990AA7E}" type="datetimeFigureOut">
              <a:rPr lang="en-US" altLang="en-US" smtClean="0"/>
              <a:pPr>
                <a:defRPr/>
              </a:pPr>
              <a:t>5/12/2024</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2285EAC-3256-482A-884F-D5C0885BF748}" type="slidenum">
              <a:rPr lang="en-US" altLang="en-US" smtClean="0"/>
              <a:pPr>
                <a:defRPr/>
              </a:pPr>
              <a:t>‹#›</a:t>
            </a:fld>
            <a:endParaRPr lang="en-US" altLang="en-US"/>
          </a:p>
        </p:txBody>
      </p:sp>
    </p:spTree>
    <p:extLst>
      <p:ext uri="{BB962C8B-B14F-4D97-AF65-F5344CB8AC3E}">
        <p14:creationId xmlns:p14="http://schemas.microsoft.com/office/powerpoint/2010/main" val="21841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65F6A15-C32C-432F-8696-56233FC8A20C}" type="slidenum">
              <a:rPr lang="en-US" altLang="en-US" smtClean="0"/>
              <a:pPr>
                <a:defRPr/>
              </a:pPr>
              <a:t>‹#›</a:t>
            </a:fld>
            <a:endParaRPr lang="en-US" altLang="en-US"/>
          </a:p>
        </p:txBody>
      </p:sp>
      <p:sp>
        <p:nvSpPr>
          <p:cNvPr id="5" name="Date Placeholder 4"/>
          <p:cNvSpPr>
            <a:spLocks noGrp="1"/>
          </p:cNvSpPr>
          <p:nvPr>
            <p:ph type="dt" sz="half" idx="10"/>
          </p:nvPr>
        </p:nvSpPr>
        <p:spPr/>
        <p:txBody>
          <a:bodyPr/>
          <a:lstStyle/>
          <a:p>
            <a:pPr>
              <a:defRPr/>
            </a:pPr>
            <a:fld id="{92B5B277-EDFE-4B1E-9DC8-EAF20F1F3BEE}" type="datetimeFigureOut">
              <a:rPr lang="en-US" altLang="en-US" smtClean="0"/>
              <a:pPr>
                <a:defRPr/>
              </a:pPr>
              <a:t>5/12/2024</a:t>
            </a:fld>
            <a:endParaRPr lang="en-US" altLang="en-US"/>
          </a:p>
        </p:txBody>
      </p:sp>
    </p:spTree>
    <p:extLst>
      <p:ext uri="{BB962C8B-B14F-4D97-AF65-F5344CB8AC3E}">
        <p14:creationId xmlns:p14="http://schemas.microsoft.com/office/powerpoint/2010/main" val="1550348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1CD9AF7-C4E3-4CD2-A765-C2A17690B6DB}" type="datetimeFigureOut">
              <a:rPr lang="en-US" altLang="en-US" smtClean="0"/>
              <a:pPr>
                <a:defRPr/>
              </a:pPr>
              <a:t>5/12/2024</a:t>
            </a:fld>
            <a:endParaRPr lang="en-US"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7BDC44C3-113B-40B5-BD88-35E47826A251}" type="slidenum">
              <a:rPr lang="en-US" altLang="en-US" smtClean="0"/>
              <a:pPr>
                <a:defRPr/>
              </a:pPr>
              <a:t>‹#›</a:t>
            </a:fld>
            <a:endParaRPr lang="en-US" altLang="en-US"/>
          </a:p>
        </p:txBody>
      </p:sp>
    </p:spTree>
    <p:extLst>
      <p:ext uri="{BB962C8B-B14F-4D97-AF65-F5344CB8AC3E}">
        <p14:creationId xmlns:p14="http://schemas.microsoft.com/office/powerpoint/2010/main" val="2867785394"/>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18" r:id="rId16"/>
    <p:sldLayoutId id="2147483919"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1.sv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22.png"/><Relationship Id="rId4" Type="http://schemas.openxmlformats.org/officeDocument/2006/relationships/image" Target="../media/image9.sv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5.emf"/><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20782"/>
            <a:ext cx="12192001" cy="6837218"/>
          </a:xfrm>
        </p:spPr>
      </p:pic>
      <p:sp>
        <p:nvSpPr>
          <p:cNvPr id="5" name="Rectangle 4"/>
          <p:cNvSpPr/>
          <p:nvPr/>
        </p:nvSpPr>
        <p:spPr>
          <a:xfrm>
            <a:off x="676459" y="2280127"/>
            <a:ext cx="10439400" cy="2677656"/>
          </a:xfrm>
          <a:prstGeom prst="rect">
            <a:avLst/>
          </a:prstGeom>
        </p:spPr>
        <p:txBody>
          <a:bodyPr wrap="square">
            <a:spAutoFit/>
          </a:bodyPr>
          <a:lstStyle/>
          <a:p>
            <a:pPr lvl="1" algn="ctr" eaLnBrk="1" hangingPunct="1">
              <a:buClr>
                <a:srgbClr val="000099"/>
              </a:buClr>
            </a:pPr>
            <a:r>
              <a:rPr lang="en-US" altLang="en-US" sz="3200" b="1" dirty="0">
                <a:solidFill>
                  <a:srgbClr val="0070C0"/>
                </a:solidFill>
                <a:latin typeface="Times New Roman" panose="02020603050405020304" pitchFamily="18" charset="0"/>
                <a:cs typeface="Times New Roman" panose="02020603050405020304" pitchFamily="18" charset="0"/>
              </a:rPr>
              <a:t>CHUYÊN ĐỀ </a:t>
            </a:r>
            <a:endParaRPr lang="en-US" altLang="en-US" sz="3200" dirty="0">
              <a:solidFill>
                <a:srgbClr val="0070C0"/>
              </a:solidFill>
              <a:latin typeface="Times New Roman" panose="02020603050405020304" pitchFamily="18" charset="0"/>
              <a:cs typeface="Times New Roman" panose="02020603050405020304" pitchFamily="18" charset="0"/>
            </a:endParaRPr>
          </a:p>
          <a:p>
            <a:pPr algn="ctr" eaLnBrk="1" hangingPunct="1"/>
            <a:r>
              <a:rPr lang="en-US" altLang="en-US" sz="4000" b="1" dirty="0">
                <a:solidFill>
                  <a:srgbClr val="FF0000"/>
                </a:solidFill>
                <a:latin typeface="Times New Roman" panose="02020603050405020304" pitchFamily="18" charset="0"/>
                <a:cs typeface="Times New Roman" panose="02020603050405020304" pitchFamily="18" charset="0"/>
              </a:rPr>
              <a:t>NỘI DUNG, PHƯƠNG PHÁP</a:t>
            </a:r>
          </a:p>
          <a:p>
            <a:pPr algn="ctr" eaLnBrk="1" hangingPunct="1"/>
            <a:endParaRPr lang="en-US" altLang="en-US" sz="800" b="1" dirty="0">
              <a:solidFill>
                <a:srgbClr val="FF0000"/>
              </a:solidFill>
              <a:latin typeface="Times New Roman" panose="02020603050405020304" pitchFamily="18" charset="0"/>
              <a:cs typeface="Times New Roman" panose="02020603050405020304" pitchFamily="18" charset="0"/>
            </a:endParaRPr>
          </a:p>
          <a:p>
            <a:pPr algn="ctr" eaLnBrk="1" hangingPunct="1"/>
            <a:r>
              <a:rPr lang="en-US" altLang="en-US" sz="4000" b="1" dirty="0">
                <a:solidFill>
                  <a:srgbClr val="FF0000"/>
                </a:solidFill>
                <a:latin typeface="Times New Roman" panose="02020603050405020304" pitchFamily="18" charset="0"/>
                <a:cs typeface="Times New Roman" panose="02020603050405020304" pitchFamily="18" charset="0"/>
              </a:rPr>
              <a:t>TRIỂN KHAI THỰC HIỆN</a:t>
            </a:r>
          </a:p>
          <a:p>
            <a:pPr algn="ctr" eaLnBrk="1" hangingPunct="1"/>
            <a:endParaRPr lang="en-US" altLang="en-US" sz="800" b="1" dirty="0">
              <a:solidFill>
                <a:srgbClr val="FF0000"/>
              </a:solidFill>
              <a:latin typeface="Times New Roman" panose="02020603050405020304" pitchFamily="18" charset="0"/>
              <a:cs typeface="Times New Roman" panose="02020603050405020304" pitchFamily="18" charset="0"/>
            </a:endParaRPr>
          </a:p>
          <a:p>
            <a:pPr algn="ctr" eaLnBrk="1" hangingPunct="1"/>
            <a:r>
              <a:rPr lang="en-US" altLang="en-US" sz="4000" b="1" dirty="0">
                <a:solidFill>
                  <a:srgbClr val="FF0000"/>
                </a:solidFill>
                <a:latin typeface="Times New Roman" panose="02020603050405020304" pitchFamily="18" charset="0"/>
                <a:cs typeface="Times New Roman" panose="02020603050405020304" pitchFamily="18" charset="0"/>
              </a:rPr>
              <a:t>CHƯƠNG TRÌNH RÈN LUYỆN ĐỘI VIÊN</a:t>
            </a:r>
            <a:endParaRPr lang="en-US" sz="2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DBF2CFC-8290-4E6C-AD41-E723BBF457F7}"/>
              </a:ext>
            </a:extLst>
          </p:cNvPr>
          <p:cNvPicPr>
            <a:picLocks noChangeAspect="1"/>
          </p:cNvPicPr>
          <p:nvPr/>
        </p:nvPicPr>
        <p:blipFill>
          <a:blip r:embed="rId3"/>
          <a:stretch>
            <a:fillRect/>
          </a:stretch>
        </p:blipFill>
        <p:spPr>
          <a:xfrm>
            <a:off x="5419540" y="609600"/>
            <a:ext cx="1352918" cy="1460025"/>
          </a:xfrm>
          <a:prstGeom prst="rect">
            <a:avLst/>
          </a:prstGeom>
        </p:spPr>
      </p:pic>
    </p:spTree>
    <p:extLst>
      <p:ext uri="{BB962C8B-B14F-4D97-AF65-F5344CB8AC3E}">
        <p14:creationId xmlns:p14="http://schemas.microsoft.com/office/powerpoint/2010/main" val="2468476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54301" y="4051301"/>
            <a:ext cx="5827713" cy="1096963"/>
          </a:xfrm>
        </p:spPr>
        <p:txBody>
          <a:bodyPr rtlCol="0">
            <a:normAutofit/>
          </a:bodyPr>
          <a:lstStyle/>
          <a:p>
            <a:pPr eaLnBrk="1" fontAlgn="auto" hangingPunct="1">
              <a:spcAft>
                <a:spcPts val="0"/>
              </a:spcAft>
              <a:defRPr/>
            </a:pPr>
            <a:endParaRPr lang="en-US"/>
          </a:p>
        </p:txBody>
      </p:sp>
      <p:sp>
        <p:nvSpPr>
          <p:cNvPr id="15363" name="Text Box 18"/>
          <p:cNvSpPr txBox="1">
            <a:spLocks noChangeArrowheads="1"/>
          </p:cNvSpPr>
          <p:nvPr/>
        </p:nvSpPr>
        <p:spPr bwMode="gray">
          <a:xfrm>
            <a:off x="2719388" y="1357314"/>
            <a:ext cx="70850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400" b="1">
                <a:solidFill>
                  <a:srgbClr val="0070C0"/>
                </a:solidFill>
                <a:latin typeface="Arial" panose="020B0604020202020204" pitchFamily="34" charset="0"/>
              </a:rPr>
              <a:t>Kết cấu của chương trình rèn luyện đội viên cũ</a:t>
            </a:r>
            <a:endParaRPr lang="en-US" altLang="en-US" sz="2400">
              <a:solidFill>
                <a:srgbClr val="0070C0"/>
              </a:solidFill>
              <a:latin typeface="Calibri" panose="020F0502020204030204" pitchFamily="34" charset="0"/>
            </a:endParaRPr>
          </a:p>
        </p:txBody>
      </p:sp>
      <p:sp>
        <p:nvSpPr>
          <p:cNvPr id="15364"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5365"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15366"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15388"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15367"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2</a:t>
            </a:r>
          </a:p>
        </p:txBody>
      </p:sp>
      <p:sp>
        <p:nvSpPr>
          <p:cNvPr id="15368"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Nội dung chương trình rèn luyện đội viên</a:t>
            </a:r>
            <a:endParaRPr lang="en-US" altLang="en-US" sz="2300" b="1">
              <a:solidFill>
                <a:srgbClr val="0070C0"/>
              </a:solidFill>
              <a:latin typeface="Calibri" panose="020F0502020204030204" pitchFamily="34" charset="0"/>
            </a:endParaRPr>
          </a:p>
        </p:txBody>
      </p:sp>
      <p:sp>
        <p:nvSpPr>
          <p:cNvPr id="23" name="Freeform 3"/>
          <p:cNvSpPr>
            <a:spLocks/>
          </p:cNvSpPr>
          <p:nvPr/>
        </p:nvSpPr>
        <p:spPr bwMode="gray">
          <a:xfrm flipH="1" flipV="1">
            <a:off x="1995488" y="4238626"/>
            <a:ext cx="8291512" cy="2162175"/>
          </a:xfrm>
          <a:custGeom>
            <a:avLst/>
            <a:gdLst>
              <a:gd name="T0" fmla="*/ 8134244 w 3796"/>
              <a:gd name="T1" fmla="*/ 763121 h 816"/>
              <a:gd name="T2" fmla="*/ 2940036 w 3796"/>
              <a:gd name="T3" fmla="*/ 768420 h 816"/>
              <a:gd name="T4" fmla="*/ 2721608 w 3796"/>
              <a:gd name="T5" fmla="*/ 683629 h 816"/>
              <a:gd name="T6" fmla="*/ 2328438 w 3796"/>
              <a:gd name="T7" fmla="*/ 209328 h 816"/>
              <a:gd name="T8" fmla="*/ 2016087 w 3796"/>
              <a:gd name="T9" fmla="*/ 10599 h 816"/>
              <a:gd name="T10" fmla="*/ 224980 w 3796"/>
              <a:gd name="T11" fmla="*/ 10599 h 816"/>
              <a:gd name="T12" fmla="*/ 4369 w 3796"/>
              <a:gd name="T13" fmla="*/ 233176 h 816"/>
              <a:gd name="T14" fmla="*/ 4369 w 3796"/>
              <a:gd name="T15" fmla="*/ 1931649 h 816"/>
              <a:gd name="T16" fmla="*/ 224980 w 3796"/>
              <a:gd name="T17" fmla="*/ 2130378 h 816"/>
              <a:gd name="T18" fmla="*/ 8055610 w 3796"/>
              <a:gd name="T19" fmla="*/ 2130378 h 816"/>
              <a:gd name="T20" fmla="*/ 8278406 w 3796"/>
              <a:gd name="T21" fmla="*/ 1897203 h 816"/>
              <a:gd name="T22" fmla="*/ 8278406 w 3796"/>
              <a:gd name="T23" fmla="*/ 943302 h 816"/>
              <a:gd name="T24" fmla="*/ 8134244 w 3796"/>
              <a:gd name="T25" fmla="*/ 763121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96"/>
              <a:gd name="T40" fmla="*/ 0 h 816"/>
              <a:gd name="T41" fmla="*/ 3796 w 3796"/>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96" h="816">
                <a:moveTo>
                  <a:pt x="3724" y="288"/>
                </a:moveTo>
                <a:cubicBezTo>
                  <a:pt x="2535" y="289"/>
                  <a:pt x="1346" y="290"/>
                  <a:pt x="1346" y="290"/>
                </a:cubicBezTo>
                <a:cubicBezTo>
                  <a:pt x="1304" y="288"/>
                  <a:pt x="1272" y="282"/>
                  <a:pt x="1246" y="258"/>
                </a:cubicBezTo>
                <a:cubicBezTo>
                  <a:pt x="1156" y="168"/>
                  <a:pt x="1066" y="79"/>
                  <a:pt x="1066" y="79"/>
                </a:cubicBezTo>
                <a:cubicBezTo>
                  <a:pt x="1034" y="48"/>
                  <a:pt x="1002" y="0"/>
                  <a:pt x="923" y="4"/>
                </a:cubicBezTo>
                <a:cubicBezTo>
                  <a:pt x="513" y="4"/>
                  <a:pt x="103" y="4"/>
                  <a:pt x="103" y="4"/>
                </a:cubicBezTo>
                <a:cubicBezTo>
                  <a:pt x="38" y="4"/>
                  <a:pt x="0" y="42"/>
                  <a:pt x="2" y="88"/>
                </a:cubicBezTo>
                <a:cubicBezTo>
                  <a:pt x="2" y="410"/>
                  <a:pt x="2" y="729"/>
                  <a:pt x="2" y="729"/>
                </a:cubicBezTo>
                <a:cubicBezTo>
                  <a:pt x="0" y="812"/>
                  <a:pt x="103" y="804"/>
                  <a:pt x="103" y="804"/>
                </a:cubicBezTo>
                <a:cubicBezTo>
                  <a:pt x="1895" y="804"/>
                  <a:pt x="3688" y="804"/>
                  <a:pt x="3688" y="804"/>
                </a:cubicBezTo>
                <a:cubicBezTo>
                  <a:pt x="3688" y="804"/>
                  <a:pt x="3794" y="816"/>
                  <a:pt x="3790" y="716"/>
                </a:cubicBezTo>
                <a:cubicBezTo>
                  <a:pt x="3790" y="536"/>
                  <a:pt x="3790" y="356"/>
                  <a:pt x="3790" y="356"/>
                </a:cubicBezTo>
                <a:cubicBezTo>
                  <a:pt x="3790" y="356"/>
                  <a:pt x="3796" y="288"/>
                  <a:pt x="3724" y="288"/>
                </a:cubicBezTo>
                <a:close/>
              </a:path>
            </a:pathLst>
          </a:custGeom>
          <a:gradFill rotWithShape="1">
            <a:gsLst>
              <a:gs pos="0">
                <a:schemeClr val="accent2"/>
              </a:gs>
              <a:gs pos="100000">
                <a:srgbClr val="592524"/>
              </a:gs>
            </a:gsLst>
            <a:lin ang="5400000" scaled="1"/>
          </a:gradFill>
          <a:ln>
            <a:noFill/>
          </a:ln>
          <a:effectLst>
            <a:outerShdw blurRad="63500"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4" name="Freeform 4"/>
          <p:cNvSpPr>
            <a:spLocks/>
          </p:cNvSpPr>
          <p:nvPr/>
        </p:nvSpPr>
        <p:spPr bwMode="gray">
          <a:xfrm>
            <a:off x="1981200" y="2057401"/>
            <a:ext cx="8305800" cy="2009775"/>
          </a:xfrm>
          <a:custGeom>
            <a:avLst/>
            <a:gdLst>
              <a:gd name="T0" fmla="*/ 8148261 w 3796"/>
              <a:gd name="T1" fmla="*/ 709332 h 816"/>
              <a:gd name="T2" fmla="*/ 2945102 w 3796"/>
              <a:gd name="T3" fmla="*/ 714258 h 816"/>
              <a:gd name="T4" fmla="*/ 2726298 w 3796"/>
              <a:gd name="T5" fmla="*/ 635444 h 816"/>
              <a:gd name="T6" fmla="*/ 2332451 w 3796"/>
              <a:gd name="T7" fmla="*/ 194574 h 816"/>
              <a:gd name="T8" fmla="*/ 2019561 w 3796"/>
              <a:gd name="T9" fmla="*/ 9852 h 816"/>
              <a:gd name="T10" fmla="*/ 225368 w 3796"/>
              <a:gd name="T11" fmla="*/ 9852 h 816"/>
              <a:gd name="T12" fmla="*/ 4376 w 3796"/>
              <a:gd name="T13" fmla="*/ 216740 h 816"/>
              <a:gd name="T14" fmla="*/ 4376 w 3796"/>
              <a:gd name="T15" fmla="*/ 1795498 h 816"/>
              <a:gd name="T16" fmla="*/ 225368 w 3796"/>
              <a:gd name="T17" fmla="*/ 1980219 h 816"/>
              <a:gd name="T18" fmla="*/ 8069492 w 3796"/>
              <a:gd name="T19" fmla="*/ 1980219 h 816"/>
              <a:gd name="T20" fmla="*/ 8292672 w 3796"/>
              <a:gd name="T21" fmla="*/ 1763479 h 816"/>
              <a:gd name="T22" fmla="*/ 8292672 w 3796"/>
              <a:gd name="T23" fmla="*/ 876814 h 816"/>
              <a:gd name="T24" fmla="*/ 8148261 w 3796"/>
              <a:gd name="T25" fmla="*/ 709332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96"/>
              <a:gd name="T40" fmla="*/ 0 h 816"/>
              <a:gd name="T41" fmla="*/ 3796 w 3796"/>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96" h="816">
                <a:moveTo>
                  <a:pt x="3724" y="288"/>
                </a:moveTo>
                <a:cubicBezTo>
                  <a:pt x="2535" y="289"/>
                  <a:pt x="1346" y="290"/>
                  <a:pt x="1346" y="290"/>
                </a:cubicBezTo>
                <a:cubicBezTo>
                  <a:pt x="1304" y="288"/>
                  <a:pt x="1272" y="282"/>
                  <a:pt x="1246" y="258"/>
                </a:cubicBezTo>
                <a:cubicBezTo>
                  <a:pt x="1156" y="168"/>
                  <a:pt x="1066" y="79"/>
                  <a:pt x="1066" y="79"/>
                </a:cubicBezTo>
                <a:cubicBezTo>
                  <a:pt x="1034" y="48"/>
                  <a:pt x="1002" y="0"/>
                  <a:pt x="923" y="4"/>
                </a:cubicBezTo>
                <a:cubicBezTo>
                  <a:pt x="513" y="4"/>
                  <a:pt x="103" y="4"/>
                  <a:pt x="103" y="4"/>
                </a:cubicBezTo>
                <a:cubicBezTo>
                  <a:pt x="38" y="4"/>
                  <a:pt x="0" y="42"/>
                  <a:pt x="2" y="88"/>
                </a:cubicBezTo>
                <a:cubicBezTo>
                  <a:pt x="2" y="410"/>
                  <a:pt x="2" y="729"/>
                  <a:pt x="2" y="729"/>
                </a:cubicBezTo>
                <a:cubicBezTo>
                  <a:pt x="0" y="812"/>
                  <a:pt x="103" y="804"/>
                  <a:pt x="103" y="804"/>
                </a:cubicBezTo>
                <a:cubicBezTo>
                  <a:pt x="1895" y="804"/>
                  <a:pt x="3688" y="804"/>
                  <a:pt x="3688" y="804"/>
                </a:cubicBezTo>
                <a:cubicBezTo>
                  <a:pt x="3688" y="804"/>
                  <a:pt x="3794" y="816"/>
                  <a:pt x="3790" y="716"/>
                </a:cubicBezTo>
                <a:cubicBezTo>
                  <a:pt x="3790" y="536"/>
                  <a:pt x="3790" y="356"/>
                  <a:pt x="3790" y="356"/>
                </a:cubicBezTo>
                <a:cubicBezTo>
                  <a:pt x="3790" y="356"/>
                  <a:pt x="3796" y="288"/>
                  <a:pt x="3724" y="288"/>
                </a:cubicBezTo>
                <a:close/>
              </a:path>
            </a:pathLst>
          </a:custGeom>
          <a:gradFill rotWithShape="1">
            <a:gsLst>
              <a:gs pos="0">
                <a:schemeClr val="hlink"/>
              </a:gs>
              <a:gs pos="100000">
                <a:srgbClr val="000076"/>
              </a:gs>
            </a:gsLst>
            <a:lin ang="5400000" scaled="1"/>
          </a:gradFill>
          <a:ln>
            <a:noFill/>
          </a:ln>
          <a:effectLst>
            <a:outerShdw blurRad="63500"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5" name="Rectangle 8"/>
          <p:cNvSpPr>
            <a:spLocks noChangeArrowheads="1"/>
          </p:cNvSpPr>
          <p:nvPr/>
        </p:nvSpPr>
        <p:spPr bwMode="gray">
          <a:xfrm>
            <a:off x="8153400" y="3429001"/>
            <a:ext cx="1981200" cy="1547813"/>
          </a:xfrm>
          <a:prstGeom prst="rect">
            <a:avLst/>
          </a:prstGeom>
          <a:gradFill rotWithShape="1">
            <a:gsLst>
              <a:gs pos="0">
                <a:srgbClr val="FFFFFF"/>
              </a:gs>
              <a:gs pos="100000">
                <a:srgbClr val="DAE9FA"/>
              </a:gs>
            </a:gsLst>
            <a:lin ang="5400000" scaled="1"/>
          </a:gradFill>
          <a:ln w="9525">
            <a:solidFill>
              <a:srgbClr val="F8F8F8"/>
            </a:solidFill>
            <a:miter lim="800000"/>
            <a:headEnd/>
            <a:tailEnd/>
          </a:ln>
          <a:effectLst>
            <a:outerShdw dist="35921" dir="2700000" algn="ctr" rotWithShape="0">
              <a:srgbClr val="080808">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3328" name="Rectangle 12"/>
          <p:cNvSpPr>
            <a:spLocks noChangeArrowheads="1"/>
          </p:cNvSpPr>
          <p:nvPr/>
        </p:nvSpPr>
        <p:spPr bwMode="gray">
          <a:xfrm>
            <a:off x="5689600" y="2922588"/>
            <a:ext cx="2921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200" b="1">
                <a:solidFill>
                  <a:srgbClr val="F8F8F8"/>
                </a:solidFill>
                <a:latin typeface="Arial" panose="020B0604020202020204" pitchFamily="34" charset="0"/>
              </a:rPr>
              <a:t>Rèn luyện đội viên</a:t>
            </a:r>
          </a:p>
        </p:txBody>
      </p:sp>
      <p:cxnSp>
        <p:nvCxnSpPr>
          <p:cNvPr id="13329" name="AutoShape 13"/>
          <p:cNvCxnSpPr>
            <a:cxnSpLocks noChangeShapeType="1"/>
          </p:cNvCxnSpPr>
          <p:nvPr/>
        </p:nvCxnSpPr>
        <p:spPr bwMode="gray">
          <a:xfrm flipV="1">
            <a:off x="4368800" y="3136900"/>
            <a:ext cx="1346200" cy="368300"/>
          </a:xfrm>
          <a:prstGeom prst="bentConnector3">
            <a:avLst>
              <a:gd name="adj1" fmla="val 50000"/>
            </a:avLst>
          </a:prstGeom>
          <a:noFill/>
          <a:ln w="9525">
            <a:solidFill>
              <a:srgbClr val="EAEAEA"/>
            </a:solidFill>
            <a:miter lim="800000"/>
            <a:headEnd/>
            <a:tailEnd type="triangle" w="med" len="med"/>
          </a:ln>
          <a:extLst>
            <a:ext uri="{909E8E84-426E-40DD-AFC4-6F175D3DCCD1}">
              <a14:hiddenFill xmlns:a14="http://schemas.microsoft.com/office/drawing/2010/main">
                <a:noFill/>
              </a14:hiddenFill>
            </a:ext>
          </a:extLst>
        </p:spPr>
      </p:cxnSp>
      <p:cxnSp>
        <p:nvCxnSpPr>
          <p:cNvPr id="13330" name="AutoShape 14"/>
          <p:cNvCxnSpPr>
            <a:cxnSpLocks noChangeShapeType="1"/>
            <a:stCxn id="25" idx="0"/>
            <a:endCxn id="13328" idx="3"/>
          </p:cNvCxnSpPr>
          <p:nvPr/>
        </p:nvCxnSpPr>
        <p:spPr bwMode="gray">
          <a:xfrm rot="16200000" flipV="1">
            <a:off x="8731250" y="3016250"/>
            <a:ext cx="292100" cy="533400"/>
          </a:xfrm>
          <a:prstGeom prst="bentConnector2">
            <a:avLst/>
          </a:prstGeom>
          <a:noFill/>
          <a:ln w="9525">
            <a:solidFill>
              <a:srgbClr val="EAEAEA"/>
            </a:solidFill>
            <a:miter lim="800000"/>
            <a:headEnd/>
            <a:tailEnd type="triangle" w="med" len="med"/>
          </a:ln>
          <a:extLst>
            <a:ext uri="{909E8E84-426E-40DD-AFC4-6F175D3DCCD1}">
              <a14:hiddenFill xmlns:a14="http://schemas.microsoft.com/office/drawing/2010/main">
                <a:noFill/>
              </a14:hiddenFill>
            </a:ext>
          </a:extLst>
        </p:spPr>
      </p:cxnSp>
      <p:sp>
        <p:nvSpPr>
          <p:cNvPr id="49" name="Rectangle 8"/>
          <p:cNvSpPr>
            <a:spLocks noChangeArrowheads="1"/>
          </p:cNvSpPr>
          <p:nvPr/>
        </p:nvSpPr>
        <p:spPr bwMode="gray">
          <a:xfrm>
            <a:off x="2133600" y="3429001"/>
            <a:ext cx="1600200" cy="1547813"/>
          </a:xfrm>
          <a:prstGeom prst="rect">
            <a:avLst/>
          </a:prstGeom>
          <a:gradFill rotWithShape="1">
            <a:gsLst>
              <a:gs pos="0">
                <a:srgbClr val="FFFFFF"/>
              </a:gs>
              <a:gs pos="100000">
                <a:srgbClr val="DAE9FA"/>
              </a:gs>
            </a:gsLst>
            <a:lin ang="5400000" scaled="1"/>
          </a:gradFill>
          <a:ln w="9525">
            <a:solidFill>
              <a:srgbClr val="F8F8F8"/>
            </a:solidFill>
            <a:miter lim="800000"/>
            <a:headEnd/>
            <a:tailEnd/>
          </a:ln>
          <a:effectLst>
            <a:outerShdw dist="35921" dir="2700000" algn="ctr" rotWithShape="0">
              <a:srgbClr val="080808">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52" name="Rectangle 8"/>
          <p:cNvSpPr>
            <a:spLocks noChangeArrowheads="1"/>
          </p:cNvSpPr>
          <p:nvPr/>
        </p:nvSpPr>
        <p:spPr bwMode="gray">
          <a:xfrm>
            <a:off x="3886200" y="3429001"/>
            <a:ext cx="1981200" cy="1547813"/>
          </a:xfrm>
          <a:prstGeom prst="rect">
            <a:avLst/>
          </a:prstGeom>
          <a:gradFill rotWithShape="1">
            <a:gsLst>
              <a:gs pos="0">
                <a:srgbClr val="FFFFFF"/>
              </a:gs>
              <a:gs pos="100000">
                <a:srgbClr val="DAE9FA"/>
              </a:gs>
            </a:gsLst>
            <a:lin ang="5400000" scaled="1"/>
          </a:gradFill>
          <a:ln w="9525">
            <a:solidFill>
              <a:srgbClr val="F8F8F8"/>
            </a:solidFill>
            <a:miter lim="800000"/>
            <a:headEnd/>
            <a:tailEnd/>
          </a:ln>
          <a:effectLst>
            <a:outerShdw dist="35921" dir="2700000" algn="ctr" rotWithShape="0">
              <a:srgbClr val="080808">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53" name="Rectangle 8"/>
          <p:cNvSpPr>
            <a:spLocks noChangeArrowheads="1"/>
          </p:cNvSpPr>
          <p:nvPr/>
        </p:nvSpPr>
        <p:spPr bwMode="gray">
          <a:xfrm>
            <a:off x="6019800" y="3429001"/>
            <a:ext cx="1981200" cy="1547813"/>
          </a:xfrm>
          <a:prstGeom prst="rect">
            <a:avLst/>
          </a:prstGeom>
          <a:gradFill rotWithShape="1">
            <a:gsLst>
              <a:gs pos="0">
                <a:srgbClr val="FFFFFF"/>
              </a:gs>
              <a:gs pos="100000">
                <a:srgbClr val="DAE9FA"/>
              </a:gs>
            </a:gsLst>
            <a:lin ang="5400000" scaled="1"/>
          </a:gradFill>
          <a:ln w="9525">
            <a:solidFill>
              <a:srgbClr val="F8F8F8"/>
            </a:solidFill>
            <a:miter lim="800000"/>
            <a:headEnd/>
            <a:tailEnd/>
          </a:ln>
          <a:effectLst>
            <a:outerShdw dist="35921" dir="2700000" algn="ctr" rotWithShape="0">
              <a:srgbClr val="080808">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3334" name="Rectangle 12"/>
          <p:cNvSpPr>
            <a:spLocks noChangeArrowheads="1"/>
          </p:cNvSpPr>
          <p:nvPr/>
        </p:nvSpPr>
        <p:spPr bwMode="gray">
          <a:xfrm>
            <a:off x="2209800" y="2514600"/>
            <a:ext cx="1371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200" b="1">
                <a:solidFill>
                  <a:srgbClr val="F8F8F8"/>
                </a:solidFill>
                <a:latin typeface="Arial" panose="020B0604020202020204" pitchFamily="34" charset="0"/>
              </a:rPr>
              <a:t>Dự bị đội viên</a:t>
            </a:r>
          </a:p>
        </p:txBody>
      </p:sp>
      <p:sp>
        <p:nvSpPr>
          <p:cNvPr id="13335" name="Rectangle 23"/>
          <p:cNvSpPr>
            <a:spLocks noChangeArrowheads="1"/>
          </p:cNvSpPr>
          <p:nvPr/>
        </p:nvSpPr>
        <p:spPr bwMode="black">
          <a:xfrm>
            <a:off x="3886200" y="3505200"/>
            <a:ext cx="19812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100" b="1">
                <a:solidFill>
                  <a:schemeClr val="tx2"/>
                </a:solidFill>
                <a:latin typeface="Calibri" panose="020F0502020204030204" pitchFamily="34" charset="0"/>
              </a:rPr>
              <a:t>Hạng măng non</a:t>
            </a:r>
          </a:p>
          <a:p>
            <a:pPr algn="ctr" eaLnBrk="1" hangingPunct="1">
              <a:spcBef>
                <a:spcPct val="0"/>
              </a:spcBef>
              <a:buClrTx/>
              <a:buSzTx/>
              <a:buFontTx/>
              <a:buNone/>
            </a:pPr>
            <a:r>
              <a:rPr lang="en-US" altLang="en-US" sz="2100" b="1">
                <a:solidFill>
                  <a:schemeClr val="tx2"/>
                </a:solidFill>
                <a:latin typeface="Calibri" panose="020F0502020204030204" pitchFamily="34" charset="0"/>
              </a:rPr>
              <a:t>(Hạng ba)</a:t>
            </a:r>
          </a:p>
          <a:p>
            <a:pPr eaLnBrk="1" hangingPunct="1">
              <a:spcBef>
                <a:spcPct val="0"/>
              </a:spcBef>
              <a:buClrTx/>
              <a:buSzTx/>
              <a:buFontTx/>
              <a:buNone/>
            </a:pPr>
            <a:r>
              <a:rPr lang="en-US" altLang="en-US" sz="2100" b="1">
                <a:solidFill>
                  <a:schemeClr val="tx2"/>
                </a:solidFill>
                <a:latin typeface="Calibri" panose="020F0502020204030204" pitchFamily="34" charset="0"/>
              </a:rPr>
              <a:t>- Tuổi: 9,10,11</a:t>
            </a:r>
          </a:p>
          <a:p>
            <a:pPr eaLnBrk="1" hangingPunct="1">
              <a:spcBef>
                <a:spcPct val="0"/>
              </a:spcBef>
              <a:buClrTx/>
              <a:buSzTx/>
              <a:buFontTx/>
              <a:buNone/>
            </a:pPr>
            <a:r>
              <a:rPr lang="en-US" altLang="en-US" sz="2100" b="1">
                <a:solidFill>
                  <a:schemeClr val="tx2"/>
                </a:solidFill>
                <a:latin typeface="Calibri" panose="020F0502020204030204" pitchFamily="34" charset="0"/>
              </a:rPr>
              <a:t>- ND: 37 yêu cầu</a:t>
            </a:r>
          </a:p>
          <a:p>
            <a:pPr eaLnBrk="1" hangingPunct="1">
              <a:spcBef>
                <a:spcPct val="0"/>
              </a:spcBef>
              <a:buClrTx/>
              <a:buSzTx/>
              <a:buFontTx/>
              <a:buNone/>
            </a:pPr>
            <a:endParaRPr lang="en-US" altLang="en-US" b="1">
              <a:solidFill>
                <a:schemeClr val="tx2"/>
              </a:solidFill>
              <a:latin typeface="Calibri" panose="020F0502020204030204" pitchFamily="34" charset="0"/>
            </a:endParaRPr>
          </a:p>
          <a:p>
            <a:pPr eaLnBrk="1" hangingPunct="1">
              <a:spcBef>
                <a:spcPct val="0"/>
              </a:spcBef>
              <a:buClrTx/>
              <a:buSzTx/>
              <a:buFontTx/>
              <a:buNone/>
            </a:pPr>
            <a:endParaRPr lang="en-US" altLang="en-US" b="1">
              <a:solidFill>
                <a:schemeClr val="tx2"/>
              </a:solidFill>
              <a:latin typeface="Calibri" panose="020F0502020204030204" pitchFamily="34" charset="0"/>
            </a:endParaRPr>
          </a:p>
          <a:p>
            <a:pPr eaLnBrk="1" hangingPunct="1">
              <a:spcBef>
                <a:spcPct val="0"/>
              </a:spcBef>
              <a:buClrTx/>
              <a:buSzTx/>
              <a:buFontTx/>
              <a:buNone/>
            </a:pPr>
            <a:endParaRPr lang="en-US" altLang="en-US" b="1">
              <a:solidFill>
                <a:schemeClr val="tx2"/>
              </a:solidFill>
              <a:latin typeface="Calibri" panose="020F0502020204030204" pitchFamily="34" charset="0"/>
            </a:endParaRPr>
          </a:p>
        </p:txBody>
      </p:sp>
      <p:sp>
        <p:nvSpPr>
          <p:cNvPr id="13336" name="Rectangle 23"/>
          <p:cNvSpPr>
            <a:spLocks noChangeArrowheads="1"/>
          </p:cNvSpPr>
          <p:nvPr/>
        </p:nvSpPr>
        <p:spPr bwMode="black">
          <a:xfrm>
            <a:off x="6019800" y="3505200"/>
            <a:ext cx="19812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100" b="1">
                <a:solidFill>
                  <a:schemeClr val="tx2"/>
                </a:solidFill>
                <a:latin typeface="Calibri" panose="020F0502020204030204" pitchFamily="34" charset="0"/>
              </a:rPr>
              <a:t>Hạng sẵn sàng</a:t>
            </a:r>
          </a:p>
          <a:p>
            <a:pPr algn="ctr" eaLnBrk="1" hangingPunct="1">
              <a:spcBef>
                <a:spcPct val="0"/>
              </a:spcBef>
              <a:buClrTx/>
              <a:buSzTx/>
              <a:buFontTx/>
              <a:buNone/>
            </a:pPr>
            <a:r>
              <a:rPr lang="en-US" altLang="en-US" sz="2100" b="1">
                <a:solidFill>
                  <a:schemeClr val="tx2"/>
                </a:solidFill>
                <a:latin typeface="Calibri" panose="020F0502020204030204" pitchFamily="34" charset="0"/>
              </a:rPr>
              <a:t>(Hạng nhì)</a:t>
            </a:r>
          </a:p>
          <a:p>
            <a:pPr eaLnBrk="1" hangingPunct="1">
              <a:spcBef>
                <a:spcPct val="0"/>
              </a:spcBef>
              <a:buClrTx/>
              <a:buSzTx/>
              <a:buFontTx/>
              <a:buNone/>
            </a:pPr>
            <a:r>
              <a:rPr lang="en-US" altLang="en-US" sz="2100" b="1">
                <a:solidFill>
                  <a:schemeClr val="tx2"/>
                </a:solidFill>
                <a:latin typeface="Calibri" panose="020F0502020204030204" pitchFamily="34" charset="0"/>
              </a:rPr>
              <a:t>- Tuổi: 11,12,13</a:t>
            </a:r>
          </a:p>
          <a:p>
            <a:pPr eaLnBrk="1" hangingPunct="1">
              <a:spcBef>
                <a:spcPct val="0"/>
              </a:spcBef>
              <a:buClrTx/>
              <a:buSzTx/>
              <a:buFontTx/>
              <a:buNone/>
            </a:pPr>
            <a:r>
              <a:rPr lang="en-US" altLang="en-US" sz="2100" b="1">
                <a:solidFill>
                  <a:schemeClr val="tx2"/>
                </a:solidFill>
                <a:latin typeface="Calibri" panose="020F0502020204030204" pitchFamily="34" charset="0"/>
              </a:rPr>
              <a:t>- ND: 45 yêu cầu</a:t>
            </a:r>
          </a:p>
          <a:p>
            <a:pPr eaLnBrk="1" hangingPunct="1">
              <a:spcBef>
                <a:spcPct val="0"/>
              </a:spcBef>
              <a:buClrTx/>
              <a:buSzTx/>
              <a:buFontTx/>
              <a:buNone/>
            </a:pPr>
            <a:endParaRPr lang="en-US" altLang="en-US" b="1">
              <a:solidFill>
                <a:schemeClr val="tx2"/>
              </a:solidFill>
              <a:latin typeface="Calibri" panose="020F0502020204030204" pitchFamily="34" charset="0"/>
            </a:endParaRPr>
          </a:p>
          <a:p>
            <a:pPr eaLnBrk="1" hangingPunct="1">
              <a:spcBef>
                <a:spcPct val="0"/>
              </a:spcBef>
              <a:buClrTx/>
              <a:buSzTx/>
              <a:buFontTx/>
              <a:buNone/>
            </a:pPr>
            <a:endParaRPr lang="en-US" altLang="en-US" b="1">
              <a:solidFill>
                <a:schemeClr val="tx2"/>
              </a:solidFill>
              <a:latin typeface="Calibri" panose="020F0502020204030204" pitchFamily="34" charset="0"/>
            </a:endParaRPr>
          </a:p>
          <a:p>
            <a:pPr eaLnBrk="1" hangingPunct="1">
              <a:spcBef>
                <a:spcPct val="0"/>
              </a:spcBef>
              <a:buClrTx/>
              <a:buSzTx/>
              <a:buFontTx/>
              <a:buNone/>
            </a:pPr>
            <a:endParaRPr lang="en-US" altLang="en-US" b="1">
              <a:solidFill>
                <a:schemeClr val="tx2"/>
              </a:solidFill>
              <a:latin typeface="Calibri" panose="020F0502020204030204" pitchFamily="34" charset="0"/>
            </a:endParaRPr>
          </a:p>
        </p:txBody>
      </p:sp>
      <p:sp>
        <p:nvSpPr>
          <p:cNvPr id="13337" name="Rectangle 23"/>
          <p:cNvSpPr>
            <a:spLocks noChangeArrowheads="1"/>
          </p:cNvSpPr>
          <p:nvPr/>
        </p:nvSpPr>
        <p:spPr bwMode="black">
          <a:xfrm>
            <a:off x="8153400" y="3505200"/>
            <a:ext cx="198120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1700" b="1">
                <a:solidFill>
                  <a:schemeClr val="tx2"/>
                </a:solidFill>
                <a:latin typeface="Calibri" panose="020F0502020204030204" pitchFamily="34" charset="0"/>
              </a:rPr>
              <a:t>Hạng trưởng thành</a:t>
            </a:r>
          </a:p>
          <a:p>
            <a:pPr algn="ctr" eaLnBrk="1" hangingPunct="1">
              <a:spcBef>
                <a:spcPct val="0"/>
              </a:spcBef>
              <a:buClrTx/>
              <a:buSzTx/>
              <a:buFontTx/>
              <a:buNone/>
            </a:pPr>
            <a:r>
              <a:rPr lang="en-US" altLang="en-US" sz="2100" b="1">
                <a:solidFill>
                  <a:schemeClr val="tx2"/>
                </a:solidFill>
                <a:latin typeface="Calibri" panose="020F0502020204030204" pitchFamily="34" charset="0"/>
              </a:rPr>
              <a:t>(Hạng nhất)</a:t>
            </a:r>
          </a:p>
          <a:p>
            <a:pPr eaLnBrk="1" hangingPunct="1">
              <a:spcBef>
                <a:spcPct val="0"/>
              </a:spcBef>
              <a:buClrTx/>
              <a:buSzTx/>
              <a:buFontTx/>
              <a:buNone/>
            </a:pPr>
            <a:r>
              <a:rPr lang="en-US" altLang="en-US" sz="2100" b="1">
                <a:solidFill>
                  <a:schemeClr val="tx2"/>
                </a:solidFill>
                <a:latin typeface="Calibri" panose="020F0502020204030204" pitchFamily="34" charset="0"/>
              </a:rPr>
              <a:t>- Tuổi: 13,14,15</a:t>
            </a:r>
          </a:p>
          <a:p>
            <a:pPr eaLnBrk="1" hangingPunct="1">
              <a:spcBef>
                <a:spcPct val="0"/>
              </a:spcBef>
              <a:buClrTx/>
              <a:buSzTx/>
              <a:buFontTx/>
              <a:buNone/>
            </a:pPr>
            <a:r>
              <a:rPr lang="en-US" altLang="en-US" sz="2100" b="1">
                <a:solidFill>
                  <a:schemeClr val="tx2"/>
                </a:solidFill>
                <a:latin typeface="Calibri" panose="020F0502020204030204" pitchFamily="34" charset="0"/>
              </a:rPr>
              <a:t>- ND: 36 yêu cầu</a:t>
            </a:r>
          </a:p>
          <a:p>
            <a:pPr eaLnBrk="1" hangingPunct="1">
              <a:spcBef>
                <a:spcPct val="0"/>
              </a:spcBef>
              <a:buClrTx/>
              <a:buSzTx/>
              <a:buFontTx/>
              <a:buNone/>
            </a:pPr>
            <a:endParaRPr lang="en-US" altLang="en-US" b="1">
              <a:solidFill>
                <a:schemeClr val="tx2"/>
              </a:solidFill>
              <a:latin typeface="Calibri" panose="020F0502020204030204" pitchFamily="34" charset="0"/>
            </a:endParaRPr>
          </a:p>
          <a:p>
            <a:pPr eaLnBrk="1" hangingPunct="1">
              <a:spcBef>
                <a:spcPct val="0"/>
              </a:spcBef>
              <a:buClrTx/>
              <a:buSzTx/>
              <a:buFontTx/>
              <a:buNone/>
            </a:pPr>
            <a:endParaRPr lang="en-US" altLang="en-US" b="1">
              <a:solidFill>
                <a:schemeClr val="tx2"/>
              </a:solidFill>
              <a:latin typeface="Calibri" panose="020F0502020204030204" pitchFamily="34" charset="0"/>
            </a:endParaRPr>
          </a:p>
          <a:p>
            <a:pPr eaLnBrk="1" hangingPunct="1">
              <a:spcBef>
                <a:spcPct val="0"/>
              </a:spcBef>
              <a:buClrTx/>
              <a:buSzTx/>
              <a:buFontTx/>
              <a:buNone/>
            </a:pPr>
            <a:endParaRPr lang="en-US" altLang="en-US" b="1">
              <a:solidFill>
                <a:schemeClr val="tx2"/>
              </a:solidFill>
              <a:latin typeface="Calibri" panose="020F0502020204030204" pitchFamily="34" charset="0"/>
            </a:endParaRPr>
          </a:p>
        </p:txBody>
      </p:sp>
      <p:sp>
        <p:nvSpPr>
          <p:cNvPr id="13338" name="Rectangle 23"/>
          <p:cNvSpPr>
            <a:spLocks noChangeArrowheads="1"/>
          </p:cNvSpPr>
          <p:nvPr/>
        </p:nvSpPr>
        <p:spPr bwMode="black">
          <a:xfrm>
            <a:off x="2133600" y="3733800"/>
            <a:ext cx="16002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100" b="1">
                <a:solidFill>
                  <a:schemeClr val="tx2"/>
                </a:solidFill>
                <a:latin typeface="Calibri" panose="020F0502020204030204" pitchFamily="34" charset="0"/>
              </a:rPr>
              <a:t>- Tuổi: 6,7,8</a:t>
            </a:r>
          </a:p>
          <a:p>
            <a:pPr eaLnBrk="1" hangingPunct="1">
              <a:spcBef>
                <a:spcPct val="0"/>
              </a:spcBef>
              <a:buClrTx/>
              <a:buSzTx/>
              <a:buFontTx/>
              <a:buNone/>
            </a:pPr>
            <a:r>
              <a:rPr lang="en-US" altLang="en-US" sz="2100" b="1">
                <a:solidFill>
                  <a:schemeClr val="tx2"/>
                </a:solidFill>
                <a:latin typeface="Calibri" panose="020F0502020204030204" pitchFamily="34" charset="0"/>
              </a:rPr>
              <a:t>- ND: 22 yêu cầu</a:t>
            </a:r>
          </a:p>
          <a:p>
            <a:pPr eaLnBrk="1" hangingPunct="1">
              <a:spcBef>
                <a:spcPct val="0"/>
              </a:spcBef>
              <a:buClrTx/>
              <a:buSzTx/>
              <a:buFontTx/>
              <a:buNone/>
            </a:pPr>
            <a:endParaRPr lang="en-US" altLang="en-US" b="1">
              <a:solidFill>
                <a:schemeClr val="tx2"/>
              </a:solidFill>
              <a:latin typeface="Calibri" panose="020F0502020204030204" pitchFamily="34" charset="0"/>
            </a:endParaRPr>
          </a:p>
          <a:p>
            <a:pPr eaLnBrk="1" hangingPunct="1">
              <a:spcBef>
                <a:spcPct val="0"/>
              </a:spcBef>
              <a:buClrTx/>
              <a:buSzTx/>
              <a:buFontTx/>
              <a:buNone/>
            </a:pPr>
            <a:endParaRPr lang="en-US" altLang="en-US" b="1">
              <a:solidFill>
                <a:schemeClr val="tx2"/>
              </a:solidFill>
              <a:latin typeface="Calibri" panose="020F0502020204030204" pitchFamily="34" charset="0"/>
            </a:endParaRPr>
          </a:p>
          <a:p>
            <a:pPr eaLnBrk="1" hangingPunct="1">
              <a:spcBef>
                <a:spcPct val="0"/>
              </a:spcBef>
              <a:buClrTx/>
              <a:buSzTx/>
              <a:buFontTx/>
              <a:buNone/>
            </a:pPr>
            <a:endParaRPr lang="en-US" altLang="en-US" b="1">
              <a:solidFill>
                <a:schemeClr val="tx2"/>
              </a:solidFill>
              <a:latin typeface="Calibri" panose="020F0502020204030204" pitchFamily="34" charset="0"/>
            </a:endParaRPr>
          </a:p>
        </p:txBody>
      </p:sp>
      <p:sp>
        <p:nvSpPr>
          <p:cNvPr id="13339" name="Rectangle 12"/>
          <p:cNvSpPr>
            <a:spLocks noChangeArrowheads="1"/>
          </p:cNvSpPr>
          <p:nvPr/>
        </p:nvSpPr>
        <p:spPr bwMode="gray">
          <a:xfrm>
            <a:off x="2133600" y="5029201"/>
            <a:ext cx="1600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200" b="1">
                <a:solidFill>
                  <a:srgbClr val="F8F8F8"/>
                </a:solidFill>
                <a:latin typeface="Arial" panose="020B0604020202020204" pitchFamily="34" charset="0"/>
              </a:rPr>
              <a:t>Lớp 1,2,3</a:t>
            </a:r>
          </a:p>
        </p:txBody>
      </p:sp>
      <p:sp>
        <p:nvSpPr>
          <p:cNvPr id="13340" name="Rectangle 12"/>
          <p:cNvSpPr>
            <a:spLocks noChangeArrowheads="1"/>
          </p:cNvSpPr>
          <p:nvPr/>
        </p:nvSpPr>
        <p:spPr bwMode="gray">
          <a:xfrm>
            <a:off x="4038600" y="5029201"/>
            <a:ext cx="1600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200" b="1">
                <a:solidFill>
                  <a:srgbClr val="F8F8F8"/>
                </a:solidFill>
                <a:latin typeface="Arial" panose="020B0604020202020204" pitchFamily="34" charset="0"/>
              </a:rPr>
              <a:t>Lớp 4,5,6</a:t>
            </a:r>
          </a:p>
        </p:txBody>
      </p:sp>
      <p:sp>
        <p:nvSpPr>
          <p:cNvPr id="13341" name="Rectangle 12"/>
          <p:cNvSpPr>
            <a:spLocks noChangeArrowheads="1"/>
          </p:cNvSpPr>
          <p:nvPr/>
        </p:nvSpPr>
        <p:spPr bwMode="gray">
          <a:xfrm>
            <a:off x="6248400" y="5029201"/>
            <a:ext cx="1600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200" b="1">
                <a:solidFill>
                  <a:srgbClr val="F8F8F8"/>
                </a:solidFill>
                <a:latin typeface="Arial" panose="020B0604020202020204" pitchFamily="34" charset="0"/>
              </a:rPr>
              <a:t>Lớp 6,7,8</a:t>
            </a:r>
          </a:p>
        </p:txBody>
      </p:sp>
      <p:sp>
        <p:nvSpPr>
          <p:cNvPr id="13342" name="Rectangle 12"/>
          <p:cNvSpPr>
            <a:spLocks noChangeArrowheads="1"/>
          </p:cNvSpPr>
          <p:nvPr/>
        </p:nvSpPr>
        <p:spPr bwMode="gray">
          <a:xfrm>
            <a:off x="8382000" y="5029201"/>
            <a:ext cx="1600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200" b="1">
                <a:solidFill>
                  <a:srgbClr val="F8F8F8"/>
                </a:solidFill>
                <a:latin typeface="Arial" panose="020B0604020202020204" pitchFamily="34" charset="0"/>
              </a:rPr>
              <a:t>Lớp 8,9</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34"/>
                                        </p:tgtEl>
                                        <p:attrNameLst>
                                          <p:attrName>style.visibility</p:attrName>
                                        </p:attrNameLst>
                                      </p:cBhvr>
                                      <p:to>
                                        <p:strVal val="visible"/>
                                      </p:to>
                                    </p:set>
                                    <p:animEffect transition="in" filter="blinds(horizontal)">
                                      <p:cBhvr>
                                        <p:cTn id="7" dur="500"/>
                                        <p:tgtEl>
                                          <p:spTgt spid="133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blinds(horizontal)">
                                      <p:cBhvr>
                                        <p:cTn id="10" dur="500"/>
                                        <p:tgtEl>
                                          <p:spTgt spid="4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338"/>
                                        </p:tgtEl>
                                        <p:attrNameLst>
                                          <p:attrName>style.visibility</p:attrName>
                                        </p:attrNameLst>
                                      </p:cBhvr>
                                      <p:to>
                                        <p:strVal val="visible"/>
                                      </p:to>
                                    </p:set>
                                    <p:animEffect transition="in" filter="blinds(horizontal)">
                                      <p:cBhvr>
                                        <p:cTn id="13" dur="500"/>
                                        <p:tgtEl>
                                          <p:spTgt spid="1333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339"/>
                                        </p:tgtEl>
                                        <p:attrNameLst>
                                          <p:attrName>style.visibility</p:attrName>
                                        </p:attrNameLst>
                                      </p:cBhvr>
                                      <p:to>
                                        <p:strVal val="visible"/>
                                      </p:to>
                                    </p:set>
                                    <p:animEffect transition="in" filter="blinds(horizontal)">
                                      <p:cBhvr>
                                        <p:cTn id="16" dur="500"/>
                                        <p:tgtEl>
                                          <p:spTgt spid="1333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3328"/>
                                        </p:tgtEl>
                                        <p:attrNameLst>
                                          <p:attrName>style.visibility</p:attrName>
                                        </p:attrNameLst>
                                      </p:cBhvr>
                                      <p:to>
                                        <p:strVal val="visible"/>
                                      </p:to>
                                    </p:set>
                                    <p:animEffect transition="in" filter="blinds(horizontal)">
                                      <p:cBhvr>
                                        <p:cTn id="21" dur="500"/>
                                        <p:tgtEl>
                                          <p:spTgt spid="1332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3329"/>
                                        </p:tgtEl>
                                        <p:attrNameLst>
                                          <p:attrName>style.visibility</p:attrName>
                                        </p:attrNameLst>
                                      </p:cBhvr>
                                      <p:to>
                                        <p:strVal val="visible"/>
                                      </p:to>
                                    </p:set>
                                    <p:animEffect transition="in" filter="blinds(horizontal)">
                                      <p:cBhvr>
                                        <p:cTn id="26" dur="500"/>
                                        <p:tgtEl>
                                          <p:spTgt spid="1332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3335"/>
                                        </p:tgtEl>
                                        <p:attrNameLst>
                                          <p:attrName>style.visibility</p:attrName>
                                        </p:attrNameLst>
                                      </p:cBhvr>
                                      <p:to>
                                        <p:strVal val="visible"/>
                                      </p:to>
                                    </p:set>
                                    <p:animEffect transition="in" filter="blinds(horizontal)">
                                      <p:cBhvr>
                                        <p:cTn id="29" dur="500"/>
                                        <p:tgtEl>
                                          <p:spTgt spid="13335"/>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blinds(horizontal)">
                                      <p:cBhvr>
                                        <p:cTn id="32" dur="500"/>
                                        <p:tgtEl>
                                          <p:spTgt spid="52"/>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3340"/>
                                        </p:tgtEl>
                                        <p:attrNameLst>
                                          <p:attrName>style.visibility</p:attrName>
                                        </p:attrNameLst>
                                      </p:cBhvr>
                                      <p:to>
                                        <p:strVal val="visible"/>
                                      </p:to>
                                    </p:set>
                                    <p:animEffect transition="in" filter="blinds(horizontal)">
                                      <p:cBhvr>
                                        <p:cTn id="35" dur="500"/>
                                        <p:tgtEl>
                                          <p:spTgt spid="1334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3336"/>
                                        </p:tgtEl>
                                        <p:attrNameLst>
                                          <p:attrName>style.visibility</p:attrName>
                                        </p:attrNameLst>
                                      </p:cBhvr>
                                      <p:to>
                                        <p:strVal val="visible"/>
                                      </p:to>
                                    </p:set>
                                    <p:animEffect transition="in" filter="blinds(horizontal)">
                                      <p:cBhvr>
                                        <p:cTn id="40" dur="500"/>
                                        <p:tgtEl>
                                          <p:spTgt spid="1333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blinds(horizontal)">
                                      <p:cBhvr>
                                        <p:cTn id="43" dur="500"/>
                                        <p:tgtEl>
                                          <p:spTgt spid="5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3341"/>
                                        </p:tgtEl>
                                        <p:attrNameLst>
                                          <p:attrName>style.visibility</p:attrName>
                                        </p:attrNameLst>
                                      </p:cBhvr>
                                      <p:to>
                                        <p:strVal val="visible"/>
                                      </p:to>
                                    </p:set>
                                    <p:animEffect transition="in" filter="blinds(horizontal)">
                                      <p:cBhvr>
                                        <p:cTn id="46" dur="500"/>
                                        <p:tgtEl>
                                          <p:spTgt spid="1334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13330"/>
                                        </p:tgtEl>
                                        <p:attrNameLst>
                                          <p:attrName>style.visibility</p:attrName>
                                        </p:attrNameLst>
                                      </p:cBhvr>
                                      <p:to>
                                        <p:strVal val="visible"/>
                                      </p:to>
                                    </p:set>
                                    <p:animEffect transition="in" filter="blinds(horizontal)">
                                      <p:cBhvr>
                                        <p:cTn id="51" dur="500"/>
                                        <p:tgtEl>
                                          <p:spTgt spid="13330"/>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blinds(horizontal)">
                                      <p:cBhvr>
                                        <p:cTn id="54" dur="500"/>
                                        <p:tgtEl>
                                          <p:spTgt spid="25"/>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3337"/>
                                        </p:tgtEl>
                                        <p:attrNameLst>
                                          <p:attrName>style.visibility</p:attrName>
                                        </p:attrNameLst>
                                      </p:cBhvr>
                                      <p:to>
                                        <p:strVal val="visible"/>
                                      </p:to>
                                    </p:set>
                                    <p:animEffect transition="in" filter="blinds(horizontal)">
                                      <p:cBhvr>
                                        <p:cTn id="57" dur="500"/>
                                        <p:tgtEl>
                                          <p:spTgt spid="13337"/>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3342"/>
                                        </p:tgtEl>
                                        <p:attrNameLst>
                                          <p:attrName>style.visibility</p:attrName>
                                        </p:attrNameLst>
                                      </p:cBhvr>
                                      <p:to>
                                        <p:strVal val="visible"/>
                                      </p:to>
                                    </p:set>
                                    <p:animEffect transition="in" filter="blinds(horizontal)">
                                      <p:cBhvr>
                                        <p:cTn id="60" dur="500"/>
                                        <p:tgtEl>
                                          <p:spTgt spid="13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3328" grpId="0"/>
      <p:bldP spid="49" grpId="0" animBg="1"/>
      <p:bldP spid="52" grpId="0" animBg="1"/>
      <p:bldP spid="53" grpId="0" animBg="1"/>
      <p:bldP spid="13334" grpId="0"/>
      <p:bldP spid="13335" grpId="0"/>
      <p:bldP spid="13336" grpId="0"/>
      <p:bldP spid="13337" grpId="0"/>
      <p:bldP spid="13338" grpId="0"/>
      <p:bldP spid="13339" grpId="0"/>
      <p:bldP spid="13340" grpId="0"/>
      <p:bldP spid="13341" grpId="0"/>
      <p:bldP spid="1334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73"/>
        <p:cNvGrpSpPr/>
        <p:nvPr/>
      </p:nvGrpSpPr>
      <p:grpSpPr>
        <a:xfrm>
          <a:off x="0" y="0"/>
          <a:ext cx="0" cy="0"/>
          <a:chOff x="0" y="0"/>
          <a:chExt cx="0" cy="0"/>
        </a:xfrm>
      </p:grpSpPr>
      <p:pic>
        <p:nvPicPr>
          <p:cNvPr id="277" name="Shape 277"/>
          <p:cNvPicPr preferRelativeResize="0"/>
          <p:nvPr/>
        </p:nvPicPr>
        <p:blipFill>
          <a:blip r:embed="rId3">
            <a:alphaModFix/>
          </a:blip>
          <a:stretch>
            <a:fillRect/>
          </a:stretch>
        </p:blipFill>
        <p:spPr>
          <a:xfrm rot="193424">
            <a:off x="4756215" y="5256161"/>
            <a:ext cx="5930768" cy="1547721"/>
          </a:xfrm>
          <a:prstGeom prst="rect">
            <a:avLst/>
          </a:prstGeom>
          <a:noFill/>
          <a:ln>
            <a:noFill/>
          </a:ln>
        </p:spPr>
      </p:pic>
      <p:sp>
        <p:nvSpPr>
          <p:cNvPr id="279" name="Shape 279"/>
          <p:cNvSpPr/>
          <p:nvPr/>
        </p:nvSpPr>
        <p:spPr>
          <a:xfrm>
            <a:off x="5270078" y="3505369"/>
            <a:ext cx="4335788" cy="1741217"/>
          </a:xfrm>
          <a:custGeom>
            <a:avLst/>
            <a:gdLst/>
            <a:ahLst/>
            <a:cxnLst/>
            <a:rect l="0" t="0" r="0" b="0"/>
            <a:pathLst>
              <a:path w="2678567" h="1075691" extrusionOk="0">
                <a:moveTo>
                  <a:pt x="0" y="267280"/>
                </a:moveTo>
                <a:lnTo>
                  <a:pt x="213477" y="1075691"/>
                </a:lnTo>
                <a:lnTo>
                  <a:pt x="2678567" y="643046"/>
                </a:lnTo>
                <a:lnTo>
                  <a:pt x="862548" y="0"/>
                </a:lnTo>
                <a:lnTo>
                  <a:pt x="0" y="267280"/>
                </a:lnTo>
                <a:close/>
              </a:path>
            </a:pathLst>
          </a:custGeom>
          <a:gradFill>
            <a:gsLst>
              <a:gs pos="0">
                <a:srgbClr val="6F0000"/>
              </a:gs>
              <a:gs pos="50000">
                <a:srgbClr val="A10002"/>
              </a:gs>
              <a:gs pos="100000">
                <a:srgbClr val="C10003"/>
              </a:gs>
            </a:gsLst>
            <a:lin ang="0" scaled="0"/>
          </a:gradFill>
          <a:ln>
            <a:noFill/>
          </a:ln>
        </p:spPr>
        <p:txBody>
          <a:bodyPr lIns="121900" tIns="60933" rIns="121900" bIns="60933" anchor="ctr" anchorCtr="0">
            <a:noAutofit/>
          </a:bodyPr>
          <a:lstStyle/>
          <a:p>
            <a:pPr algn="ctr">
              <a:spcBef>
                <a:spcPts val="0"/>
              </a:spcBef>
            </a:pPr>
            <a:endParaRPr sz="1467">
              <a:solidFill>
                <a:srgbClr val="FFFFFF"/>
              </a:solidFill>
              <a:latin typeface="Calibri"/>
              <a:ea typeface="Calibri"/>
              <a:cs typeface="Calibri"/>
              <a:sym typeface="Calibri"/>
            </a:endParaRPr>
          </a:p>
        </p:txBody>
      </p:sp>
      <p:sp>
        <p:nvSpPr>
          <p:cNvPr id="280" name="Shape 280"/>
          <p:cNvSpPr/>
          <p:nvPr/>
        </p:nvSpPr>
        <p:spPr>
          <a:xfrm>
            <a:off x="4741364" y="3902247"/>
            <a:ext cx="885352" cy="2553235"/>
          </a:xfrm>
          <a:custGeom>
            <a:avLst/>
            <a:gdLst/>
            <a:ahLst/>
            <a:cxnLst/>
            <a:rect l="0" t="0" r="0" b="0"/>
            <a:pathLst>
              <a:path w="546954" h="1577340" extrusionOk="0">
                <a:moveTo>
                  <a:pt x="346373" y="0"/>
                </a:moveTo>
                <a:lnTo>
                  <a:pt x="546954" y="790165"/>
                </a:lnTo>
                <a:lnTo>
                  <a:pt x="541863" y="789979"/>
                </a:lnTo>
                <a:lnTo>
                  <a:pt x="215744" y="1577340"/>
                </a:lnTo>
                <a:lnTo>
                  <a:pt x="0" y="522350"/>
                </a:lnTo>
                <a:lnTo>
                  <a:pt x="346373" y="0"/>
                </a:lnTo>
                <a:close/>
              </a:path>
            </a:pathLst>
          </a:custGeom>
          <a:gradFill>
            <a:gsLst>
              <a:gs pos="0">
                <a:srgbClr val="EB1991"/>
              </a:gs>
              <a:gs pos="50000">
                <a:srgbClr val="FF3399"/>
              </a:gs>
              <a:gs pos="100000">
                <a:srgbClr val="FF66FF"/>
              </a:gs>
            </a:gsLst>
            <a:lin ang="0" scaled="0"/>
          </a:gradFill>
          <a:ln>
            <a:noFill/>
          </a:ln>
        </p:spPr>
        <p:txBody>
          <a:bodyPr lIns="121900" tIns="60933" rIns="121900" bIns="60933" anchor="ctr" anchorCtr="0">
            <a:noAutofit/>
          </a:bodyPr>
          <a:lstStyle/>
          <a:p>
            <a:pPr algn="ctr">
              <a:spcBef>
                <a:spcPts val="0"/>
              </a:spcBef>
            </a:pPr>
            <a:endParaRPr sz="1467">
              <a:solidFill>
                <a:srgbClr val="FFFFFF"/>
              </a:solidFill>
              <a:latin typeface="Calibri"/>
              <a:ea typeface="Calibri"/>
              <a:cs typeface="Calibri"/>
              <a:sym typeface="Calibri"/>
            </a:endParaRPr>
          </a:p>
        </p:txBody>
      </p:sp>
      <p:sp>
        <p:nvSpPr>
          <p:cNvPr id="281" name="Shape 281"/>
          <p:cNvSpPr/>
          <p:nvPr/>
        </p:nvSpPr>
        <p:spPr>
          <a:xfrm>
            <a:off x="5085280" y="4527203"/>
            <a:ext cx="5451464" cy="1917661"/>
          </a:xfrm>
          <a:custGeom>
            <a:avLst/>
            <a:gdLst/>
            <a:ahLst/>
            <a:cxnLst/>
            <a:rect l="0" t="0" r="0" b="0"/>
            <a:pathLst>
              <a:path w="3367810" h="1184695" extrusionOk="0">
                <a:moveTo>
                  <a:pt x="0" y="1184695"/>
                </a:moveTo>
                <a:lnTo>
                  <a:pt x="3367810" y="822992"/>
                </a:lnTo>
                <a:lnTo>
                  <a:pt x="2778260" y="0"/>
                </a:lnTo>
                <a:lnTo>
                  <a:pt x="329993" y="398308"/>
                </a:lnTo>
                <a:lnTo>
                  <a:pt x="0" y="1184695"/>
                </a:lnTo>
                <a:close/>
              </a:path>
            </a:pathLst>
          </a:custGeom>
          <a:gradFill>
            <a:gsLst>
              <a:gs pos="0">
                <a:srgbClr val="D61282"/>
              </a:gs>
              <a:gs pos="50000">
                <a:srgbClr val="FF3399"/>
              </a:gs>
              <a:gs pos="100000">
                <a:srgbClr val="FF66FF"/>
              </a:gs>
            </a:gsLst>
            <a:lin ang="0" scaled="0"/>
          </a:gradFill>
          <a:ln>
            <a:noFill/>
          </a:ln>
        </p:spPr>
        <p:txBody>
          <a:bodyPr lIns="121900" tIns="60933" rIns="121900" bIns="60933" anchor="ctr" anchorCtr="0">
            <a:noAutofit/>
          </a:bodyPr>
          <a:lstStyle/>
          <a:p>
            <a:pPr algn="ctr">
              <a:spcBef>
                <a:spcPts val="0"/>
              </a:spcBef>
            </a:pPr>
            <a:endParaRPr sz="1467">
              <a:solidFill>
                <a:srgbClr val="FFFFFF"/>
              </a:solidFill>
              <a:latin typeface="Arial"/>
              <a:ea typeface="Arial"/>
              <a:cs typeface="Arial"/>
              <a:sym typeface="Arial"/>
            </a:endParaRPr>
          </a:p>
        </p:txBody>
      </p:sp>
      <p:sp>
        <p:nvSpPr>
          <p:cNvPr id="282" name="Shape 282"/>
          <p:cNvSpPr/>
          <p:nvPr/>
        </p:nvSpPr>
        <p:spPr>
          <a:xfrm rot="21054193">
            <a:off x="5617360" y="4483861"/>
            <a:ext cx="2057147" cy="1015868"/>
          </a:xfrm>
          <a:custGeom>
            <a:avLst/>
            <a:gdLst/>
            <a:ahLst/>
            <a:cxnLst/>
            <a:rect l="0" t="0" r="0" b="0"/>
            <a:pathLst>
              <a:path w="1048475" h="517762" extrusionOk="0">
                <a:moveTo>
                  <a:pt x="23521" y="0"/>
                </a:moveTo>
                <a:lnTo>
                  <a:pt x="0" y="517762"/>
                </a:lnTo>
                <a:lnTo>
                  <a:pt x="1048475" y="248242"/>
                </a:lnTo>
                <a:lnTo>
                  <a:pt x="23521" y="0"/>
                </a:lnTo>
                <a:close/>
              </a:path>
            </a:pathLst>
          </a:custGeom>
          <a:solidFill>
            <a:srgbClr val="0C0C0C">
              <a:alpha val="63919"/>
            </a:srgbClr>
          </a:solidFill>
          <a:ln>
            <a:noFill/>
          </a:ln>
        </p:spPr>
        <p:txBody>
          <a:bodyPr lIns="121900" tIns="60933" rIns="121900" bIns="60933" anchor="ctr" anchorCtr="0">
            <a:noAutofit/>
          </a:bodyPr>
          <a:lstStyle/>
          <a:p>
            <a:pPr algn="ctr">
              <a:spcBef>
                <a:spcPts val="0"/>
              </a:spcBef>
            </a:pPr>
            <a:endParaRPr sz="1467">
              <a:solidFill>
                <a:srgbClr val="FFFFFF"/>
              </a:solidFill>
              <a:latin typeface="Calibri"/>
              <a:ea typeface="Calibri"/>
              <a:cs typeface="Calibri"/>
              <a:sym typeface="Calibri"/>
            </a:endParaRPr>
          </a:p>
        </p:txBody>
      </p:sp>
      <p:sp>
        <p:nvSpPr>
          <p:cNvPr id="283" name="Shape 283"/>
          <p:cNvSpPr/>
          <p:nvPr/>
        </p:nvSpPr>
        <p:spPr>
          <a:xfrm>
            <a:off x="5633404" y="3081083"/>
            <a:ext cx="3382544" cy="1030299"/>
          </a:xfrm>
          <a:custGeom>
            <a:avLst/>
            <a:gdLst/>
            <a:ahLst/>
            <a:cxnLst/>
            <a:rect l="0" t="0" r="0" b="0"/>
            <a:pathLst>
              <a:path w="3783821" h="1152525" extrusionOk="0">
                <a:moveTo>
                  <a:pt x="0" y="213297"/>
                </a:moveTo>
                <a:lnTo>
                  <a:pt x="2183621" y="0"/>
                </a:lnTo>
                <a:lnTo>
                  <a:pt x="3783821" y="695325"/>
                </a:lnTo>
                <a:lnTo>
                  <a:pt x="659621" y="1152525"/>
                </a:lnTo>
                <a:lnTo>
                  <a:pt x="0" y="213297"/>
                </a:lnTo>
                <a:close/>
              </a:path>
            </a:pathLst>
          </a:custGeom>
          <a:gradFill>
            <a:gsLst>
              <a:gs pos="0">
                <a:schemeClr val="accent3"/>
              </a:gs>
              <a:gs pos="50000">
                <a:srgbClr val="92D050"/>
              </a:gs>
              <a:gs pos="100000">
                <a:schemeClr val="accent3">
                  <a:lumMod val="40000"/>
                  <a:lumOff val="60000"/>
                </a:schemeClr>
              </a:gs>
            </a:gsLst>
            <a:lin ang="0" scaled="0"/>
          </a:gradFill>
          <a:ln>
            <a:noFill/>
          </a:ln>
        </p:spPr>
        <p:txBody>
          <a:bodyPr lIns="121900" tIns="60933" rIns="121900" bIns="60933" anchor="ctr" anchorCtr="0">
            <a:noAutofit/>
          </a:bodyPr>
          <a:lstStyle/>
          <a:p>
            <a:pPr algn="ctr">
              <a:spcBef>
                <a:spcPts val="0"/>
              </a:spcBef>
            </a:pPr>
            <a:endParaRPr sz="1467">
              <a:solidFill>
                <a:srgbClr val="FFFFFF"/>
              </a:solidFill>
              <a:latin typeface="Calibri"/>
              <a:ea typeface="Calibri"/>
              <a:cs typeface="Calibri"/>
              <a:sym typeface="Calibri"/>
            </a:endParaRPr>
          </a:p>
        </p:txBody>
      </p:sp>
      <p:sp>
        <p:nvSpPr>
          <p:cNvPr id="284" name="Shape 284"/>
          <p:cNvSpPr/>
          <p:nvPr/>
        </p:nvSpPr>
        <p:spPr>
          <a:xfrm>
            <a:off x="5204429" y="3842343"/>
            <a:ext cx="302600" cy="546780"/>
          </a:xfrm>
          <a:custGeom>
            <a:avLst/>
            <a:gdLst/>
            <a:ahLst/>
            <a:cxnLst/>
            <a:rect l="0" t="0" r="0" b="0"/>
            <a:pathLst>
              <a:path w="160395" h="243277" extrusionOk="0">
                <a:moveTo>
                  <a:pt x="0" y="124097"/>
                </a:moveTo>
                <a:lnTo>
                  <a:pt x="65314" y="0"/>
                </a:lnTo>
                <a:lnTo>
                  <a:pt x="160395" y="243277"/>
                </a:lnTo>
                <a:lnTo>
                  <a:pt x="0" y="124097"/>
                </a:lnTo>
                <a:close/>
              </a:path>
            </a:pathLst>
          </a:custGeom>
          <a:solidFill>
            <a:srgbClr val="0C0C0C">
              <a:alpha val="23920"/>
            </a:srgbClr>
          </a:solidFill>
          <a:ln>
            <a:noFill/>
          </a:ln>
        </p:spPr>
        <p:txBody>
          <a:bodyPr lIns="121900" tIns="60933" rIns="121900" bIns="60933" anchor="ctr" anchorCtr="0">
            <a:noAutofit/>
          </a:bodyPr>
          <a:lstStyle/>
          <a:p>
            <a:pPr algn="ctr">
              <a:spcBef>
                <a:spcPts val="0"/>
              </a:spcBef>
            </a:pPr>
            <a:endParaRPr sz="1467">
              <a:solidFill>
                <a:srgbClr val="FFFFFF"/>
              </a:solidFill>
              <a:latin typeface="Calibri"/>
              <a:ea typeface="Calibri"/>
              <a:cs typeface="Calibri"/>
              <a:sym typeface="Calibri"/>
            </a:endParaRPr>
          </a:p>
        </p:txBody>
      </p:sp>
      <p:sp>
        <p:nvSpPr>
          <p:cNvPr id="285" name="Shape 285"/>
          <p:cNvSpPr/>
          <p:nvPr/>
        </p:nvSpPr>
        <p:spPr>
          <a:xfrm>
            <a:off x="5235827" y="3268186"/>
            <a:ext cx="1006716" cy="2128716"/>
          </a:xfrm>
          <a:custGeom>
            <a:avLst/>
            <a:gdLst/>
            <a:ahLst/>
            <a:cxnLst/>
            <a:rect l="0" t="0" r="0" b="0"/>
            <a:pathLst>
              <a:path w="1126145" h="2381250" extrusionOk="0">
                <a:moveTo>
                  <a:pt x="447675" y="0"/>
                </a:moveTo>
                <a:lnTo>
                  <a:pt x="1126145" y="935772"/>
                </a:lnTo>
                <a:lnTo>
                  <a:pt x="623887" y="2381250"/>
                </a:lnTo>
                <a:lnTo>
                  <a:pt x="0" y="571500"/>
                </a:lnTo>
                <a:lnTo>
                  <a:pt x="447675" y="0"/>
                </a:lnTo>
                <a:close/>
              </a:path>
            </a:pathLst>
          </a:custGeom>
          <a:gradFill>
            <a:gsLst>
              <a:gs pos="0">
                <a:schemeClr val="accent3"/>
              </a:gs>
              <a:gs pos="50000">
                <a:srgbClr val="92D050"/>
              </a:gs>
              <a:gs pos="100000">
                <a:schemeClr val="accent3">
                  <a:lumMod val="60000"/>
                  <a:lumOff val="40000"/>
                </a:schemeClr>
              </a:gs>
            </a:gsLst>
            <a:lin ang="0" scaled="0"/>
          </a:gradFill>
          <a:ln>
            <a:noFill/>
          </a:ln>
        </p:spPr>
        <p:txBody>
          <a:bodyPr lIns="121900" tIns="60933" rIns="121900" bIns="60933" anchor="ctr" anchorCtr="0">
            <a:noAutofit/>
          </a:bodyPr>
          <a:lstStyle/>
          <a:p>
            <a:pPr algn="ctr">
              <a:spcBef>
                <a:spcPts val="0"/>
              </a:spcBef>
            </a:pPr>
            <a:endParaRPr sz="1467">
              <a:solidFill>
                <a:srgbClr val="FFFFFF"/>
              </a:solidFill>
              <a:latin typeface="Calibri"/>
              <a:ea typeface="Calibri"/>
              <a:cs typeface="Calibri"/>
              <a:sym typeface="Calibri"/>
            </a:endParaRPr>
          </a:p>
        </p:txBody>
      </p:sp>
      <p:sp>
        <p:nvSpPr>
          <p:cNvPr id="286" name="Shape 286"/>
          <p:cNvSpPr/>
          <p:nvPr/>
        </p:nvSpPr>
        <p:spPr>
          <a:xfrm>
            <a:off x="5788628" y="3701922"/>
            <a:ext cx="3814661" cy="1694457"/>
          </a:xfrm>
          <a:custGeom>
            <a:avLst/>
            <a:gdLst/>
            <a:ahLst/>
            <a:cxnLst/>
            <a:rect l="0" t="0" r="0" b="0"/>
            <a:pathLst>
              <a:path w="4267200" h="1895475" extrusionOk="0">
                <a:moveTo>
                  <a:pt x="0" y="1895475"/>
                </a:moveTo>
                <a:lnTo>
                  <a:pt x="504825" y="438150"/>
                </a:lnTo>
                <a:lnTo>
                  <a:pt x="3609975" y="0"/>
                </a:lnTo>
                <a:lnTo>
                  <a:pt x="4267200" y="923925"/>
                </a:lnTo>
                <a:lnTo>
                  <a:pt x="0" y="1895475"/>
                </a:lnTo>
                <a:close/>
              </a:path>
            </a:pathLst>
          </a:custGeom>
          <a:gradFill>
            <a:gsLst>
              <a:gs pos="0">
                <a:schemeClr val="accent3">
                  <a:lumMod val="75000"/>
                </a:schemeClr>
              </a:gs>
              <a:gs pos="50000">
                <a:srgbClr val="92D050"/>
              </a:gs>
              <a:gs pos="100000">
                <a:schemeClr val="accent3">
                  <a:lumMod val="40000"/>
                  <a:lumOff val="60000"/>
                </a:schemeClr>
              </a:gs>
            </a:gsLst>
            <a:lin ang="0" scaled="0"/>
          </a:gradFill>
          <a:ln>
            <a:noFill/>
          </a:ln>
        </p:spPr>
        <p:txBody>
          <a:bodyPr lIns="121900" tIns="60933" rIns="121900" bIns="60933" anchor="ctr" anchorCtr="0">
            <a:noAutofit/>
          </a:bodyPr>
          <a:lstStyle/>
          <a:p>
            <a:pPr algn="ctr">
              <a:spcBef>
                <a:spcPts val="0"/>
              </a:spcBef>
            </a:pPr>
            <a:endParaRPr sz="1467">
              <a:solidFill>
                <a:srgbClr val="FFFFFF"/>
              </a:solidFill>
              <a:latin typeface="Arial"/>
              <a:ea typeface="Arial"/>
              <a:cs typeface="Arial"/>
              <a:sym typeface="Arial"/>
            </a:endParaRPr>
          </a:p>
        </p:txBody>
      </p:sp>
      <p:sp>
        <p:nvSpPr>
          <p:cNvPr id="287" name="Shape 287"/>
          <p:cNvSpPr/>
          <p:nvPr/>
        </p:nvSpPr>
        <p:spPr>
          <a:xfrm>
            <a:off x="6149890" y="2409382"/>
            <a:ext cx="2245141" cy="570591"/>
          </a:xfrm>
          <a:custGeom>
            <a:avLst/>
            <a:gdLst/>
            <a:ahLst/>
            <a:cxnLst/>
            <a:rect l="0" t="0" r="0" b="0"/>
            <a:pathLst>
              <a:path w="2511486" h="638281" extrusionOk="0">
                <a:moveTo>
                  <a:pt x="0" y="267280"/>
                </a:moveTo>
                <a:lnTo>
                  <a:pt x="376433" y="638281"/>
                </a:lnTo>
                <a:lnTo>
                  <a:pt x="2511486" y="540841"/>
                </a:lnTo>
                <a:lnTo>
                  <a:pt x="862548" y="0"/>
                </a:lnTo>
                <a:lnTo>
                  <a:pt x="0" y="267280"/>
                </a:lnTo>
                <a:close/>
              </a:path>
            </a:pathLst>
          </a:custGeom>
          <a:gradFill>
            <a:gsLst>
              <a:gs pos="0">
                <a:schemeClr val="accent2">
                  <a:lumMod val="75000"/>
                </a:schemeClr>
              </a:gs>
              <a:gs pos="50000">
                <a:srgbClr val="FFC000"/>
              </a:gs>
              <a:gs pos="100000">
                <a:schemeClr val="accent2">
                  <a:lumMod val="40000"/>
                  <a:lumOff val="60000"/>
                </a:schemeClr>
              </a:gs>
            </a:gsLst>
            <a:lin ang="0" scaled="0"/>
          </a:gradFill>
          <a:ln>
            <a:noFill/>
          </a:ln>
        </p:spPr>
        <p:txBody>
          <a:bodyPr lIns="121900" tIns="60933" rIns="121900" bIns="60933" anchor="ctr" anchorCtr="0">
            <a:noAutofit/>
          </a:bodyPr>
          <a:lstStyle/>
          <a:p>
            <a:pPr algn="ctr">
              <a:spcBef>
                <a:spcPts val="0"/>
              </a:spcBef>
            </a:pPr>
            <a:endParaRPr sz="1467">
              <a:solidFill>
                <a:srgbClr val="FFFFFF"/>
              </a:solidFill>
              <a:latin typeface="Calibri"/>
              <a:ea typeface="Calibri"/>
              <a:cs typeface="Calibri"/>
              <a:sym typeface="Calibri"/>
            </a:endParaRPr>
          </a:p>
        </p:txBody>
      </p:sp>
      <p:sp>
        <p:nvSpPr>
          <p:cNvPr id="288" name="Shape 288"/>
          <p:cNvSpPr/>
          <p:nvPr/>
        </p:nvSpPr>
        <p:spPr>
          <a:xfrm>
            <a:off x="7762064" y="3719150"/>
            <a:ext cx="1226141" cy="161781"/>
          </a:xfrm>
          <a:custGeom>
            <a:avLst/>
            <a:gdLst/>
            <a:ahLst/>
            <a:cxnLst/>
            <a:rect l="0" t="0" r="0" b="0"/>
            <a:pathLst>
              <a:path w="1371600" h="180975" extrusionOk="0">
                <a:moveTo>
                  <a:pt x="0" y="142875"/>
                </a:moveTo>
                <a:lnTo>
                  <a:pt x="1371600" y="180975"/>
                </a:lnTo>
                <a:lnTo>
                  <a:pt x="1295400" y="0"/>
                </a:lnTo>
                <a:lnTo>
                  <a:pt x="0" y="142875"/>
                </a:lnTo>
                <a:close/>
              </a:path>
            </a:pathLst>
          </a:custGeom>
          <a:solidFill>
            <a:srgbClr val="0C0C0C">
              <a:alpha val="43920"/>
            </a:srgbClr>
          </a:solidFill>
          <a:ln>
            <a:noFill/>
          </a:ln>
        </p:spPr>
        <p:txBody>
          <a:bodyPr lIns="121900" tIns="60933" rIns="121900" bIns="60933" anchor="ctr" anchorCtr="0">
            <a:noAutofit/>
          </a:bodyPr>
          <a:lstStyle/>
          <a:p>
            <a:pPr algn="ctr">
              <a:spcBef>
                <a:spcPts val="0"/>
              </a:spcBef>
            </a:pPr>
            <a:endParaRPr sz="1467">
              <a:solidFill>
                <a:srgbClr val="FFFFFF"/>
              </a:solidFill>
              <a:latin typeface="Calibri"/>
              <a:ea typeface="Calibri"/>
              <a:cs typeface="Calibri"/>
              <a:sym typeface="Calibri"/>
            </a:endParaRPr>
          </a:p>
        </p:txBody>
      </p:sp>
      <p:sp>
        <p:nvSpPr>
          <p:cNvPr id="289" name="Shape 289"/>
          <p:cNvSpPr/>
          <p:nvPr/>
        </p:nvSpPr>
        <p:spPr>
          <a:xfrm>
            <a:off x="5872538" y="3557556"/>
            <a:ext cx="323564" cy="698219"/>
          </a:xfrm>
          <a:custGeom>
            <a:avLst/>
            <a:gdLst/>
            <a:ahLst/>
            <a:cxnLst/>
            <a:rect l="0" t="0" r="0" b="0"/>
            <a:pathLst>
              <a:path w="361950" h="781050" extrusionOk="0">
                <a:moveTo>
                  <a:pt x="361950" y="495300"/>
                </a:moveTo>
                <a:lnTo>
                  <a:pt x="171450" y="781050"/>
                </a:lnTo>
                <a:lnTo>
                  <a:pt x="0" y="0"/>
                </a:lnTo>
                <a:lnTo>
                  <a:pt x="361950" y="495300"/>
                </a:lnTo>
                <a:close/>
              </a:path>
            </a:pathLst>
          </a:custGeom>
          <a:solidFill>
            <a:srgbClr val="0C0C0C">
              <a:alpha val="43920"/>
            </a:srgbClr>
          </a:solidFill>
          <a:ln>
            <a:noFill/>
          </a:ln>
        </p:spPr>
        <p:txBody>
          <a:bodyPr lIns="121900" tIns="60933" rIns="121900" bIns="60933" anchor="ctr" anchorCtr="0">
            <a:noAutofit/>
          </a:bodyPr>
          <a:lstStyle/>
          <a:p>
            <a:pPr algn="ctr">
              <a:spcBef>
                <a:spcPts val="0"/>
              </a:spcBef>
            </a:pPr>
            <a:endParaRPr sz="1467">
              <a:solidFill>
                <a:srgbClr val="FFFFFF"/>
              </a:solidFill>
              <a:latin typeface="Calibri"/>
              <a:ea typeface="Calibri"/>
              <a:cs typeface="Calibri"/>
              <a:sym typeface="Calibri"/>
            </a:endParaRPr>
          </a:p>
        </p:txBody>
      </p:sp>
      <p:sp>
        <p:nvSpPr>
          <p:cNvPr id="290" name="Shape 290"/>
          <p:cNvSpPr/>
          <p:nvPr/>
        </p:nvSpPr>
        <p:spPr>
          <a:xfrm>
            <a:off x="5750513" y="2628323"/>
            <a:ext cx="750281" cy="1410061"/>
          </a:xfrm>
          <a:custGeom>
            <a:avLst/>
            <a:gdLst/>
            <a:ahLst/>
            <a:cxnLst/>
            <a:rect l="0" t="0" r="0" b="0"/>
            <a:pathLst>
              <a:path w="839289" h="1577340" extrusionOk="0">
                <a:moveTo>
                  <a:pt x="466998" y="0"/>
                </a:moveTo>
                <a:lnTo>
                  <a:pt x="839289" y="378823"/>
                </a:lnTo>
                <a:lnTo>
                  <a:pt x="831547" y="399623"/>
                </a:lnTo>
                <a:lnTo>
                  <a:pt x="336369" y="1577340"/>
                </a:lnTo>
                <a:lnTo>
                  <a:pt x="0" y="653143"/>
                </a:lnTo>
                <a:lnTo>
                  <a:pt x="466998" y="0"/>
                </a:lnTo>
                <a:close/>
              </a:path>
            </a:pathLst>
          </a:custGeom>
          <a:gradFill>
            <a:gsLst>
              <a:gs pos="0">
                <a:schemeClr val="accent2">
                  <a:lumMod val="75000"/>
                </a:schemeClr>
              </a:gs>
              <a:gs pos="50000">
                <a:srgbClr val="FFC000"/>
              </a:gs>
              <a:gs pos="100000">
                <a:schemeClr val="accent2">
                  <a:lumMod val="60000"/>
                  <a:lumOff val="40000"/>
                </a:schemeClr>
              </a:gs>
            </a:gsLst>
            <a:lin ang="0" scaled="0"/>
          </a:gradFill>
          <a:ln>
            <a:noFill/>
          </a:ln>
        </p:spPr>
        <p:txBody>
          <a:bodyPr lIns="121900" tIns="60933" rIns="121900" bIns="60933" anchor="ctr" anchorCtr="0">
            <a:noAutofit/>
          </a:bodyPr>
          <a:lstStyle/>
          <a:p>
            <a:pPr algn="ctr">
              <a:spcBef>
                <a:spcPts val="0"/>
              </a:spcBef>
            </a:pPr>
            <a:endParaRPr sz="1467">
              <a:solidFill>
                <a:srgbClr val="FFFFFF"/>
              </a:solidFill>
              <a:latin typeface="Calibri"/>
              <a:ea typeface="Calibri"/>
              <a:cs typeface="Calibri"/>
              <a:sym typeface="Calibri"/>
            </a:endParaRPr>
          </a:p>
        </p:txBody>
      </p:sp>
      <p:sp>
        <p:nvSpPr>
          <p:cNvPr id="291" name="Shape 291"/>
          <p:cNvSpPr/>
          <p:nvPr/>
        </p:nvSpPr>
        <p:spPr>
          <a:xfrm>
            <a:off x="6047945" y="2890763"/>
            <a:ext cx="2933980" cy="1141479"/>
          </a:xfrm>
          <a:custGeom>
            <a:avLst/>
            <a:gdLst/>
            <a:ahLst/>
            <a:cxnLst/>
            <a:rect l="0" t="0" r="0" b="0"/>
            <a:pathLst>
              <a:path w="3282043" h="1276894" extrusionOk="0">
                <a:moveTo>
                  <a:pt x="0" y="1276894"/>
                </a:moveTo>
                <a:lnTo>
                  <a:pt x="3282043" y="966651"/>
                </a:lnTo>
                <a:lnTo>
                  <a:pt x="2625635" y="0"/>
                </a:lnTo>
                <a:lnTo>
                  <a:pt x="499655" y="84909"/>
                </a:lnTo>
                <a:lnTo>
                  <a:pt x="0" y="1276894"/>
                </a:lnTo>
                <a:close/>
              </a:path>
            </a:pathLst>
          </a:custGeom>
          <a:gradFill>
            <a:gsLst>
              <a:gs pos="0">
                <a:schemeClr val="accent2">
                  <a:lumMod val="75000"/>
                </a:schemeClr>
              </a:gs>
              <a:gs pos="50000">
                <a:srgbClr val="FFC000"/>
              </a:gs>
              <a:gs pos="100000">
                <a:schemeClr val="accent2">
                  <a:lumMod val="60000"/>
                  <a:lumOff val="40000"/>
                </a:schemeClr>
              </a:gs>
            </a:gsLst>
            <a:lin ang="0" scaled="0"/>
          </a:gradFill>
          <a:ln>
            <a:noFill/>
          </a:ln>
        </p:spPr>
        <p:txBody>
          <a:bodyPr lIns="121900" tIns="60933" rIns="121900" bIns="60933" anchor="ctr" anchorCtr="0">
            <a:noAutofit/>
          </a:bodyPr>
          <a:lstStyle/>
          <a:p>
            <a:pPr algn="ctr">
              <a:spcBef>
                <a:spcPts val="0"/>
              </a:spcBef>
            </a:pPr>
            <a:endParaRPr sz="1467">
              <a:solidFill>
                <a:srgbClr val="FFFFFF"/>
              </a:solidFill>
              <a:latin typeface="Arial"/>
              <a:ea typeface="Arial"/>
              <a:cs typeface="Arial"/>
              <a:sym typeface="Arial"/>
            </a:endParaRPr>
          </a:p>
        </p:txBody>
      </p:sp>
      <p:grpSp>
        <p:nvGrpSpPr>
          <p:cNvPr id="292" name="Shape 292"/>
          <p:cNvGrpSpPr/>
          <p:nvPr/>
        </p:nvGrpSpPr>
        <p:grpSpPr>
          <a:xfrm>
            <a:off x="6119183" y="1211309"/>
            <a:ext cx="2264589" cy="1890785"/>
            <a:chOff x="5445996" y="2184628"/>
            <a:chExt cx="1754890" cy="1465219"/>
          </a:xfrm>
        </p:grpSpPr>
        <p:sp>
          <p:nvSpPr>
            <p:cNvPr id="293" name="Shape 293"/>
            <p:cNvSpPr/>
            <p:nvPr/>
          </p:nvSpPr>
          <p:spPr>
            <a:xfrm>
              <a:off x="5804126" y="3492862"/>
              <a:ext cx="798280" cy="156986"/>
            </a:xfrm>
            <a:custGeom>
              <a:avLst/>
              <a:gdLst/>
              <a:ahLst/>
              <a:cxnLst/>
              <a:rect l="0" t="0" r="0" b="0"/>
              <a:pathLst>
                <a:path w="1152752" h="226695" extrusionOk="0">
                  <a:moveTo>
                    <a:pt x="0" y="20955"/>
                  </a:moveTo>
                  <a:lnTo>
                    <a:pt x="78377" y="226695"/>
                  </a:lnTo>
                  <a:lnTo>
                    <a:pt x="1152752" y="0"/>
                  </a:lnTo>
                  <a:lnTo>
                    <a:pt x="0" y="20955"/>
                  </a:lnTo>
                  <a:close/>
                </a:path>
              </a:pathLst>
            </a:custGeom>
            <a:solidFill>
              <a:srgbClr val="0C0C0C">
                <a:alpha val="63919"/>
              </a:srgbClr>
            </a:solidFill>
            <a:ln>
              <a:noFill/>
            </a:ln>
          </p:spPr>
          <p:txBody>
            <a:bodyPr lIns="121900" tIns="60933" rIns="121900" bIns="60933" anchor="ctr" anchorCtr="0">
              <a:noAutofit/>
            </a:bodyPr>
            <a:lstStyle/>
            <a:p>
              <a:pPr algn="ctr">
                <a:spcBef>
                  <a:spcPts val="0"/>
                </a:spcBef>
              </a:pPr>
              <a:endParaRPr sz="1467">
                <a:solidFill>
                  <a:srgbClr val="FFFFFF"/>
                </a:solidFill>
                <a:latin typeface="Calibri"/>
                <a:ea typeface="Calibri"/>
                <a:cs typeface="Calibri"/>
                <a:sym typeface="Calibri"/>
              </a:endParaRPr>
            </a:p>
          </p:txBody>
        </p:sp>
        <p:sp>
          <p:nvSpPr>
            <p:cNvPr id="294" name="Shape 294"/>
            <p:cNvSpPr/>
            <p:nvPr/>
          </p:nvSpPr>
          <p:spPr>
            <a:xfrm>
              <a:off x="5445996" y="3284407"/>
              <a:ext cx="205797" cy="126644"/>
            </a:xfrm>
            <a:custGeom>
              <a:avLst/>
              <a:gdLst/>
              <a:ahLst/>
              <a:cxnLst/>
              <a:rect l="0" t="0" r="0" b="0"/>
              <a:pathLst>
                <a:path w="297180" h="182880" extrusionOk="0">
                  <a:moveTo>
                    <a:pt x="0" y="124097"/>
                  </a:moveTo>
                  <a:lnTo>
                    <a:pt x="65314" y="0"/>
                  </a:lnTo>
                  <a:lnTo>
                    <a:pt x="297180" y="182880"/>
                  </a:lnTo>
                  <a:lnTo>
                    <a:pt x="0" y="124097"/>
                  </a:lnTo>
                  <a:close/>
                </a:path>
              </a:pathLst>
            </a:custGeom>
            <a:solidFill>
              <a:srgbClr val="0C0C0C">
                <a:alpha val="63919"/>
              </a:srgbClr>
            </a:solidFill>
            <a:ln>
              <a:noFill/>
            </a:ln>
          </p:spPr>
          <p:txBody>
            <a:bodyPr lIns="121900" tIns="60933" rIns="121900" bIns="60933" anchor="ctr" anchorCtr="0">
              <a:noAutofit/>
            </a:bodyPr>
            <a:lstStyle/>
            <a:p>
              <a:pPr algn="ctr">
                <a:spcBef>
                  <a:spcPts val="0"/>
                </a:spcBef>
              </a:pPr>
              <a:endParaRPr sz="1467">
                <a:solidFill>
                  <a:srgbClr val="FFFFFF"/>
                </a:solidFill>
                <a:latin typeface="Calibri"/>
                <a:ea typeface="Calibri"/>
                <a:cs typeface="Calibri"/>
                <a:sym typeface="Calibri"/>
              </a:endParaRPr>
            </a:p>
          </p:txBody>
        </p:sp>
        <p:sp>
          <p:nvSpPr>
            <p:cNvPr id="295" name="Shape 295"/>
            <p:cNvSpPr/>
            <p:nvPr/>
          </p:nvSpPr>
          <p:spPr>
            <a:xfrm>
              <a:off x="5844737" y="2184628"/>
              <a:ext cx="1356149" cy="1353514"/>
            </a:xfrm>
            <a:custGeom>
              <a:avLst/>
              <a:gdLst/>
              <a:ahLst/>
              <a:cxnLst/>
              <a:rect l="0" t="0" r="0" b="0"/>
              <a:pathLst>
                <a:path w="1958338" h="1954534" extrusionOk="0">
                  <a:moveTo>
                    <a:pt x="0" y="1954534"/>
                  </a:moveTo>
                  <a:lnTo>
                    <a:pt x="658822" y="0"/>
                  </a:lnTo>
                  <a:lnTo>
                    <a:pt x="1958338" y="1843822"/>
                  </a:lnTo>
                  <a:lnTo>
                    <a:pt x="0" y="1954534"/>
                  </a:lnTo>
                  <a:close/>
                </a:path>
              </a:pathLst>
            </a:custGeom>
            <a:gradFill>
              <a:gsLst>
                <a:gs pos="0">
                  <a:srgbClr val="3333CC"/>
                </a:gs>
                <a:gs pos="50000">
                  <a:srgbClr val="0070C0"/>
                </a:gs>
                <a:gs pos="100000">
                  <a:srgbClr val="00B0F0"/>
                </a:gs>
              </a:gsLst>
              <a:lin ang="0" scaled="0"/>
            </a:gradFill>
            <a:ln>
              <a:noFill/>
            </a:ln>
          </p:spPr>
          <p:txBody>
            <a:bodyPr lIns="121900" tIns="60933" rIns="121900" bIns="304800" anchor="b" anchorCtr="1">
              <a:noAutofit/>
            </a:bodyPr>
            <a:lstStyle/>
            <a:p>
              <a:pPr algn="ctr">
                <a:spcBef>
                  <a:spcPts val="0"/>
                </a:spcBef>
              </a:pPr>
              <a:endParaRPr sz="1467">
                <a:solidFill>
                  <a:srgbClr val="FFFFFF"/>
                </a:solidFill>
                <a:latin typeface="Arial"/>
                <a:ea typeface="Arial"/>
                <a:cs typeface="Arial"/>
                <a:sym typeface="Arial"/>
              </a:endParaRPr>
            </a:p>
          </p:txBody>
        </p:sp>
      </p:grpSp>
      <p:sp>
        <p:nvSpPr>
          <p:cNvPr id="296" name="Shape 296"/>
          <p:cNvSpPr/>
          <p:nvPr/>
        </p:nvSpPr>
        <p:spPr>
          <a:xfrm>
            <a:off x="6115012" y="1212568"/>
            <a:ext cx="1115601" cy="1750757"/>
          </a:xfrm>
          <a:custGeom>
            <a:avLst/>
            <a:gdLst/>
            <a:ahLst/>
            <a:cxnLst/>
            <a:rect l="0" t="0" r="0" b="0"/>
            <a:pathLst>
              <a:path w="1247947" h="1958453" extrusionOk="0">
                <a:moveTo>
                  <a:pt x="588532" y="1958453"/>
                </a:moveTo>
                <a:lnTo>
                  <a:pt x="0" y="1598612"/>
                </a:lnTo>
                <a:lnTo>
                  <a:pt x="1247947" y="0"/>
                </a:lnTo>
                <a:lnTo>
                  <a:pt x="588532" y="1958453"/>
                </a:lnTo>
                <a:close/>
              </a:path>
            </a:pathLst>
          </a:custGeom>
          <a:gradFill>
            <a:gsLst>
              <a:gs pos="0">
                <a:srgbClr val="3333CC"/>
              </a:gs>
              <a:gs pos="50000">
                <a:srgbClr val="0070C0"/>
              </a:gs>
              <a:gs pos="100000">
                <a:srgbClr val="00B0F0"/>
              </a:gs>
            </a:gsLst>
            <a:lin ang="0" scaled="0"/>
          </a:gradFill>
          <a:ln>
            <a:noFill/>
          </a:ln>
        </p:spPr>
        <p:txBody>
          <a:bodyPr lIns="121900" tIns="60933" rIns="121900" bIns="60933" anchor="ctr" anchorCtr="0">
            <a:noAutofit/>
          </a:bodyPr>
          <a:lstStyle/>
          <a:p>
            <a:pPr algn="ctr">
              <a:spcBef>
                <a:spcPts val="0"/>
              </a:spcBef>
            </a:pPr>
            <a:endParaRPr sz="1467">
              <a:solidFill>
                <a:srgbClr val="FFFFFF"/>
              </a:solidFill>
              <a:latin typeface="Calibri"/>
              <a:ea typeface="Calibri"/>
              <a:cs typeface="Calibri"/>
              <a:sym typeface="Calibri"/>
            </a:endParaRPr>
          </a:p>
        </p:txBody>
      </p:sp>
      <p:sp>
        <p:nvSpPr>
          <p:cNvPr id="31" name="Shape 213">
            <a:extLst>
              <a:ext uri="{FF2B5EF4-FFF2-40B4-BE49-F238E27FC236}">
                <a16:creationId xmlns:a16="http://schemas.microsoft.com/office/drawing/2014/main" id="{8565896B-A10D-4DAC-8C69-A34E982A9530}"/>
              </a:ext>
            </a:extLst>
          </p:cNvPr>
          <p:cNvSpPr txBox="1">
            <a:spLocks/>
          </p:cNvSpPr>
          <p:nvPr/>
        </p:nvSpPr>
        <p:spPr>
          <a:xfrm>
            <a:off x="2331435" y="764758"/>
            <a:ext cx="8252224" cy="604315"/>
          </a:xfrm>
          <a:prstGeom prst="rect">
            <a:avLst/>
          </a:prstGeom>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r>
              <a:rPr lang="en-GB" sz="3200" b="1" dirty="0">
                <a:solidFill>
                  <a:srgbClr val="D61282"/>
                </a:solidFill>
                <a:latin typeface="Times New Roman" pitchFamily="18" charset="0"/>
                <a:cs typeface="Times New Roman" pitchFamily="18" charset="0"/>
              </a:rPr>
              <a:t>CH</a:t>
            </a:r>
            <a:r>
              <a:rPr lang="vi-VN" sz="3200" b="1" dirty="0">
                <a:solidFill>
                  <a:srgbClr val="D61282"/>
                </a:solidFill>
                <a:latin typeface="Times New Roman" pitchFamily="18" charset="0"/>
                <a:cs typeface="Times New Roman" pitchFamily="18" charset="0"/>
              </a:rPr>
              <a:t>Ư</a:t>
            </a:r>
            <a:r>
              <a:rPr lang="en-GB" sz="3200" b="1" dirty="0">
                <a:solidFill>
                  <a:srgbClr val="D61282"/>
                </a:solidFill>
                <a:latin typeface="Times New Roman" pitchFamily="18" charset="0"/>
                <a:cs typeface="Times New Roman" pitchFamily="18" charset="0"/>
              </a:rPr>
              <a:t>ƠNG TRÌNH </a:t>
            </a:r>
            <a:r>
              <a:rPr lang="en-GB" sz="3200" b="1" dirty="0">
                <a:solidFill>
                  <a:schemeClr val="accent2">
                    <a:lumMod val="75000"/>
                  </a:schemeClr>
                </a:solidFill>
                <a:latin typeface="Times New Roman" pitchFamily="18" charset="0"/>
                <a:cs typeface="Times New Roman" pitchFamily="18" charset="0"/>
              </a:rPr>
              <a:t>RÈN LUYỆN </a:t>
            </a:r>
            <a:r>
              <a:rPr lang="en-GB" sz="3200" b="1" dirty="0">
                <a:solidFill>
                  <a:srgbClr val="0070C0"/>
                </a:solidFill>
                <a:latin typeface="Times New Roman" pitchFamily="18" charset="0"/>
                <a:cs typeface="Times New Roman" pitchFamily="18" charset="0"/>
              </a:rPr>
              <a:t>ĐỘI VIÊN</a:t>
            </a:r>
            <a:endParaRPr lang="en" sz="3200" b="1" dirty="0">
              <a:solidFill>
                <a:srgbClr val="0070C0"/>
              </a:solidFill>
              <a:latin typeface="Times New Roman" pitchFamily="18" charset="0"/>
              <a:cs typeface="Times New Roman" pitchFamily="18" charset="0"/>
            </a:endParaRPr>
          </a:p>
        </p:txBody>
      </p:sp>
      <p:sp>
        <p:nvSpPr>
          <p:cNvPr id="33" name="TextBox 32">
            <a:extLst>
              <a:ext uri="{FF2B5EF4-FFF2-40B4-BE49-F238E27FC236}">
                <a16:creationId xmlns:a16="http://schemas.microsoft.com/office/drawing/2014/main" id="{F5BC0FF4-6E09-4A1A-858E-D657430E1255}"/>
              </a:ext>
            </a:extLst>
          </p:cNvPr>
          <p:cNvSpPr txBox="1"/>
          <p:nvPr/>
        </p:nvSpPr>
        <p:spPr>
          <a:xfrm rot="21233495">
            <a:off x="5892455" y="5407271"/>
            <a:ext cx="3870323" cy="502766"/>
          </a:xfrm>
          <a:prstGeom prst="rect">
            <a:avLst/>
          </a:prstGeom>
          <a:noFill/>
        </p:spPr>
        <p:txBody>
          <a:bodyPr wrap="square" rtlCol="0">
            <a:spAutoFit/>
          </a:bodyPr>
          <a:lstStyle/>
          <a:p>
            <a:pPr algn="ctr"/>
            <a:r>
              <a:rPr lang="en-GB" sz="2667" b="1">
                <a:solidFill>
                  <a:schemeClr val="bg1"/>
                </a:solidFill>
                <a:latin typeface="+mn-lt"/>
                <a:cs typeface="Calibri Light" panose="020F0302020204030204" pitchFamily="34" charset="0"/>
              </a:rPr>
              <a:t>DỰ BỊ ĐỘI VIÊN</a:t>
            </a:r>
          </a:p>
        </p:txBody>
      </p:sp>
      <p:sp>
        <p:nvSpPr>
          <p:cNvPr id="35" name="TextBox 34">
            <a:extLst>
              <a:ext uri="{FF2B5EF4-FFF2-40B4-BE49-F238E27FC236}">
                <a16:creationId xmlns:a16="http://schemas.microsoft.com/office/drawing/2014/main" id="{46C20576-F8A2-4B7D-B297-D1679306BA9C}"/>
              </a:ext>
            </a:extLst>
          </p:cNvPr>
          <p:cNvSpPr txBox="1"/>
          <p:nvPr/>
        </p:nvSpPr>
        <p:spPr>
          <a:xfrm rot="20864081">
            <a:off x="6311824" y="4253945"/>
            <a:ext cx="2409651" cy="502766"/>
          </a:xfrm>
          <a:prstGeom prst="rect">
            <a:avLst/>
          </a:prstGeom>
          <a:noFill/>
        </p:spPr>
        <p:txBody>
          <a:bodyPr wrap="square" rtlCol="0">
            <a:spAutoFit/>
          </a:bodyPr>
          <a:lstStyle/>
          <a:p>
            <a:pPr algn="ctr"/>
            <a:r>
              <a:rPr lang="en-GB" sz="2667" b="1">
                <a:solidFill>
                  <a:schemeClr val="bg1"/>
                </a:solidFill>
                <a:latin typeface="+mn-lt"/>
                <a:cs typeface="Calibri Light" panose="020F0302020204030204" pitchFamily="34" charset="0"/>
              </a:rPr>
              <a:t>MĂNG NON</a:t>
            </a:r>
          </a:p>
        </p:txBody>
      </p:sp>
      <p:sp>
        <p:nvSpPr>
          <p:cNvPr id="36" name="TextBox 35">
            <a:extLst>
              <a:ext uri="{FF2B5EF4-FFF2-40B4-BE49-F238E27FC236}">
                <a16:creationId xmlns:a16="http://schemas.microsoft.com/office/drawing/2014/main" id="{A89F6D6A-BC2A-40E6-85E8-127859CD446C}"/>
              </a:ext>
            </a:extLst>
          </p:cNvPr>
          <p:cNvSpPr txBox="1"/>
          <p:nvPr/>
        </p:nvSpPr>
        <p:spPr>
          <a:xfrm rot="21211759">
            <a:off x="6555945" y="3200014"/>
            <a:ext cx="2121784" cy="502766"/>
          </a:xfrm>
          <a:prstGeom prst="rect">
            <a:avLst/>
          </a:prstGeom>
          <a:noFill/>
        </p:spPr>
        <p:txBody>
          <a:bodyPr wrap="square" rtlCol="0">
            <a:spAutoFit/>
          </a:bodyPr>
          <a:lstStyle/>
          <a:p>
            <a:pPr algn="ctr"/>
            <a:r>
              <a:rPr lang="en-GB" sz="2667" b="1">
                <a:solidFill>
                  <a:schemeClr val="bg1"/>
                </a:solidFill>
                <a:latin typeface="+mn-lt"/>
                <a:cs typeface="Calibri Light" panose="020F0302020204030204" pitchFamily="34" charset="0"/>
              </a:rPr>
              <a:t>SẴN SÀNG</a:t>
            </a:r>
          </a:p>
        </p:txBody>
      </p:sp>
      <p:sp>
        <p:nvSpPr>
          <p:cNvPr id="37" name="TextBox 36">
            <a:extLst>
              <a:ext uri="{FF2B5EF4-FFF2-40B4-BE49-F238E27FC236}">
                <a16:creationId xmlns:a16="http://schemas.microsoft.com/office/drawing/2014/main" id="{DB5867B9-D789-4380-99DE-B4FA33DB72AB}"/>
              </a:ext>
            </a:extLst>
          </p:cNvPr>
          <p:cNvSpPr txBox="1"/>
          <p:nvPr/>
        </p:nvSpPr>
        <p:spPr>
          <a:xfrm rot="21366553">
            <a:off x="6258142" y="2101815"/>
            <a:ext cx="2000588" cy="872098"/>
          </a:xfrm>
          <a:prstGeom prst="rect">
            <a:avLst/>
          </a:prstGeom>
          <a:noFill/>
        </p:spPr>
        <p:txBody>
          <a:bodyPr wrap="square" rtlCol="0">
            <a:spAutoFit/>
          </a:bodyPr>
          <a:lstStyle/>
          <a:p>
            <a:pPr algn="ctr"/>
            <a:r>
              <a:rPr lang="en-GB" sz="2400" b="1">
                <a:solidFill>
                  <a:schemeClr val="bg1"/>
                </a:solidFill>
                <a:latin typeface="TUV Asheron II" panose="02000000000000000000" pitchFamily="50" charset="-93"/>
                <a:cs typeface="Calibri Light" panose="020F0302020204030204" pitchFamily="34" charset="0"/>
              </a:rPr>
              <a:t>TR</a:t>
            </a:r>
            <a:r>
              <a:rPr lang="vi-VN" sz="2400" b="1">
                <a:solidFill>
                  <a:schemeClr val="bg1"/>
                </a:solidFill>
                <a:latin typeface="TUV Asheron II" panose="02000000000000000000" pitchFamily="50" charset="-93"/>
                <a:cs typeface="Calibri Light" panose="020F0302020204030204" pitchFamily="34" charset="0"/>
              </a:rPr>
              <a:t>Ư</a:t>
            </a:r>
            <a:r>
              <a:rPr lang="en-GB" sz="2400" b="1">
                <a:solidFill>
                  <a:schemeClr val="bg1"/>
                </a:solidFill>
                <a:latin typeface="TUV Asheron II" panose="02000000000000000000" pitchFamily="50" charset="-93"/>
                <a:cs typeface="Calibri Light" panose="020F0302020204030204" pitchFamily="34" charset="0"/>
              </a:rPr>
              <a:t>ỞNG </a:t>
            </a:r>
            <a:endParaRPr lang="en-GB" sz="3200" b="1">
              <a:solidFill>
                <a:schemeClr val="bg1"/>
              </a:solidFill>
              <a:latin typeface="TUV Asheron II" panose="02000000000000000000" pitchFamily="50" charset="-93"/>
              <a:cs typeface="Calibri Light" panose="020F0302020204030204" pitchFamily="34" charset="0"/>
            </a:endParaRPr>
          </a:p>
          <a:p>
            <a:pPr algn="ctr"/>
            <a:r>
              <a:rPr lang="en-GB" sz="2667" b="1">
                <a:solidFill>
                  <a:schemeClr val="bg1"/>
                </a:solidFill>
                <a:latin typeface="TUV Asheron II" panose="02000000000000000000" pitchFamily="50" charset="-93"/>
                <a:cs typeface="Calibri Light" panose="020F0302020204030204" pitchFamily="34" charset="0"/>
              </a:rPr>
              <a:t>THÀNH</a:t>
            </a:r>
          </a:p>
        </p:txBody>
      </p:sp>
      <p:sp>
        <p:nvSpPr>
          <p:cNvPr id="27"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28"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29" name="Rectangle 74"/>
          <p:cNvSpPr>
            <a:spLocks noChangeArrowheads="1"/>
          </p:cNvSpPr>
          <p:nvPr/>
        </p:nvSpPr>
        <p:spPr bwMode="auto">
          <a:xfrm>
            <a:off x="1905000" y="558801"/>
            <a:ext cx="853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200" b="1">
                <a:solidFill>
                  <a:srgbClr val="0070C0"/>
                </a:solidFill>
                <a:latin typeface="Arial" panose="020B0604020202020204" pitchFamily="34" charset="0"/>
              </a:rPr>
              <a:t>Nội dung của chương trình rèn luyện đội viên</a:t>
            </a:r>
            <a:endParaRPr lang="en-US" altLang="en-US" sz="2200" b="1">
              <a:solidFill>
                <a:srgbClr val="0070C0"/>
              </a:solidFill>
              <a:latin typeface="Calibri" panose="020F0502020204030204" pitchFamily="34" charset="0"/>
            </a:endParaRPr>
          </a:p>
        </p:txBody>
      </p:sp>
      <p:grpSp>
        <p:nvGrpSpPr>
          <p:cNvPr id="30" name="Group 66"/>
          <p:cNvGrpSpPr>
            <a:grpSpLocks/>
          </p:cNvGrpSpPr>
          <p:nvPr/>
        </p:nvGrpSpPr>
        <p:grpSpPr bwMode="auto">
          <a:xfrm>
            <a:off x="1758950" y="12054"/>
            <a:ext cx="3319463" cy="393700"/>
            <a:chOff x="720" y="1392"/>
            <a:chExt cx="4058" cy="480"/>
          </a:xfrm>
        </p:grpSpPr>
        <p:sp>
          <p:nvSpPr>
            <p:cNvPr id="34"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38" name="Group 68"/>
            <p:cNvGrpSpPr>
              <a:grpSpLocks/>
            </p:cNvGrpSpPr>
            <p:nvPr/>
          </p:nvGrpSpPr>
          <p:grpSpPr bwMode="auto">
            <a:xfrm>
              <a:off x="730" y="1407"/>
              <a:ext cx="4043" cy="444"/>
              <a:chOff x="744" y="1407"/>
              <a:chExt cx="3988" cy="444"/>
            </a:xfrm>
          </p:grpSpPr>
          <p:sp>
            <p:nvSpPr>
              <p:cNvPr id="39"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40"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41" name="Rectangle 71"/>
          <p:cNvSpPr>
            <a:spLocks noChangeArrowheads="1"/>
          </p:cNvSpPr>
          <p:nvPr/>
        </p:nvSpPr>
        <p:spPr bwMode="gray">
          <a:xfrm>
            <a:off x="2587625" y="23168"/>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dirty="0">
                <a:solidFill>
                  <a:srgbClr val="0070C0"/>
                </a:solidFill>
                <a:latin typeface="Arial" panose="020B0604020202020204" pitchFamily="34" charset="0"/>
              </a:rPr>
              <a:t>HOẠT ĐỘNG 2</a:t>
            </a:r>
          </a:p>
        </p:txBody>
      </p:sp>
    </p:spTree>
    <p:extLst>
      <p:ext uri="{BB962C8B-B14F-4D97-AF65-F5344CB8AC3E}">
        <p14:creationId xmlns:p14="http://schemas.microsoft.com/office/powerpoint/2010/main" val="38698862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7411"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17412"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17417"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17413"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2</a:t>
            </a:r>
          </a:p>
        </p:txBody>
      </p:sp>
      <p:sp>
        <p:nvSpPr>
          <p:cNvPr id="17414" name="Rectangle 74"/>
          <p:cNvSpPr>
            <a:spLocks noChangeArrowheads="1"/>
          </p:cNvSpPr>
          <p:nvPr/>
        </p:nvSpPr>
        <p:spPr bwMode="auto">
          <a:xfrm>
            <a:off x="1905000" y="558801"/>
            <a:ext cx="853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200" b="1">
                <a:solidFill>
                  <a:srgbClr val="0070C0"/>
                </a:solidFill>
                <a:latin typeface="Arial" panose="020B0604020202020204" pitchFamily="34" charset="0"/>
              </a:rPr>
              <a:t>Nội dung của chương trình rèn luyện đội viên</a:t>
            </a:r>
            <a:endParaRPr lang="en-US" altLang="en-US" sz="2200" b="1">
              <a:solidFill>
                <a:srgbClr val="0070C0"/>
              </a:solidFill>
              <a:latin typeface="Calibri" panose="020F0502020204030204" pitchFamily="34" charset="0"/>
            </a:endParaRPr>
          </a:p>
        </p:txBody>
      </p:sp>
      <p:sp>
        <p:nvSpPr>
          <p:cNvPr id="12" name="稻壳儿搜索【幻雨工作室】_6">
            <a:extLst>
              <a:ext uri="{FF2B5EF4-FFF2-40B4-BE49-F238E27FC236}">
                <a16:creationId xmlns:a16="http://schemas.microsoft.com/office/drawing/2014/main" id="{2A3A9ABD-9CE7-4AAE-A751-5066863754AB}"/>
              </a:ext>
            </a:extLst>
          </p:cNvPr>
          <p:cNvSpPr/>
          <p:nvPr/>
        </p:nvSpPr>
        <p:spPr>
          <a:xfrm>
            <a:off x="5683331" y="1317505"/>
            <a:ext cx="1599689" cy="1953154"/>
          </a:xfrm>
          <a:custGeom>
            <a:avLst/>
            <a:gdLst>
              <a:gd name="connsiteX0" fmla="*/ 643411 w 1286823"/>
              <a:gd name="connsiteY0" fmla="*/ 0 h 1109330"/>
              <a:gd name="connsiteX1" fmla="*/ 1286823 w 1286823"/>
              <a:gd name="connsiteY1" fmla="*/ 1109330 h 1109330"/>
              <a:gd name="connsiteX2" fmla="*/ 0 w 1286823"/>
              <a:gd name="connsiteY2" fmla="*/ 1109330 h 1109330"/>
              <a:gd name="connsiteX3" fmla="*/ 643411 w 1286823"/>
              <a:gd name="connsiteY3" fmla="*/ 0 h 1109330"/>
              <a:gd name="connsiteX0-1" fmla="*/ 643411 w 1286823"/>
              <a:gd name="connsiteY0-2" fmla="*/ 0 h 1109330"/>
              <a:gd name="connsiteX1-3" fmla="*/ 1286823 w 1286823"/>
              <a:gd name="connsiteY1-4" fmla="*/ 1109330 h 1109330"/>
              <a:gd name="connsiteX2-5" fmla="*/ 0 w 1286823"/>
              <a:gd name="connsiteY2-6" fmla="*/ 1109330 h 1109330"/>
              <a:gd name="connsiteX3-7" fmla="*/ 643411 w 1286823"/>
              <a:gd name="connsiteY3-8" fmla="*/ 0 h 1109330"/>
              <a:gd name="connsiteX0-9" fmla="*/ 643411 w 1286823"/>
              <a:gd name="connsiteY0-10" fmla="*/ 0 h 1109330"/>
              <a:gd name="connsiteX1-11" fmla="*/ 1286823 w 1286823"/>
              <a:gd name="connsiteY1-12" fmla="*/ 1109330 h 1109330"/>
              <a:gd name="connsiteX2-13" fmla="*/ 0 w 1286823"/>
              <a:gd name="connsiteY2-14" fmla="*/ 1109330 h 1109330"/>
              <a:gd name="connsiteX3-15" fmla="*/ 643411 w 1286823"/>
              <a:gd name="connsiteY3-16" fmla="*/ 0 h 1109330"/>
            </a:gdLst>
            <a:ahLst/>
            <a:cxnLst>
              <a:cxn ang="0">
                <a:pos x="connsiteX0-1" y="connsiteY0-2"/>
              </a:cxn>
              <a:cxn ang="0">
                <a:pos x="connsiteX1-3" y="connsiteY1-4"/>
              </a:cxn>
              <a:cxn ang="0">
                <a:pos x="connsiteX2-5" y="connsiteY2-6"/>
              </a:cxn>
              <a:cxn ang="0">
                <a:pos x="connsiteX3-7" y="connsiteY3-8"/>
              </a:cxn>
            </a:cxnLst>
            <a:rect l="l" t="t" r="r" b="b"/>
            <a:pathLst>
              <a:path w="1286823" h="1109330">
                <a:moveTo>
                  <a:pt x="643411" y="0"/>
                </a:moveTo>
                <a:cubicBezTo>
                  <a:pt x="857882" y="369777"/>
                  <a:pt x="966026" y="813981"/>
                  <a:pt x="1286823" y="1109330"/>
                </a:cubicBezTo>
                <a:lnTo>
                  <a:pt x="0" y="1109330"/>
                </a:lnTo>
                <a:cubicBezTo>
                  <a:pt x="320796" y="867144"/>
                  <a:pt x="428941" y="369777"/>
                  <a:pt x="643411"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方正清刻本悦宋简体" panose="02000000000000000000" pitchFamily="2" charset="-122"/>
              <a:ea typeface="方正清刻本悦宋简体" panose="02000000000000000000" pitchFamily="2" charset="-122"/>
            </a:endParaRPr>
          </a:p>
        </p:txBody>
      </p:sp>
      <p:sp>
        <p:nvSpPr>
          <p:cNvPr id="13" name="稻壳儿搜索【幻雨工作室】_8">
            <a:extLst>
              <a:ext uri="{FF2B5EF4-FFF2-40B4-BE49-F238E27FC236}">
                <a16:creationId xmlns:a16="http://schemas.microsoft.com/office/drawing/2014/main" id="{370B0F38-B70A-4166-BBDA-64C83D9C5B91}"/>
              </a:ext>
            </a:extLst>
          </p:cNvPr>
          <p:cNvSpPr/>
          <p:nvPr/>
        </p:nvSpPr>
        <p:spPr>
          <a:xfrm>
            <a:off x="5296891" y="3373260"/>
            <a:ext cx="2465824" cy="853744"/>
          </a:xfrm>
          <a:custGeom>
            <a:avLst/>
            <a:gdLst>
              <a:gd name="connsiteX0" fmla="*/ 304747 w 2112158"/>
              <a:gd name="connsiteY0" fmla="*/ 0 h 525426"/>
              <a:gd name="connsiteX1" fmla="*/ 1807411 w 2112158"/>
              <a:gd name="connsiteY1" fmla="*/ 0 h 525426"/>
              <a:gd name="connsiteX2" fmla="*/ 2112158 w 2112158"/>
              <a:gd name="connsiteY2" fmla="*/ 525426 h 525426"/>
              <a:gd name="connsiteX3" fmla="*/ 0 w 2112158"/>
              <a:gd name="connsiteY3" fmla="*/ 525426 h 525426"/>
              <a:gd name="connsiteX4" fmla="*/ 304747 w 2112158"/>
              <a:gd name="connsiteY4" fmla="*/ 0 h 525426"/>
              <a:gd name="connsiteX0-1" fmla="*/ 304747 w 2112158"/>
              <a:gd name="connsiteY0-2" fmla="*/ 0 h 525426"/>
              <a:gd name="connsiteX1-3" fmla="*/ 1807411 w 2112158"/>
              <a:gd name="connsiteY1-4" fmla="*/ 0 h 525426"/>
              <a:gd name="connsiteX2-5" fmla="*/ 2112158 w 2112158"/>
              <a:gd name="connsiteY2-6" fmla="*/ 525426 h 525426"/>
              <a:gd name="connsiteX3-7" fmla="*/ 0 w 2112158"/>
              <a:gd name="connsiteY3-8" fmla="*/ 525426 h 525426"/>
              <a:gd name="connsiteX4-9" fmla="*/ 304747 w 2112158"/>
              <a:gd name="connsiteY4-10" fmla="*/ 0 h 525426"/>
              <a:gd name="connsiteX0-11" fmla="*/ 304747 w 2112158"/>
              <a:gd name="connsiteY0-12" fmla="*/ 0 h 525426"/>
              <a:gd name="connsiteX1-13" fmla="*/ 1807411 w 2112158"/>
              <a:gd name="connsiteY1-14" fmla="*/ 0 h 525426"/>
              <a:gd name="connsiteX2-15" fmla="*/ 2112158 w 2112158"/>
              <a:gd name="connsiteY2-16" fmla="*/ 525426 h 525426"/>
              <a:gd name="connsiteX3-17" fmla="*/ 0 w 2112158"/>
              <a:gd name="connsiteY3-18" fmla="*/ 525426 h 525426"/>
              <a:gd name="connsiteX4-19" fmla="*/ 304747 w 2112158"/>
              <a:gd name="connsiteY4-20" fmla="*/ 0 h 525426"/>
              <a:gd name="connsiteX0-21" fmla="*/ 304747 w 2112158"/>
              <a:gd name="connsiteY0-22" fmla="*/ 0 h 525426"/>
              <a:gd name="connsiteX1-23" fmla="*/ 1807411 w 2112158"/>
              <a:gd name="connsiteY1-24" fmla="*/ 0 h 525426"/>
              <a:gd name="connsiteX2-25" fmla="*/ 2112158 w 2112158"/>
              <a:gd name="connsiteY2-26" fmla="*/ 525426 h 525426"/>
              <a:gd name="connsiteX3-27" fmla="*/ 0 w 2112158"/>
              <a:gd name="connsiteY3-28" fmla="*/ 525426 h 525426"/>
              <a:gd name="connsiteX4-29" fmla="*/ 304747 w 2112158"/>
              <a:gd name="connsiteY4-30" fmla="*/ 0 h 525426"/>
              <a:gd name="connsiteX0-31" fmla="*/ 304747 w 2112158"/>
              <a:gd name="connsiteY0-32" fmla="*/ 0 h 525426"/>
              <a:gd name="connsiteX1-33" fmla="*/ 1807411 w 2112158"/>
              <a:gd name="connsiteY1-34" fmla="*/ 0 h 525426"/>
              <a:gd name="connsiteX2-35" fmla="*/ 2112158 w 2112158"/>
              <a:gd name="connsiteY2-36" fmla="*/ 525426 h 525426"/>
              <a:gd name="connsiteX3-37" fmla="*/ 0 w 2112158"/>
              <a:gd name="connsiteY3-38" fmla="*/ 525426 h 525426"/>
              <a:gd name="connsiteX4-39" fmla="*/ 304747 w 2112158"/>
              <a:gd name="connsiteY4-40" fmla="*/ 0 h 5254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12158" h="525426">
                <a:moveTo>
                  <a:pt x="304747" y="0"/>
                </a:moveTo>
                <a:cubicBezTo>
                  <a:pt x="816268" y="85060"/>
                  <a:pt x="1306523" y="0"/>
                  <a:pt x="1807411" y="0"/>
                </a:cubicBezTo>
                <a:cubicBezTo>
                  <a:pt x="1908993" y="175142"/>
                  <a:pt x="1914883" y="392814"/>
                  <a:pt x="2112158" y="525426"/>
                </a:cubicBezTo>
                <a:lnTo>
                  <a:pt x="0" y="525426"/>
                </a:lnTo>
                <a:cubicBezTo>
                  <a:pt x="239805" y="382181"/>
                  <a:pt x="203165" y="175142"/>
                  <a:pt x="304747"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微软雅黑" panose="020B0503020204020204" pitchFamily="34" charset="-122"/>
            </a:endParaRPr>
          </a:p>
        </p:txBody>
      </p:sp>
      <p:sp>
        <p:nvSpPr>
          <p:cNvPr id="14" name="稻壳儿搜索【幻雨工作室】_10">
            <a:extLst>
              <a:ext uri="{FF2B5EF4-FFF2-40B4-BE49-F238E27FC236}">
                <a16:creationId xmlns:a16="http://schemas.microsoft.com/office/drawing/2014/main" id="{F08E84E4-0507-4E63-A19F-F8B90F8F7868}"/>
              </a:ext>
            </a:extLst>
          </p:cNvPr>
          <p:cNvSpPr/>
          <p:nvPr/>
        </p:nvSpPr>
        <p:spPr>
          <a:xfrm>
            <a:off x="4876800" y="4338775"/>
            <a:ext cx="3349169" cy="967383"/>
          </a:xfrm>
          <a:custGeom>
            <a:avLst/>
            <a:gdLst>
              <a:gd name="connsiteX0" fmla="*/ 307831 w 2943661"/>
              <a:gd name="connsiteY0" fmla="*/ 0 h 530743"/>
              <a:gd name="connsiteX1" fmla="*/ 2635830 w 2943661"/>
              <a:gd name="connsiteY1" fmla="*/ 0 h 530743"/>
              <a:gd name="connsiteX2" fmla="*/ 2943661 w 2943661"/>
              <a:gd name="connsiteY2" fmla="*/ 530743 h 530743"/>
              <a:gd name="connsiteX3" fmla="*/ 0 w 2943661"/>
              <a:gd name="connsiteY3" fmla="*/ 530743 h 530743"/>
              <a:gd name="connsiteX4" fmla="*/ 307831 w 2943661"/>
              <a:gd name="connsiteY4" fmla="*/ 0 h 530743"/>
              <a:gd name="connsiteX0-1" fmla="*/ 307831 w 2943661"/>
              <a:gd name="connsiteY0-2" fmla="*/ 0 h 530743"/>
              <a:gd name="connsiteX1-3" fmla="*/ 2635830 w 2943661"/>
              <a:gd name="connsiteY1-4" fmla="*/ 0 h 530743"/>
              <a:gd name="connsiteX2-5" fmla="*/ 2943661 w 2943661"/>
              <a:gd name="connsiteY2-6" fmla="*/ 530743 h 530743"/>
              <a:gd name="connsiteX3-7" fmla="*/ 0 w 2943661"/>
              <a:gd name="connsiteY3-8" fmla="*/ 530743 h 530743"/>
              <a:gd name="connsiteX4-9" fmla="*/ 307831 w 2943661"/>
              <a:gd name="connsiteY4-10" fmla="*/ 0 h 530743"/>
              <a:gd name="connsiteX0-11" fmla="*/ 307831 w 2943661"/>
              <a:gd name="connsiteY0-12" fmla="*/ 0 h 530743"/>
              <a:gd name="connsiteX1-13" fmla="*/ 2635830 w 2943661"/>
              <a:gd name="connsiteY1-14" fmla="*/ 0 h 530743"/>
              <a:gd name="connsiteX2-15" fmla="*/ 2943661 w 2943661"/>
              <a:gd name="connsiteY2-16" fmla="*/ 530743 h 530743"/>
              <a:gd name="connsiteX3-17" fmla="*/ 0 w 2943661"/>
              <a:gd name="connsiteY3-18" fmla="*/ 530743 h 530743"/>
              <a:gd name="connsiteX4-19" fmla="*/ 307831 w 2943661"/>
              <a:gd name="connsiteY4-20" fmla="*/ 0 h 530743"/>
              <a:gd name="connsiteX0-21" fmla="*/ 307831 w 2943661"/>
              <a:gd name="connsiteY0-22" fmla="*/ 42530 h 573273"/>
              <a:gd name="connsiteX1-23" fmla="*/ 2635830 w 2943661"/>
              <a:gd name="connsiteY1-24" fmla="*/ 42530 h 573273"/>
              <a:gd name="connsiteX2-25" fmla="*/ 2943661 w 2943661"/>
              <a:gd name="connsiteY2-26" fmla="*/ 573273 h 573273"/>
              <a:gd name="connsiteX3-27" fmla="*/ 0 w 2943661"/>
              <a:gd name="connsiteY3-28" fmla="*/ 573273 h 573273"/>
              <a:gd name="connsiteX4-29" fmla="*/ 307831 w 2943661"/>
              <a:gd name="connsiteY4-30" fmla="*/ 42530 h 573273"/>
              <a:gd name="connsiteX0-31" fmla="*/ 307831 w 2943661"/>
              <a:gd name="connsiteY0-32" fmla="*/ 30054 h 560797"/>
              <a:gd name="connsiteX1-33" fmla="*/ 2635830 w 2943661"/>
              <a:gd name="connsiteY1-34" fmla="*/ 30054 h 560797"/>
              <a:gd name="connsiteX2-35" fmla="*/ 2943661 w 2943661"/>
              <a:gd name="connsiteY2-36" fmla="*/ 560797 h 560797"/>
              <a:gd name="connsiteX3-37" fmla="*/ 0 w 2943661"/>
              <a:gd name="connsiteY3-38" fmla="*/ 560797 h 560797"/>
              <a:gd name="connsiteX4-39" fmla="*/ 307831 w 2943661"/>
              <a:gd name="connsiteY4-40" fmla="*/ 30054 h 560797"/>
              <a:gd name="connsiteX0-41" fmla="*/ 307831 w 2943661"/>
              <a:gd name="connsiteY0-42" fmla="*/ 30054 h 560797"/>
              <a:gd name="connsiteX1-43" fmla="*/ 2635830 w 2943661"/>
              <a:gd name="connsiteY1-44" fmla="*/ 30054 h 560797"/>
              <a:gd name="connsiteX2-45" fmla="*/ 2943661 w 2943661"/>
              <a:gd name="connsiteY2-46" fmla="*/ 560797 h 560797"/>
              <a:gd name="connsiteX3-47" fmla="*/ 0 w 2943661"/>
              <a:gd name="connsiteY3-48" fmla="*/ 560797 h 560797"/>
              <a:gd name="connsiteX4-49" fmla="*/ 307831 w 2943661"/>
              <a:gd name="connsiteY4-50" fmla="*/ 30054 h 5607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43661" h="560797">
                <a:moveTo>
                  <a:pt x="307831" y="30054"/>
                </a:moveTo>
                <a:cubicBezTo>
                  <a:pt x="1073198" y="104482"/>
                  <a:pt x="1817300" y="-65639"/>
                  <a:pt x="2635830" y="30054"/>
                </a:cubicBezTo>
                <a:cubicBezTo>
                  <a:pt x="2738440" y="206968"/>
                  <a:pt x="2755991" y="405148"/>
                  <a:pt x="2943661" y="560797"/>
                </a:cubicBezTo>
                <a:cubicBezTo>
                  <a:pt x="1973073" y="475737"/>
                  <a:pt x="981220" y="560797"/>
                  <a:pt x="0" y="560797"/>
                </a:cubicBezTo>
                <a:cubicBezTo>
                  <a:pt x="102610" y="383883"/>
                  <a:pt x="269017" y="228233"/>
                  <a:pt x="307831" y="30054"/>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方正清刻本悦宋简体" panose="02000000000000000000" pitchFamily="2" charset="-122"/>
              <a:ea typeface="方正清刻本悦宋简体" panose="02000000000000000000" pitchFamily="2" charset="-122"/>
            </a:endParaRPr>
          </a:p>
        </p:txBody>
      </p:sp>
      <p:sp>
        <p:nvSpPr>
          <p:cNvPr id="15" name="稻壳儿搜索【幻雨工作室】_11">
            <a:extLst>
              <a:ext uri="{FF2B5EF4-FFF2-40B4-BE49-F238E27FC236}">
                <a16:creationId xmlns:a16="http://schemas.microsoft.com/office/drawing/2014/main" id="{427FAC6D-0538-45B9-AAF3-E475D5EE5F58}"/>
              </a:ext>
            </a:extLst>
          </p:cNvPr>
          <p:cNvSpPr/>
          <p:nvPr/>
        </p:nvSpPr>
        <p:spPr>
          <a:xfrm>
            <a:off x="4191002" y="5310514"/>
            <a:ext cx="4711942" cy="1168192"/>
          </a:xfrm>
          <a:custGeom>
            <a:avLst/>
            <a:gdLst>
              <a:gd name="connsiteX0" fmla="*/ 519559 w 4198620"/>
              <a:gd name="connsiteY0" fmla="*/ 0 h 895791"/>
              <a:gd name="connsiteX1" fmla="*/ 3679061 w 4198620"/>
              <a:gd name="connsiteY1" fmla="*/ 0 h 895791"/>
              <a:gd name="connsiteX2" fmla="*/ 4198620 w 4198620"/>
              <a:gd name="connsiteY2" fmla="*/ 895791 h 895791"/>
              <a:gd name="connsiteX3" fmla="*/ 0 w 4198620"/>
              <a:gd name="connsiteY3" fmla="*/ 895791 h 895791"/>
              <a:gd name="connsiteX4" fmla="*/ 519559 w 4198620"/>
              <a:gd name="connsiteY4" fmla="*/ 0 h 895791"/>
              <a:gd name="connsiteX0-1" fmla="*/ 519559 w 4198620"/>
              <a:gd name="connsiteY0-2" fmla="*/ 0 h 895791"/>
              <a:gd name="connsiteX1-3" fmla="*/ 3679061 w 4198620"/>
              <a:gd name="connsiteY1-4" fmla="*/ 0 h 895791"/>
              <a:gd name="connsiteX2-5" fmla="*/ 4198620 w 4198620"/>
              <a:gd name="connsiteY2-6" fmla="*/ 895791 h 895791"/>
              <a:gd name="connsiteX3-7" fmla="*/ 0 w 4198620"/>
              <a:gd name="connsiteY3-8" fmla="*/ 895791 h 895791"/>
              <a:gd name="connsiteX4-9" fmla="*/ 519559 w 4198620"/>
              <a:gd name="connsiteY4-10" fmla="*/ 0 h 895791"/>
              <a:gd name="connsiteX0-11" fmla="*/ 519559 w 4198620"/>
              <a:gd name="connsiteY0-12" fmla="*/ 70883 h 966674"/>
              <a:gd name="connsiteX1-13" fmla="*/ 3679061 w 4198620"/>
              <a:gd name="connsiteY1-14" fmla="*/ 70883 h 966674"/>
              <a:gd name="connsiteX2-15" fmla="*/ 4198620 w 4198620"/>
              <a:gd name="connsiteY2-16" fmla="*/ 966674 h 966674"/>
              <a:gd name="connsiteX3-17" fmla="*/ 0 w 4198620"/>
              <a:gd name="connsiteY3-18" fmla="*/ 966674 h 966674"/>
              <a:gd name="connsiteX4-19" fmla="*/ 519559 w 4198620"/>
              <a:gd name="connsiteY4-20" fmla="*/ 70883 h 966674"/>
              <a:gd name="connsiteX0-21" fmla="*/ 519559 w 4198620"/>
              <a:gd name="connsiteY0-22" fmla="*/ 53828 h 949619"/>
              <a:gd name="connsiteX1-23" fmla="*/ 3679061 w 4198620"/>
              <a:gd name="connsiteY1-24" fmla="*/ 53828 h 949619"/>
              <a:gd name="connsiteX2-25" fmla="*/ 4198620 w 4198620"/>
              <a:gd name="connsiteY2-26" fmla="*/ 949619 h 949619"/>
              <a:gd name="connsiteX3-27" fmla="*/ 0 w 4198620"/>
              <a:gd name="connsiteY3-28" fmla="*/ 949619 h 949619"/>
              <a:gd name="connsiteX4-29" fmla="*/ 519559 w 4198620"/>
              <a:gd name="connsiteY4-30" fmla="*/ 53828 h 949619"/>
              <a:gd name="connsiteX0-31" fmla="*/ 519559 w 4198620"/>
              <a:gd name="connsiteY0-32" fmla="*/ 53828 h 949619"/>
              <a:gd name="connsiteX1-33" fmla="*/ 3679061 w 4198620"/>
              <a:gd name="connsiteY1-34" fmla="*/ 53828 h 949619"/>
              <a:gd name="connsiteX2-35" fmla="*/ 4198620 w 4198620"/>
              <a:gd name="connsiteY2-36" fmla="*/ 949619 h 949619"/>
              <a:gd name="connsiteX3-37" fmla="*/ 0 w 4198620"/>
              <a:gd name="connsiteY3-38" fmla="*/ 949619 h 949619"/>
              <a:gd name="connsiteX4-39" fmla="*/ 519559 w 4198620"/>
              <a:gd name="connsiteY4-40" fmla="*/ 53828 h 9496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198620" h="949619">
                <a:moveTo>
                  <a:pt x="519559" y="53828"/>
                </a:moveTo>
                <a:cubicBezTo>
                  <a:pt x="1572726" y="149521"/>
                  <a:pt x="2604629" y="-105660"/>
                  <a:pt x="3679061" y="53828"/>
                </a:cubicBezTo>
                <a:lnTo>
                  <a:pt x="4198620" y="949619"/>
                </a:lnTo>
                <a:cubicBezTo>
                  <a:pt x="2777814" y="747600"/>
                  <a:pt x="1399540" y="949619"/>
                  <a:pt x="0" y="949619"/>
                </a:cubicBezTo>
                <a:cubicBezTo>
                  <a:pt x="258246" y="672287"/>
                  <a:pt x="346373" y="352425"/>
                  <a:pt x="519559" y="53828"/>
                </a:cubicBezTo>
                <a:close/>
              </a:path>
            </a:pathLst>
          </a:custGeom>
          <a:solidFill>
            <a:srgbClr val="D61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方正清刻本悦宋简体" panose="02000000000000000000" pitchFamily="2" charset="-122"/>
              <a:ea typeface="方正清刻本悦宋简体" panose="02000000000000000000" pitchFamily="2" charset="-122"/>
            </a:endParaRPr>
          </a:p>
        </p:txBody>
      </p:sp>
      <p:sp>
        <p:nvSpPr>
          <p:cNvPr id="16" name="TextBox 15">
            <a:extLst>
              <a:ext uri="{FF2B5EF4-FFF2-40B4-BE49-F238E27FC236}">
                <a16:creationId xmlns:a16="http://schemas.microsoft.com/office/drawing/2014/main" id="{958F089E-0CBB-4644-9A0F-4C904898B32E}"/>
              </a:ext>
            </a:extLst>
          </p:cNvPr>
          <p:cNvSpPr txBox="1"/>
          <p:nvPr/>
        </p:nvSpPr>
        <p:spPr>
          <a:xfrm>
            <a:off x="5315761" y="5684423"/>
            <a:ext cx="2334828" cy="307777"/>
          </a:xfrm>
          <a:prstGeom prst="rect">
            <a:avLst/>
          </a:prstGeom>
          <a:noFill/>
        </p:spPr>
        <p:txBody>
          <a:bodyPr wrap="square" rtlCol="0">
            <a:spAutoFit/>
          </a:bodyPr>
          <a:lstStyle/>
          <a:p>
            <a:pPr algn="ctr"/>
            <a:r>
              <a:rPr lang="en-GB" b="1" dirty="0">
                <a:solidFill>
                  <a:schemeClr val="bg1"/>
                </a:solidFill>
                <a:latin typeface="+mn-lt"/>
                <a:cs typeface="Calibri Light" panose="020F0302020204030204" pitchFamily="34" charset="0"/>
              </a:rPr>
              <a:t>DỰ BỊ ĐỘI VIÊN</a:t>
            </a:r>
          </a:p>
        </p:txBody>
      </p:sp>
      <p:sp>
        <p:nvSpPr>
          <p:cNvPr id="17" name="TextBox 16">
            <a:extLst>
              <a:ext uri="{FF2B5EF4-FFF2-40B4-BE49-F238E27FC236}">
                <a16:creationId xmlns:a16="http://schemas.microsoft.com/office/drawing/2014/main" id="{B68ACCAC-E21C-42B1-98EA-ADA0D336887C}"/>
              </a:ext>
            </a:extLst>
          </p:cNvPr>
          <p:cNvSpPr txBox="1"/>
          <p:nvPr/>
        </p:nvSpPr>
        <p:spPr>
          <a:xfrm>
            <a:off x="5561740" y="4573015"/>
            <a:ext cx="2168803" cy="307777"/>
          </a:xfrm>
          <a:prstGeom prst="rect">
            <a:avLst/>
          </a:prstGeom>
          <a:noFill/>
        </p:spPr>
        <p:txBody>
          <a:bodyPr wrap="square" rtlCol="0">
            <a:spAutoFit/>
          </a:bodyPr>
          <a:lstStyle/>
          <a:p>
            <a:pPr algn="ctr"/>
            <a:r>
              <a:rPr lang="en-GB" b="1">
                <a:solidFill>
                  <a:schemeClr val="bg1"/>
                </a:solidFill>
                <a:latin typeface="+mn-lt"/>
                <a:cs typeface="Calibri Light" panose="020F0302020204030204" pitchFamily="34" charset="0"/>
              </a:rPr>
              <a:t>MĂNG NON</a:t>
            </a:r>
          </a:p>
        </p:txBody>
      </p:sp>
      <p:sp>
        <p:nvSpPr>
          <p:cNvPr id="18" name="TextBox 17">
            <a:extLst>
              <a:ext uri="{FF2B5EF4-FFF2-40B4-BE49-F238E27FC236}">
                <a16:creationId xmlns:a16="http://schemas.microsoft.com/office/drawing/2014/main" id="{B49DF119-ED76-415D-BB62-A138FBCCE4ED}"/>
              </a:ext>
            </a:extLst>
          </p:cNvPr>
          <p:cNvSpPr txBox="1"/>
          <p:nvPr/>
        </p:nvSpPr>
        <p:spPr>
          <a:xfrm>
            <a:off x="5433803" y="3344956"/>
            <a:ext cx="2490549" cy="307777"/>
          </a:xfrm>
          <a:prstGeom prst="rect">
            <a:avLst/>
          </a:prstGeom>
          <a:noFill/>
        </p:spPr>
        <p:txBody>
          <a:bodyPr wrap="square" rtlCol="0">
            <a:spAutoFit/>
          </a:bodyPr>
          <a:lstStyle/>
          <a:p>
            <a:pPr algn="ctr"/>
            <a:r>
              <a:rPr lang="en-GB" b="1">
                <a:solidFill>
                  <a:schemeClr val="bg1"/>
                </a:solidFill>
                <a:latin typeface="+mn-lt"/>
                <a:cs typeface="Calibri Light" panose="020F0302020204030204" pitchFamily="34" charset="0"/>
              </a:rPr>
              <a:t>SẴN SÀNG</a:t>
            </a:r>
          </a:p>
        </p:txBody>
      </p:sp>
      <p:sp>
        <p:nvSpPr>
          <p:cNvPr id="19" name="TextBox 18">
            <a:extLst>
              <a:ext uri="{FF2B5EF4-FFF2-40B4-BE49-F238E27FC236}">
                <a16:creationId xmlns:a16="http://schemas.microsoft.com/office/drawing/2014/main" id="{B625F814-DE03-4A4A-8F4A-8DECB3C6410F}"/>
              </a:ext>
            </a:extLst>
          </p:cNvPr>
          <p:cNvSpPr txBox="1"/>
          <p:nvPr/>
        </p:nvSpPr>
        <p:spPr>
          <a:xfrm>
            <a:off x="5338860" y="2584675"/>
            <a:ext cx="2226701" cy="523220"/>
          </a:xfrm>
          <a:prstGeom prst="rect">
            <a:avLst/>
          </a:prstGeom>
          <a:noFill/>
        </p:spPr>
        <p:txBody>
          <a:bodyPr wrap="square" rtlCol="0">
            <a:spAutoFit/>
          </a:bodyPr>
          <a:lstStyle/>
          <a:p>
            <a:pPr algn="ctr"/>
            <a:r>
              <a:rPr lang="en-GB" b="1" dirty="0">
                <a:solidFill>
                  <a:schemeClr val="bg1"/>
                </a:solidFill>
                <a:latin typeface="+mn-lt"/>
                <a:cs typeface="Calibri Light" panose="020F0302020204030204" pitchFamily="34" charset="0"/>
              </a:rPr>
              <a:t>TR</a:t>
            </a:r>
            <a:r>
              <a:rPr lang="vi-VN" b="1" dirty="0">
                <a:solidFill>
                  <a:schemeClr val="bg1"/>
                </a:solidFill>
                <a:latin typeface="+mn-lt"/>
                <a:cs typeface="Calibri Light" panose="020F0302020204030204" pitchFamily="34" charset="0"/>
              </a:rPr>
              <a:t>Ư</a:t>
            </a:r>
            <a:r>
              <a:rPr lang="en-GB" b="1" dirty="0">
                <a:solidFill>
                  <a:schemeClr val="bg1"/>
                </a:solidFill>
                <a:latin typeface="+mn-lt"/>
                <a:cs typeface="Calibri Light" panose="020F0302020204030204" pitchFamily="34" charset="0"/>
              </a:rPr>
              <a:t>ỞNG </a:t>
            </a:r>
          </a:p>
          <a:p>
            <a:pPr algn="ctr"/>
            <a:r>
              <a:rPr lang="en-GB" b="1" dirty="0">
                <a:solidFill>
                  <a:schemeClr val="bg1"/>
                </a:solidFill>
                <a:latin typeface="+mn-lt"/>
                <a:cs typeface="Calibri Light" panose="020F0302020204030204" pitchFamily="34" charset="0"/>
              </a:rPr>
              <a:t>THÀNH</a:t>
            </a:r>
          </a:p>
        </p:txBody>
      </p:sp>
      <p:grpSp>
        <p:nvGrpSpPr>
          <p:cNvPr id="20" name="Group 19">
            <a:extLst>
              <a:ext uri="{FF2B5EF4-FFF2-40B4-BE49-F238E27FC236}">
                <a16:creationId xmlns:a16="http://schemas.microsoft.com/office/drawing/2014/main" id="{3D9840A9-AB5F-4346-95B5-65EED7FE90C8}"/>
              </a:ext>
            </a:extLst>
          </p:cNvPr>
          <p:cNvGrpSpPr/>
          <p:nvPr/>
        </p:nvGrpSpPr>
        <p:grpSpPr>
          <a:xfrm>
            <a:off x="2838762" y="5433199"/>
            <a:ext cx="1659047" cy="839915"/>
            <a:chOff x="58508" y="3652709"/>
            <a:chExt cx="1659047" cy="839915"/>
          </a:xfrm>
        </p:grpSpPr>
        <p:sp>
          <p:nvSpPr>
            <p:cNvPr id="21" name="Shape 323">
              <a:extLst>
                <a:ext uri="{FF2B5EF4-FFF2-40B4-BE49-F238E27FC236}">
                  <a16:creationId xmlns:a16="http://schemas.microsoft.com/office/drawing/2014/main" id="{9A2DCE8B-F4CA-4224-B346-23881F7D6CD2}"/>
                </a:ext>
                <a:ext uri="{C183D7F6-B498-43B3-948B-1728B52AA6E4}">
                  <adec:decorative xmlns:adec="http://schemas.microsoft.com/office/drawing/2017/decorative" val="0"/>
                </a:ext>
              </a:extLst>
            </p:cNvPr>
            <p:cNvSpPr/>
            <p:nvPr/>
          </p:nvSpPr>
          <p:spPr>
            <a:xfrm rot="21153494">
              <a:off x="58508" y="3826560"/>
              <a:ext cx="1659047" cy="666064"/>
            </a:xfrm>
            <a:custGeom>
              <a:avLst/>
              <a:gdLst/>
              <a:ahLst/>
              <a:cxnLst/>
              <a:rect l="0" t="0" r="0" b="0"/>
              <a:pathLst>
                <a:path w="163180" h="66288" extrusionOk="0">
                  <a:moveTo>
                    <a:pt x="90243" y="4462"/>
                  </a:moveTo>
                  <a:cubicBezTo>
                    <a:pt x="83153" y="411"/>
                    <a:pt x="74073" y="1064"/>
                    <a:pt x="65923" y="1544"/>
                  </a:cubicBezTo>
                  <a:cubicBezTo>
                    <a:pt x="51317" y="2403"/>
                    <a:pt x="36068" y="4456"/>
                    <a:pt x="23122" y="11271"/>
                  </a:cubicBezTo>
                  <a:cubicBezTo>
                    <a:pt x="13017" y="16589"/>
                    <a:pt x="6735" y="34519"/>
                    <a:pt x="13070" y="44021"/>
                  </a:cubicBezTo>
                  <a:cubicBezTo>
                    <a:pt x="21835" y="57167"/>
                    <a:pt x="41794" y="58763"/>
                    <a:pt x="57493" y="60558"/>
                  </a:cubicBezTo>
                  <a:cubicBezTo>
                    <a:pt x="73278" y="62362"/>
                    <a:pt x="89298" y="61843"/>
                    <a:pt x="105158" y="60882"/>
                  </a:cubicBezTo>
                  <a:cubicBezTo>
                    <a:pt x="125659" y="59638"/>
                    <a:pt x="157481" y="50275"/>
                    <a:pt x="158336" y="29754"/>
                  </a:cubicBezTo>
                  <a:cubicBezTo>
                    <a:pt x="158619" y="22933"/>
                    <a:pt x="156399" y="13869"/>
                    <a:pt x="150230" y="10947"/>
                  </a:cubicBezTo>
                  <a:cubicBezTo>
                    <a:pt x="140016" y="6108"/>
                    <a:pt x="128254" y="5622"/>
                    <a:pt x="117156" y="3489"/>
                  </a:cubicBezTo>
                  <a:cubicBezTo>
                    <a:pt x="107058" y="1547"/>
                    <a:pt x="96605" y="2637"/>
                    <a:pt x="86352" y="1868"/>
                  </a:cubicBezTo>
                  <a:cubicBezTo>
                    <a:pt x="69537" y="606"/>
                    <a:pt x="52188" y="-1639"/>
                    <a:pt x="35768" y="2192"/>
                  </a:cubicBezTo>
                  <a:cubicBezTo>
                    <a:pt x="28377" y="3916"/>
                    <a:pt x="20506" y="5025"/>
                    <a:pt x="14043" y="9002"/>
                  </a:cubicBezTo>
                  <a:cubicBezTo>
                    <a:pt x="5849" y="14043"/>
                    <a:pt x="-2454" y="25546"/>
                    <a:pt x="748" y="34618"/>
                  </a:cubicBezTo>
                  <a:cubicBezTo>
                    <a:pt x="8217" y="55774"/>
                    <a:pt x="39445" y="60369"/>
                    <a:pt x="61708" y="63152"/>
                  </a:cubicBezTo>
                  <a:cubicBezTo>
                    <a:pt x="92043" y="66943"/>
                    <a:pt x="130197" y="71091"/>
                    <a:pt x="152500" y="50182"/>
                  </a:cubicBezTo>
                  <a:cubicBezTo>
                    <a:pt x="161822" y="41441"/>
                    <a:pt x="168060" y="20138"/>
                    <a:pt x="158012" y="12244"/>
                  </a:cubicBezTo>
                  <a:cubicBezTo>
                    <a:pt x="155373" y="10170"/>
                    <a:pt x="151539" y="10463"/>
                    <a:pt x="148284" y="9650"/>
                  </a:cubicBezTo>
                  <a:cubicBezTo>
                    <a:pt x="134410" y="6181"/>
                    <a:pt x="119783" y="6732"/>
                    <a:pt x="105483" y="6732"/>
                  </a:cubicBezTo>
                </a:path>
              </a:pathLst>
            </a:custGeom>
            <a:noFill/>
            <a:ln w="9525" cap="flat" cmpd="sng">
              <a:solidFill>
                <a:srgbClr val="E51B63"/>
              </a:solidFill>
              <a:prstDash val="solid"/>
              <a:round/>
              <a:headEnd type="none" w="lg" len="lg"/>
              <a:tailEnd type="none" w="lg" len="lg"/>
            </a:ln>
          </p:spPr>
        </p:sp>
        <p:sp>
          <p:nvSpPr>
            <p:cNvPr id="22" name="TextBox 21">
              <a:extLst>
                <a:ext uri="{FF2B5EF4-FFF2-40B4-BE49-F238E27FC236}">
                  <a16:creationId xmlns:a16="http://schemas.microsoft.com/office/drawing/2014/main" id="{1E0B4C6D-230D-4170-9B3E-E12F5B18C07B}"/>
                </a:ext>
              </a:extLst>
            </p:cNvPr>
            <p:cNvSpPr txBox="1"/>
            <p:nvPr/>
          </p:nvSpPr>
          <p:spPr>
            <a:xfrm rot="21402512">
              <a:off x="84513" y="3652709"/>
              <a:ext cx="162437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a:ln>
                    <a:noFill/>
                  </a:ln>
                  <a:solidFill>
                    <a:srgbClr val="F56184"/>
                  </a:solidFill>
                  <a:effectLst/>
                  <a:uLnTx/>
                  <a:uFillTx/>
                  <a:latin typeface="UVF You Make Me Smile" panose="02000603000000000000" pitchFamily="2" charset="0"/>
                  <a:ea typeface="UVF You Make Me Smile" panose="02000603000000000000" pitchFamily="2" charset="0"/>
                  <a:cs typeface="Arial"/>
                  <a:sym typeface="Arial"/>
                  <a:rtl val="0"/>
                </a:rPr>
                <a:t>Lớp 1,2,3</a:t>
              </a:r>
            </a:p>
          </p:txBody>
        </p:sp>
      </p:grpSp>
      <p:grpSp>
        <p:nvGrpSpPr>
          <p:cNvPr id="23" name="Group 22">
            <a:extLst>
              <a:ext uri="{FF2B5EF4-FFF2-40B4-BE49-F238E27FC236}">
                <a16:creationId xmlns:a16="http://schemas.microsoft.com/office/drawing/2014/main" id="{E46C569C-BE5A-4F18-A264-109735726499}"/>
              </a:ext>
            </a:extLst>
          </p:cNvPr>
          <p:cNvGrpSpPr/>
          <p:nvPr/>
        </p:nvGrpSpPr>
        <p:grpSpPr>
          <a:xfrm>
            <a:off x="7969642" y="4091351"/>
            <a:ext cx="1770791" cy="892402"/>
            <a:chOff x="-180480" y="2532518"/>
            <a:chExt cx="1770791" cy="892402"/>
          </a:xfrm>
        </p:grpSpPr>
        <p:sp>
          <p:nvSpPr>
            <p:cNvPr id="24" name="Shape 323">
              <a:extLst>
                <a:ext uri="{FF2B5EF4-FFF2-40B4-BE49-F238E27FC236}">
                  <a16:creationId xmlns:a16="http://schemas.microsoft.com/office/drawing/2014/main" id="{32142D32-61BA-46B6-83BD-09C650DDD727}"/>
                </a:ext>
                <a:ext uri="{C183D7F6-B498-43B3-948B-1728B52AA6E4}">
                  <adec:decorative xmlns:adec="http://schemas.microsoft.com/office/drawing/2017/decorative" val="0"/>
                </a:ext>
              </a:extLst>
            </p:cNvPr>
            <p:cNvSpPr/>
            <p:nvPr/>
          </p:nvSpPr>
          <p:spPr>
            <a:xfrm rot="21153494">
              <a:off x="-68736" y="2758856"/>
              <a:ext cx="1659047" cy="666064"/>
            </a:xfrm>
            <a:custGeom>
              <a:avLst/>
              <a:gdLst/>
              <a:ahLst/>
              <a:cxnLst/>
              <a:rect l="0" t="0" r="0" b="0"/>
              <a:pathLst>
                <a:path w="163180" h="66288" extrusionOk="0">
                  <a:moveTo>
                    <a:pt x="90243" y="4462"/>
                  </a:moveTo>
                  <a:cubicBezTo>
                    <a:pt x="83153" y="411"/>
                    <a:pt x="74073" y="1064"/>
                    <a:pt x="65923" y="1544"/>
                  </a:cubicBezTo>
                  <a:cubicBezTo>
                    <a:pt x="51317" y="2403"/>
                    <a:pt x="36068" y="4456"/>
                    <a:pt x="23122" y="11271"/>
                  </a:cubicBezTo>
                  <a:cubicBezTo>
                    <a:pt x="13017" y="16589"/>
                    <a:pt x="6735" y="34519"/>
                    <a:pt x="13070" y="44021"/>
                  </a:cubicBezTo>
                  <a:cubicBezTo>
                    <a:pt x="21835" y="57167"/>
                    <a:pt x="41794" y="58763"/>
                    <a:pt x="57493" y="60558"/>
                  </a:cubicBezTo>
                  <a:cubicBezTo>
                    <a:pt x="73278" y="62362"/>
                    <a:pt x="89298" y="61843"/>
                    <a:pt x="105158" y="60882"/>
                  </a:cubicBezTo>
                  <a:cubicBezTo>
                    <a:pt x="125659" y="59638"/>
                    <a:pt x="157481" y="50275"/>
                    <a:pt x="158336" y="29754"/>
                  </a:cubicBezTo>
                  <a:cubicBezTo>
                    <a:pt x="158619" y="22933"/>
                    <a:pt x="156399" y="13869"/>
                    <a:pt x="150230" y="10947"/>
                  </a:cubicBezTo>
                  <a:cubicBezTo>
                    <a:pt x="140016" y="6108"/>
                    <a:pt x="128254" y="5622"/>
                    <a:pt x="117156" y="3489"/>
                  </a:cubicBezTo>
                  <a:cubicBezTo>
                    <a:pt x="107058" y="1547"/>
                    <a:pt x="96605" y="2637"/>
                    <a:pt x="86352" y="1868"/>
                  </a:cubicBezTo>
                  <a:cubicBezTo>
                    <a:pt x="69537" y="606"/>
                    <a:pt x="52188" y="-1639"/>
                    <a:pt x="35768" y="2192"/>
                  </a:cubicBezTo>
                  <a:cubicBezTo>
                    <a:pt x="28377" y="3916"/>
                    <a:pt x="20506" y="5025"/>
                    <a:pt x="14043" y="9002"/>
                  </a:cubicBezTo>
                  <a:cubicBezTo>
                    <a:pt x="5849" y="14043"/>
                    <a:pt x="-2454" y="25546"/>
                    <a:pt x="748" y="34618"/>
                  </a:cubicBezTo>
                  <a:cubicBezTo>
                    <a:pt x="8217" y="55774"/>
                    <a:pt x="39445" y="60369"/>
                    <a:pt x="61708" y="63152"/>
                  </a:cubicBezTo>
                  <a:cubicBezTo>
                    <a:pt x="92043" y="66943"/>
                    <a:pt x="130197" y="71091"/>
                    <a:pt x="152500" y="50182"/>
                  </a:cubicBezTo>
                  <a:cubicBezTo>
                    <a:pt x="161822" y="41441"/>
                    <a:pt x="168060" y="20138"/>
                    <a:pt x="158012" y="12244"/>
                  </a:cubicBezTo>
                  <a:cubicBezTo>
                    <a:pt x="155373" y="10170"/>
                    <a:pt x="151539" y="10463"/>
                    <a:pt x="148284" y="9650"/>
                  </a:cubicBezTo>
                  <a:cubicBezTo>
                    <a:pt x="134410" y="6181"/>
                    <a:pt x="119783" y="6732"/>
                    <a:pt x="105483" y="6732"/>
                  </a:cubicBezTo>
                </a:path>
              </a:pathLst>
            </a:custGeom>
            <a:noFill/>
            <a:ln w="9525" cap="flat" cmpd="sng">
              <a:solidFill>
                <a:schemeClr val="accent3">
                  <a:lumMod val="75000"/>
                </a:schemeClr>
              </a:solidFill>
              <a:prstDash val="solid"/>
              <a:round/>
              <a:headEnd type="none" w="lg" len="lg"/>
              <a:tailEnd type="none" w="lg" len="lg"/>
            </a:ln>
          </p:spPr>
        </p:sp>
        <p:sp>
          <p:nvSpPr>
            <p:cNvPr id="25" name="TextBox 24">
              <a:extLst>
                <a:ext uri="{FF2B5EF4-FFF2-40B4-BE49-F238E27FC236}">
                  <a16:creationId xmlns:a16="http://schemas.microsoft.com/office/drawing/2014/main" id="{4825328C-10AA-4C20-97F1-172B3FE259A0}"/>
                </a:ext>
              </a:extLst>
            </p:cNvPr>
            <p:cNvSpPr txBox="1"/>
            <p:nvPr/>
          </p:nvSpPr>
          <p:spPr>
            <a:xfrm rot="21402512">
              <a:off x="-180480" y="2532518"/>
              <a:ext cx="165168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err="1">
                  <a:ln>
                    <a:noFill/>
                  </a:ln>
                  <a:solidFill>
                    <a:srgbClr val="8BAB42">
                      <a:lumMod val="75000"/>
                    </a:srgbClr>
                  </a:solidFill>
                  <a:effectLst/>
                  <a:uLnTx/>
                  <a:uFillTx/>
                  <a:latin typeface="UVF You Make Me Smile" panose="02000603000000000000" pitchFamily="2" charset="0"/>
                  <a:ea typeface="UVF You Make Me Smile" panose="02000603000000000000" pitchFamily="2" charset="0"/>
                  <a:cs typeface="Arial"/>
                  <a:sym typeface="Arial"/>
                  <a:rtl val="0"/>
                </a:rPr>
                <a:t>Lớp</a:t>
              </a:r>
              <a:r>
                <a:rPr kumimoji="0" lang="en-GB" sz="4800" b="0" i="0" u="none" strike="noStrike" kern="0" cap="none" spc="0" normalizeH="0" baseline="0" noProof="0" dirty="0">
                  <a:ln>
                    <a:noFill/>
                  </a:ln>
                  <a:solidFill>
                    <a:srgbClr val="8BAB42">
                      <a:lumMod val="75000"/>
                    </a:srgbClr>
                  </a:solidFill>
                  <a:effectLst/>
                  <a:uLnTx/>
                  <a:uFillTx/>
                  <a:latin typeface="UVF You Make Me Smile" panose="02000603000000000000" pitchFamily="2" charset="0"/>
                  <a:ea typeface="UVF You Make Me Smile" panose="02000603000000000000" pitchFamily="2" charset="0"/>
                  <a:cs typeface="Arial"/>
                  <a:sym typeface="Arial"/>
                  <a:rtl val="0"/>
                </a:rPr>
                <a:t> 4,5</a:t>
              </a:r>
            </a:p>
          </p:txBody>
        </p:sp>
      </p:grpSp>
      <p:grpSp>
        <p:nvGrpSpPr>
          <p:cNvPr id="26" name="Group 25">
            <a:extLst>
              <a:ext uri="{FF2B5EF4-FFF2-40B4-BE49-F238E27FC236}">
                <a16:creationId xmlns:a16="http://schemas.microsoft.com/office/drawing/2014/main" id="{D06F1737-99A4-4A06-B49D-D490F047FB3D}"/>
              </a:ext>
            </a:extLst>
          </p:cNvPr>
          <p:cNvGrpSpPr/>
          <p:nvPr/>
        </p:nvGrpSpPr>
        <p:grpSpPr>
          <a:xfrm>
            <a:off x="7086660" y="1774651"/>
            <a:ext cx="1672678" cy="884263"/>
            <a:chOff x="137780" y="1777701"/>
            <a:chExt cx="1672678" cy="884263"/>
          </a:xfrm>
        </p:grpSpPr>
        <p:sp>
          <p:nvSpPr>
            <p:cNvPr id="27" name="Shape 323">
              <a:extLst>
                <a:ext uri="{FF2B5EF4-FFF2-40B4-BE49-F238E27FC236}">
                  <a16:creationId xmlns:a16="http://schemas.microsoft.com/office/drawing/2014/main" id="{633491AB-3865-4911-A118-8BD301B85CF0}"/>
                </a:ext>
                <a:ext uri="{C183D7F6-B498-43B3-948B-1728B52AA6E4}">
                  <adec:decorative xmlns:adec="http://schemas.microsoft.com/office/drawing/2017/decorative" val="0"/>
                </a:ext>
              </a:extLst>
            </p:cNvPr>
            <p:cNvSpPr/>
            <p:nvPr/>
          </p:nvSpPr>
          <p:spPr>
            <a:xfrm rot="21153494">
              <a:off x="137780" y="1995900"/>
              <a:ext cx="1659047" cy="666064"/>
            </a:xfrm>
            <a:custGeom>
              <a:avLst/>
              <a:gdLst/>
              <a:ahLst/>
              <a:cxnLst/>
              <a:rect l="0" t="0" r="0" b="0"/>
              <a:pathLst>
                <a:path w="163180" h="66288" extrusionOk="0">
                  <a:moveTo>
                    <a:pt x="90243" y="4462"/>
                  </a:moveTo>
                  <a:cubicBezTo>
                    <a:pt x="83153" y="411"/>
                    <a:pt x="74073" y="1064"/>
                    <a:pt x="65923" y="1544"/>
                  </a:cubicBezTo>
                  <a:cubicBezTo>
                    <a:pt x="51317" y="2403"/>
                    <a:pt x="36068" y="4456"/>
                    <a:pt x="23122" y="11271"/>
                  </a:cubicBezTo>
                  <a:cubicBezTo>
                    <a:pt x="13017" y="16589"/>
                    <a:pt x="6735" y="34519"/>
                    <a:pt x="13070" y="44021"/>
                  </a:cubicBezTo>
                  <a:cubicBezTo>
                    <a:pt x="21835" y="57167"/>
                    <a:pt x="41794" y="58763"/>
                    <a:pt x="57493" y="60558"/>
                  </a:cubicBezTo>
                  <a:cubicBezTo>
                    <a:pt x="73278" y="62362"/>
                    <a:pt x="89298" y="61843"/>
                    <a:pt x="105158" y="60882"/>
                  </a:cubicBezTo>
                  <a:cubicBezTo>
                    <a:pt x="125659" y="59638"/>
                    <a:pt x="157481" y="50275"/>
                    <a:pt x="158336" y="29754"/>
                  </a:cubicBezTo>
                  <a:cubicBezTo>
                    <a:pt x="158619" y="22933"/>
                    <a:pt x="156399" y="13869"/>
                    <a:pt x="150230" y="10947"/>
                  </a:cubicBezTo>
                  <a:cubicBezTo>
                    <a:pt x="140016" y="6108"/>
                    <a:pt x="128254" y="5622"/>
                    <a:pt x="117156" y="3489"/>
                  </a:cubicBezTo>
                  <a:cubicBezTo>
                    <a:pt x="107058" y="1547"/>
                    <a:pt x="96605" y="2637"/>
                    <a:pt x="86352" y="1868"/>
                  </a:cubicBezTo>
                  <a:cubicBezTo>
                    <a:pt x="69537" y="606"/>
                    <a:pt x="52188" y="-1639"/>
                    <a:pt x="35768" y="2192"/>
                  </a:cubicBezTo>
                  <a:cubicBezTo>
                    <a:pt x="28377" y="3916"/>
                    <a:pt x="20506" y="5025"/>
                    <a:pt x="14043" y="9002"/>
                  </a:cubicBezTo>
                  <a:cubicBezTo>
                    <a:pt x="5849" y="14043"/>
                    <a:pt x="-2454" y="25546"/>
                    <a:pt x="748" y="34618"/>
                  </a:cubicBezTo>
                  <a:cubicBezTo>
                    <a:pt x="8217" y="55774"/>
                    <a:pt x="39445" y="60369"/>
                    <a:pt x="61708" y="63152"/>
                  </a:cubicBezTo>
                  <a:cubicBezTo>
                    <a:pt x="92043" y="66943"/>
                    <a:pt x="130197" y="71091"/>
                    <a:pt x="152500" y="50182"/>
                  </a:cubicBezTo>
                  <a:cubicBezTo>
                    <a:pt x="161822" y="41441"/>
                    <a:pt x="168060" y="20138"/>
                    <a:pt x="158012" y="12244"/>
                  </a:cubicBezTo>
                  <a:cubicBezTo>
                    <a:pt x="155373" y="10170"/>
                    <a:pt x="151539" y="10463"/>
                    <a:pt x="148284" y="9650"/>
                  </a:cubicBezTo>
                  <a:cubicBezTo>
                    <a:pt x="134410" y="6181"/>
                    <a:pt x="119783" y="6732"/>
                    <a:pt x="105483" y="6732"/>
                  </a:cubicBezTo>
                </a:path>
              </a:pathLst>
            </a:custGeom>
            <a:noFill/>
            <a:ln w="9525" cap="flat" cmpd="sng">
              <a:solidFill>
                <a:srgbClr val="00B0F0"/>
              </a:solidFill>
              <a:prstDash val="solid"/>
              <a:round/>
              <a:headEnd type="none" w="lg" len="lg"/>
              <a:tailEnd type="none" w="lg" len="lg"/>
            </a:ln>
          </p:spPr>
        </p:sp>
        <p:sp>
          <p:nvSpPr>
            <p:cNvPr id="28" name="TextBox 27">
              <a:extLst>
                <a:ext uri="{FF2B5EF4-FFF2-40B4-BE49-F238E27FC236}">
                  <a16:creationId xmlns:a16="http://schemas.microsoft.com/office/drawing/2014/main" id="{940CAD77-B3D6-4B8A-80C6-FA775B564BBC}"/>
                </a:ext>
              </a:extLst>
            </p:cNvPr>
            <p:cNvSpPr txBox="1"/>
            <p:nvPr/>
          </p:nvSpPr>
          <p:spPr>
            <a:xfrm rot="21402512">
              <a:off x="186080" y="1777701"/>
              <a:ext cx="162437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a:ln>
                    <a:noFill/>
                  </a:ln>
                  <a:solidFill>
                    <a:srgbClr val="0070C0"/>
                  </a:solidFill>
                  <a:effectLst/>
                  <a:uLnTx/>
                  <a:uFillTx/>
                  <a:latin typeface="UVF You Make Me Smile" panose="02000603000000000000" pitchFamily="2" charset="0"/>
                  <a:ea typeface="UVF You Make Me Smile" panose="02000603000000000000" pitchFamily="2" charset="0"/>
                  <a:cs typeface="Arial"/>
                  <a:sym typeface="Arial"/>
                  <a:rtl val="0"/>
                </a:rPr>
                <a:t>Lớp 8,9</a:t>
              </a:r>
            </a:p>
          </p:txBody>
        </p:sp>
      </p:grpSp>
      <p:grpSp>
        <p:nvGrpSpPr>
          <p:cNvPr id="30" name="Group 29">
            <a:extLst>
              <a:ext uri="{FF2B5EF4-FFF2-40B4-BE49-F238E27FC236}">
                <a16:creationId xmlns:a16="http://schemas.microsoft.com/office/drawing/2014/main" id="{6966A00F-481A-480D-820B-9DA196C7D2EB}"/>
              </a:ext>
            </a:extLst>
          </p:cNvPr>
          <p:cNvGrpSpPr/>
          <p:nvPr/>
        </p:nvGrpSpPr>
        <p:grpSpPr>
          <a:xfrm>
            <a:off x="3678998" y="3258191"/>
            <a:ext cx="1701682" cy="885169"/>
            <a:chOff x="-88974" y="1354300"/>
            <a:chExt cx="1701682" cy="885169"/>
          </a:xfrm>
        </p:grpSpPr>
        <p:sp>
          <p:nvSpPr>
            <p:cNvPr id="33" name="Shape 323">
              <a:extLst>
                <a:ext uri="{FF2B5EF4-FFF2-40B4-BE49-F238E27FC236}">
                  <a16:creationId xmlns:a16="http://schemas.microsoft.com/office/drawing/2014/main" id="{FFAE873E-0107-42ED-A216-9E3DA528A5B6}"/>
                </a:ext>
                <a:ext uri="{C183D7F6-B498-43B3-948B-1728B52AA6E4}">
                  <adec:decorative xmlns:adec="http://schemas.microsoft.com/office/drawing/2017/decorative" val="0"/>
                </a:ext>
              </a:extLst>
            </p:cNvPr>
            <p:cNvSpPr/>
            <p:nvPr/>
          </p:nvSpPr>
          <p:spPr>
            <a:xfrm rot="21153494">
              <a:off x="-46339" y="1573405"/>
              <a:ext cx="1659047" cy="666064"/>
            </a:xfrm>
            <a:custGeom>
              <a:avLst/>
              <a:gdLst/>
              <a:ahLst/>
              <a:cxnLst/>
              <a:rect l="0" t="0" r="0" b="0"/>
              <a:pathLst>
                <a:path w="163180" h="66288" extrusionOk="0">
                  <a:moveTo>
                    <a:pt x="90243" y="4462"/>
                  </a:moveTo>
                  <a:cubicBezTo>
                    <a:pt x="83153" y="411"/>
                    <a:pt x="74073" y="1064"/>
                    <a:pt x="65923" y="1544"/>
                  </a:cubicBezTo>
                  <a:cubicBezTo>
                    <a:pt x="51317" y="2403"/>
                    <a:pt x="36068" y="4456"/>
                    <a:pt x="23122" y="11271"/>
                  </a:cubicBezTo>
                  <a:cubicBezTo>
                    <a:pt x="13017" y="16589"/>
                    <a:pt x="6735" y="34519"/>
                    <a:pt x="13070" y="44021"/>
                  </a:cubicBezTo>
                  <a:cubicBezTo>
                    <a:pt x="21835" y="57167"/>
                    <a:pt x="41794" y="58763"/>
                    <a:pt x="57493" y="60558"/>
                  </a:cubicBezTo>
                  <a:cubicBezTo>
                    <a:pt x="73278" y="62362"/>
                    <a:pt x="89298" y="61843"/>
                    <a:pt x="105158" y="60882"/>
                  </a:cubicBezTo>
                  <a:cubicBezTo>
                    <a:pt x="125659" y="59638"/>
                    <a:pt x="157481" y="50275"/>
                    <a:pt x="158336" y="29754"/>
                  </a:cubicBezTo>
                  <a:cubicBezTo>
                    <a:pt x="158619" y="22933"/>
                    <a:pt x="156399" y="13869"/>
                    <a:pt x="150230" y="10947"/>
                  </a:cubicBezTo>
                  <a:cubicBezTo>
                    <a:pt x="140016" y="6108"/>
                    <a:pt x="128254" y="5622"/>
                    <a:pt x="117156" y="3489"/>
                  </a:cubicBezTo>
                  <a:cubicBezTo>
                    <a:pt x="107058" y="1547"/>
                    <a:pt x="96605" y="2637"/>
                    <a:pt x="86352" y="1868"/>
                  </a:cubicBezTo>
                  <a:cubicBezTo>
                    <a:pt x="69537" y="606"/>
                    <a:pt x="52188" y="-1639"/>
                    <a:pt x="35768" y="2192"/>
                  </a:cubicBezTo>
                  <a:cubicBezTo>
                    <a:pt x="28377" y="3916"/>
                    <a:pt x="20506" y="5025"/>
                    <a:pt x="14043" y="9002"/>
                  </a:cubicBezTo>
                  <a:cubicBezTo>
                    <a:pt x="5849" y="14043"/>
                    <a:pt x="-2454" y="25546"/>
                    <a:pt x="748" y="34618"/>
                  </a:cubicBezTo>
                  <a:cubicBezTo>
                    <a:pt x="8217" y="55774"/>
                    <a:pt x="39445" y="60369"/>
                    <a:pt x="61708" y="63152"/>
                  </a:cubicBezTo>
                  <a:cubicBezTo>
                    <a:pt x="92043" y="66943"/>
                    <a:pt x="130197" y="71091"/>
                    <a:pt x="152500" y="50182"/>
                  </a:cubicBezTo>
                  <a:cubicBezTo>
                    <a:pt x="161822" y="41441"/>
                    <a:pt x="168060" y="20138"/>
                    <a:pt x="158012" y="12244"/>
                  </a:cubicBezTo>
                  <a:cubicBezTo>
                    <a:pt x="155373" y="10170"/>
                    <a:pt x="151539" y="10463"/>
                    <a:pt x="148284" y="9650"/>
                  </a:cubicBezTo>
                  <a:cubicBezTo>
                    <a:pt x="134410" y="6181"/>
                    <a:pt x="119783" y="6732"/>
                    <a:pt x="105483" y="6732"/>
                  </a:cubicBezTo>
                </a:path>
              </a:pathLst>
            </a:custGeom>
            <a:noFill/>
            <a:ln w="9525" cap="flat" cmpd="sng">
              <a:solidFill>
                <a:srgbClr val="FFC000"/>
              </a:solidFill>
              <a:prstDash val="solid"/>
              <a:round/>
              <a:headEnd type="none" w="lg" len="lg"/>
              <a:tailEnd type="none" w="lg" len="lg"/>
            </a:ln>
          </p:spPr>
        </p:sp>
        <p:sp>
          <p:nvSpPr>
            <p:cNvPr id="34" name="TextBox 33">
              <a:extLst>
                <a:ext uri="{FF2B5EF4-FFF2-40B4-BE49-F238E27FC236}">
                  <a16:creationId xmlns:a16="http://schemas.microsoft.com/office/drawing/2014/main" id="{2A06494C-A813-4912-96C0-F7EA9541FD08}"/>
                </a:ext>
              </a:extLst>
            </p:cNvPr>
            <p:cNvSpPr txBox="1"/>
            <p:nvPr/>
          </p:nvSpPr>
          <p:spPr>
            <a:xfrm rot="21402512">
              <a:off x="-88974" y="1354300"/>
              <a:ext cx="162437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err="1">
                  <a:ln>
                    <a:noFill/>
                  </a:ln>
                  <a:solidFill>
                    <a:schemeClr val="accent2">
                      <a:lumMod val="75000"/>
                    </a:schemeClr>
                  </a:solidFill>
                  <a:effectLst/>
                  <a:uLnTx/>
                  <a:uFillTx/>
                  <a:latin typeface="UVF You Make Me Smile" panose="02000603000000000000" pitchFamily="2" charset="0"/>
                  <a:ea typeface="UVF You Make Me Smile" panose="02000603000000000000" pitchFamily="2" charset="0"/>
                  <a:cs typeface="Arial"/>
                  <a:sym typeface="Arial"/>
                  <a:rtl val="0"/>
                </a:rPr>
                <a:t>Lớp</a:t>
              </a:r>
              <a:r>
                <a:rPr kumimoji="0" lang="en-GB" sz="4800" b="0" i="0" u="none" strike="noStrike" kern="0" cap="none" spc="0" normalizeH="0" baseline="0" noProof="0" dirty="0">
                  <a:ln>
                    <a:noFill/>
                  </a:ln>
                  <a:solidFill>
                    <a:schemeClr val="accent2">
                      <a:lumMod val="75000"/>
                    </a:schemeClr>
                  </a:solidFill>
                  <a:effectLst/>
                  <a:uLnTx/>
                  <a:uFillTx/>
                  <a:latin typeface="UVF You Make Me Smile" panose="02000603000000000000" pitchFamily="2" charset="0"/>
                  <a:ea typeface="UVF You Make Me Smile" panose="02000603000000000000" pitchFamily="2" charset="0"/>
                  <a:cs typeface="Arial"/>
                  <a:sym typeface="Arial"/>
                  <a:rtl val="0"/>
                </a:rPr>
                <a:t> 6,7</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right)">
                                      <p:cBhvr>
                                        <p:cTn id="24" dur="500"/>
                                        <p:tgtEl>
                                          <p:spTgt spid="20"/>
                                        </p:tgtEl>
                                      </p:cBhvr>
                                    </p:animEffect>
                                  </p:childTnLst>
                                </p:cTn>
                              </p:par>
                            </p:childTnLst>
                          </p:cTn>
                        </p:par>
                        <p:par>
                          <p:cTn id="25" fill="hold">
                            <p:stCondLst>
                              <p:cond delay="500"/>
                            </p:stCondLst>
                            <p:childTnLst>
                              <p:par>
                                <p:cTn id="26" presetID="22" presetClass="entr" presetSubtype="2"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right)">
                                      <p:cBhvr>
                                        <p:cTn id="28" dur="500"/>
                                        <p:tgtEl>
                                          <p:spTgt spid="23"/>
                                        </p:tgtEl>
                                      </p:cBhvr>
                                    </p:animEffect>
                                  </p:childTnLst>
                                </p:cTn>
                              </p:par>
                            </p:childTnLst>
                          </p:cTn>
                        </p:par>
                        <p:par>
                          <p:cTn id="29" fill="hold">
                            <p:stCondLst>
                              <p:cond delay="1000"/>
                            </p:stCondLst>
                            <p:childTnLst>
                              <p:par>
                                <p:cTn id="30" presetID="22" presetClass="entr" presetSubtype="2"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right)">
                                      <p:cBhvr>
                                        <p:cTn id="32" dur="500"/>
                                        <p:tgtEl>
                                          <p:spTgt spid="30"/>
                                        </p:tgtEl>
                                      </p:cBhvr>
                                    </p:animEffect>
                                  </p:childTnLst>
                                </p:cTn>
                              </p:par>
                            </p:childTnLst>
                          </p:cTn>
                        </p:par>
                        <p:par>
                          <p:cTn id="33" fill="hold">
                            <p:stCondLst>
                              <p:cond delay="1500"/>
                            </p:stCondLst>
                            <p:childTnLst>
                              <p:par>
                                <p:cTn id="34" presetID="22" presetClass="entr" presetSubtype="2"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right)">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54301" y="4051301"/>
            <a:ext cx="5827713" cy="1096963"/>
          </a:xfrm>
        </p:spPr>
        <p:txBody>
          <a:bodyPr rtlCol="0">
            <a:normAutofit/>
          </a:bodyPr>
          <a:lstStyle/>
          <a:p>
            <a:pPr eaLnBrk="1" fontAlgn="auto" hangingPunct="1">
              <a:spcAft>
                <a:spcPts val="0"/>
              </a:spcAft>
              <a:defRPr/>
            </a:pPr>
            <a:endParaRPr lang="en-US"/>
          </a:p>
        </p:txBody>
      </p:sp>
      <p:sp>
        <p:nvSpPr>
          <p:cNvPr id="10" name="Rectangle 17"/>
          <p:cNvSpPr>
            <a:spLocks noChangeArrowheads="1"/>
          </p:cNvSpPr>
          <p:nvPr/>
        </p:nvSpPr>
        <p:spPr bwMode="gray">
          <a:xfrm rot="3419336">
            <a:off x="2319338" y="1377951"/>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pPr eaLnBrk="1" fontAlgn="auto" hangingPunct="1">
              <a:spcBef>
                <a:spcPts val="0"/>
              </a:spcBef>
              <a:spcAft>
                <a:spcPts val="0"/>
              </a:spcAft>
              <a:defRPr/>
            </a:pPr>
            <a:endParaRPr lang="en-US">
              <a:latin typeface="+mn-lt"/>
              <a:ea typeface="+mn-ea"/>
            </a:endParaRPr>
          </a:p>
        </p:txBody>
      </p:sp>
      <p:sp>
        <p:nvSpPr>
          <p:cNvPr id="18436" name="Text Box 18"/>
          <p:cNvSpPr txBox="1">
            <a:spLocks noChangeArrowheads="1"/>
          </p:cNvSpPr>
          <p:nvPr/>
        </p:nvSpPr>
        <p:spPr bwMode="gray">
          <a:xfrm>
            <a:off x="3200401" y="1371601"/>
            <a:ext cx="66405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0000"/>
                </a:solidFill>
                <a:latin typeface="Arial" panose="020B0604020202020204" pitchFamily="34" charset="0"/>
              </a:rPr>
              <a:t>Kết cấu của chương trình rèn luyện đội viên</a:t>
            </a:r>
          </a:p>
        </p:txBody>
      </p:sp>
      <p:sp>
        <p:nvSpPr>
          <p:cNvPr id="18437" name="Text Box 19"/>
          <p:cNvSpPr txBox="1">
            <a:spLocks noChangeArrowheads="1"/>
          </p:cNvSpPr>
          <p:nvPr/>
        </p:nvSpPr>
        <p:spPr bwMode="gray">
          <a:xfrm>
            <a:off x="2381829" y="14208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1</a:t>
            </a:r>
          </a:p>
        </p:txBody>
      </p:sp>
      <p:sp>
        <p:nvSpPr>
          <p:cNvPr id="18438"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8439"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rgbClr val="0070C0"/>
              </a:solidFill>
              <a:latin typeface="Calibri" panose="020F0502020204030204" pitchFamily="34" charset="0"/>
            </a:endParaRPr>
          </a:p>
        </p:txBody>
      </p:sp>
      <p:grpSp>
        <p:nvGrpSpPr>
          <p:cNvPr id="18440"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18462"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18441"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2</a:t>
            </a:r>
          </a:p>
        </p:txBody>
      </p:sp>
      <p:sp>
        <p:nvSpPr>
          <p:cNvPr id="18442"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Nội dung chương trình rèn luyện đội viên</a:t>
            </a:r>
            <a:endParaRPr lang="en-US" altLang="en-US" sz="2300" b="1">
              <a:solidFill>
                <a:srgbClr val="0070C0"/>
              </a:solidFill>
              <a:latin typeface="Calibri" panose="020F0502020204030204" pitchFamily="34" charset="0"/>
            </a:endParaRPr>
          </a:p>
        </p:txBody>
      </p:sp>
      <p:sp>
        <p:nvSpPr>
          <p:cNvPr id="23" name="Freeform 3"/>
          <p:cNvSpPr>
            <a:spLocks/>
          </p:cNvSpPr>
          <p:nvPr/>
        </p:nvSpPr>
        <p:spPr bwMode="gray">
          <a:xfrm flipH="1" flipV="1">
            <a:off x="1995488" y="4238626"/>
            <a:ext cx="8291512" cy="2162175"/>
          </a:xfrm>
          <a:custGeom>
            <a:avLst/>
            <a:gdLst>
              <a:gd name="T0" fmla="*/ 8134244 w 3796"/>
              <a:gd name="T1" fmla="*/ 763121 h 816"/>
              <a:gd name="T2" fmla="*/ 2940036 w 3796"/>
              <a:gd name="T3" fmla="*/ 768420 h 816"/>
              <a:gd name="T4" fmla="*/ 2721608 w 3796"/>
              <a:gd name="T5" fmla="*/ 683629 h 816"/>
              <a:gd name="T6" fmla="*/ 2328438 w 3796"/>
              <a:gd name="T7" fmla="*/ 209328 h 816"/>
              <a:gd name="T8" fmla="*/ 2016087 w 3796"/>
              <a:gd name="T9" fmla="*/ 10599 h 816"/>
              <a:gd name="T10" fmla="*/ 224980 w 3796"/>
              <a:gd name="T11" fmla="*/ 10599 h 816"/>
              <a:gd name="T12" fmla="*/ 4369 w 3796"/>
              <a:gd name="T13" fmla="*/ 233176 h 816"/>
              <a:gd name="T14" fmla="*/ 4369 w 3796"/>
              <a:gd name="T15" fmla="*/ 1931649 h 816"/>
              <a:gd name="T16" fmla="*/ 224980 w 3796"/>
              <a:gd name="T17" fmla="*/ 2130378 h 816"/>
              <a:gd name="T18" fmla="*/ 8055610 w 3796"/>
              <a:gd name="T19" fmla="*/ 2130378 h 816"/>
              <a:gd name="T20" fmla="*/ 8278406 w 3796"/>
              <a:gd name="T21" fmla="*/ 1897203 h 816"/>
              <a:gd name="T22" fmla="*/ 8278406 w 3796"/>
              <a:gd name="T23" fmla="*/ 943302 h 816"/>
              <a:gd name="T24" fmla="*/ 8134244 w 3796"/>
              <a:gd name="T25" fmla="*/ 763121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96"/>
              <a:gd name="T40" fmla="*/ 0 h 816"/>
              <a:gd name="T41" fmla="*/ 3796 w 3796"/>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96" h="816">
                <a:moveTo>
                  <a:pt x="3724" y="288"/>
                </a:moveTo>
                <a:cubicBezTo>
                  <a:pt x="2535" y="289"/>
                  <a:pt x="1346" y="290"/>
                  <a:pt x="1346" y="290"/>
                </a:cubicBezTo>
                <a:cubicBezTo>
                  <a:pt x="1304" y="288"/>
                  <a:pt x="1272" y="282"/>
                  <a:pt x="1246" y="258"/>
                </a:cubicBezTo>
                <a:cubicBezTo>
                  <a:pt x="1156" y="168"/>
                  <a:pt x="1066" y="79"/>
                  <a:pt x="1066" y="79"/>
                </a:cubicBezTo>
                <a:cubicBezTo>
                  <a:pt x="1034" y="48"/>
                  <a:pt x="1002" y="0"/>
                  <a:pt x="923" y="4"/>
                </a:cubicBezTo>
                <a:cubicBezTo>
                  <a:pt x="513" y="4"/>
                  <a:pt x="103" y="4"/>
                  <a:pt x="103" y="4"/>
                </a:cubicBezTo>
                <a:cubicBezTo>
                  <a:pt x="38" y="4"/>
                  <a:pt x="0" y="42"/>
                  <a:pt x="2" y="88"/>
                </a:cubicBezTo>
                <a:cubicBezTo>
                  <a:pt x="2" y="410"/>
                  <a:pt x="2" y="729"/>
                  <a:pt x="2" y="729"/>
                </a:cubicBezTo>
                <a:cubicBezTo>
                  <a:pt x="0" y="812"/>
                  <a:pt x="103" y="804"/>
                  <a:pt x="103" y="804"/>
                </a:cubicBezTo>
                <a:cubicBezTo>
                  <a:pt x="1895" y="804"/>
                  <a:pt x="3688" y="804"/>
                  <a:pt x="3688" y="804"/>
                </a:cubicBezTo>
                <a:cubicBezTo>
                  <a:pt x="3688" y="804"/>
                  <a:pt x="3794" y="816"/>
                  <a:pt x="3790" y="716"/>
                </a:cubicBezTo>
                <a:cubicBezTo>
                  <a:pt x="3790" y="536"/>
                  <a:pt x="3790" y="356"/>
                  <a:pt x="3790" y="356"/>
                </a:cubicBezTo>
                <a:cubicBezTo>
                  <a:pt x="3790" y="356"/>
                  <a:pt x="3796" y="288"/>
                  <a:pt x="3724" y="288"/>
                </a:cubicBezTo>
                <a:close/>
              </a:path>
            </a:pathLst>
          </a:custGeom>
          <a:gradFill rotWithShape="1">
            <a:gsLst>
              <a:gs pos="0">
                <a:schemeClr val="accent2"/>
              </a:gs>
              <a:gs pos="100000">
                <a:srgbClr val="592524"/>
              </a:gs>
            </a:gsLst>
            <a:lin ang="5400000" scaled="1"/>
          </a:gradFill>
          <a:ln>
            <a:noFill/>
          </a:ln>
          <a:effectLst>
            <a:outerShdw blurRad="63500"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4" name="Freeform 4"/>
          <p:cNvSpPr>
            <a:spLocks/>
          </p:cNvSpPr>
          <p:nvPr/>
        </p:nvSpPr>
        <p:spPr bwMode="gray">
          <a:xfrm>
            <a:off x="1981200" y="2057401"/>
            <a:ext cx="8305800" cy="2009775"/>
          </a:xfrm>
          <a:custGeom>
            <a:avLst/>
            <a:gdLst>
              <a:gd name="T0" fmla="*/ 8148261 w 3796"/>
              <a:gd name="T1" fmla="*/ 709332 h 816"/>
              <a:gd name="T2" fmla="*/ 2945102 w 3796"/>
              <a:gd name="T3" fmla="*/ 714258 h 816"/>
              <a:gd name="T4" fmla="*/ 2726298 w 3796"/>
              <a:gd name="T5" fmla="*/ 635444 h 816"/>
              <a:gd name="T6" fmla="*/ 2332451 w 3796"/>
              <a:gd name="T7" fmla="*/ 194574 h 816"/>
              <a:gd name="T8" fmla="*/ 2019561 w 3796"/>
              <a:gd name="T9" fmla="*/ 9852 h 816"/>
              <a:gd name="T10" fmla="*/ 225368 w 3796"/>
              <a:gd name="T11" fmla="*/ 9852 h 816"/>
              <a:gd name="T12" fmla="*/ 4376 w 3796"/>
              <a:gd name="T13" fmla="*/ 216740 h 816"/>
              <a:gd name="T14" fmla="*/ 4376 w 3796"/>
              <a:gd name="T15" fmla="*/ 1795498 h 816"/>
              <a:gd name="T16" fmla="*/ 225368 w 3796"/>
              <a:gd name="T17" fmla="*/ 1980219 h 816"/>
              <a:gd name="T18" fmla="*/ 8069492 w 3796"/>
              <a:gd name="T19" fmla="*/ 1980219 h 816"/>
              <a:gd name="T20" fmla="*/ 8292672 w 3796"/>
              <a:gd name="T21" fmla="*/ 1763479 h 816"/>
              <a:gd name="T22" fmla="*/ 8292672 w 3796"/>
              <a:gd name="T23" fmla="*/ 876814 h 816"/>
              <a:gd name="T24" fmla="*/ 8148261 w 3796"/>
              <a:gd name="T25" fmla="*/ 709332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96"/>
              <a:gd name="T40" fmla="*/ 0 h 816"/>
              <a:gd name="T41" fmla="*/ 3796 w 3796"/>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96" h="816">
                <a:moveTo>
                  <a:pt x="3724" y="288"/>
                </a:moveTo>
                <a:cubicBezTo>
                  <a:pt x="2535" y="289"/>
                  <a:pt x="1346" y="290"/>
                  <a:pt x="1346" y="290"/>
                </a:cubicBezTo>
                <a:cubicBezTo>
                  <a:pt x="1304" y="288"/>
                  <a:pt x="1272" y="282"/>
                  <a:pt x="1246" y="258"/>
                </a:cubicBezTo>
                <a:cubicBezTo>
                  <a:pt x="1156" y="168"/>
                  <a:pt x="1066" y="79"/>
                  <a:pt x="1066" y="79"/>
                </a:cubicBezTo>
                <a:cubicBezTo>
                  <a:pt x="1034" y="48"/>
                  <a:pt x="1002" y="0"/>
                  <a:pt x="923" y="4"/>
                </a:cubicBezTo>
                <a:cubicBezTo>
                  <a:pt x="513" y="4"/>
                  <a:pt x="103" y="4"/>
                  <a:pt x="103" y="4"/>
                </a:cubicBezTo>
                <a:cubicBezTo>
                  <a:pt x="38" y="4"/>
                  <a:pt x="0" y="42"/>
                  <a:pt x="2" y="88"/>
                </a:cubicBezTo>
                <a:cubicBezTo>
                  <a:pt x="2" y="410"/>
                  <a:pt x="2" y="729"/>
                  <a:pt x="2" y="729"/>
                </a:cubicBezTo>
                <a:cubicBezTo>
                  <a:pt x="0" y="812"/>
                  <a:pt x="103" y="804"/>
                  <a:pt x="103" y="804"/>
                </a:cubicBezTo>
                <a:cubicBezTo>
                  <a:pt x="1895" y="804"/>
                  <a:pt x="3688" y="804"/>
                  <a:pt x="3688" y="804"/>
                </a:cubicBezTo>
                <a:cubicBezTo>
                  <a:pt x="3688" y="804"/>
                  <a:pt x="3794" y="816"/>
                  <a:pt x="3790" y="716"/>
                </a:cubicBezTo>
                <a:cubicBezTo>
                  <a:pt x="3790" y="536"/>
                  <a:pt x="3790" y="356"/>
                  <a:pt x="3790" y="356"/>
                </a:cubicBezTo>
                <a:cubicBezTo>
                  <a:pt x="3790" y="356"/>
                  <a:pt x="3796" y="288"/>
                  <a:pt x="3724" y="288"/>
                </a:cubicBezTo>
                <a:close/>
              </a:path>
            </a:pathLst>
          </a:custGeom>
          <a:gradFill rotWithShape="1">
            <a:gsLst>
              <a:gs pos="0">
                <a:schemeClr val="hlink"/>
              </a:gs>
              <a:gs pos="100000">
                <a:srgbClr val="000076"/>
              </a:gs>
            </a:gsLst>
            <a:lin ang="5400000" scaled="1"/>
          </a:gradFill>
          <a:ln>
            <a:noFill/>
          </a:ln>
          <a:effectLst>
            <a:outerShdw blurRad="63500"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5" name="Rectangle 8"/>
          <p:cNvSpPr>
            <a:spLocks noChangeArrowheads="1"/>
          </p:cNvSpPr>
          <p:nvPr/>
        </p:nvSpPr>
        <p:spPr bwMode="gray">
          <a:xfrm>
            <a:off x="8153400" y="3429001"/>
            <a:ext cx="1981200" cy="1547813"/>
          </a:xfrm>
          <a:prstGeom prst="rect">
            <a:avLst/>
          </a:prstGeom>
          <a:gradFill rotWithShape="1">
            <a:gsLst>
              <a:gs pos="0">
                <a:srgbClr val="FFFFFF"/>
              </a:gs>
              <a:gs pos="100000">
                <a:srgbClr val="DAE9FA"/>
              </a:gs>
            </a:gsLst>
            <a:lin ang="5400000" scaled="1"/>
          </a:gradFill>
          <a:ln w="9525">
            <a:solidFill>
              <a:srgbClr val="F8F8F8"/>
            </a:solidFill>
            <a:miter lim="800000"/>
            <a:headEnd/>
            <a:tailEnd/>
          </a:ln>
          <a:effectLst>
            <a:outerShdw dist="35921" dir="2700000" algn="ctr" rotWithShape="0">
              <a:srgbClr val="080808">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3328" name="Rectangle 12"/>
          <p:cNvSpPr>
            <a:spLocks noChangeArrowheads="1"/>
          </p:cNvSpPr>
          <p:nvPr/>
        </p:nvSpPr>
        <p:spPr bwMode="gray">
          <a:xfrm>
            <a:off x="5689600" y="2922588"/>
            <a:ext cx="2921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200" b="1">
                <a:solidFill>
                  <a:srgbClr val="F8F8F8"/>
                </a:solidFill>
                <a:latin typeface="Arial" panose="020B0604020202020204" pitchFamily="34" charset="0"/>
              </a:rPr>
              <a:t>Rèn luyện đội viên</a:t>
            </a:r>
          </a:p>
        </p:txBody>
      </p:sp>
      <p:cxnSp>
        <p:nvCxnSpPr>
          <p:cNvPr id="13329" name="AutoShape 13"/>
          <p:cNvCxnSpPr>
            <a:cxnSpLocks noChangeShapeType="1"/>
          </p:cNvCxnSpPr>
          <p:nvPr/>
        </p:nvCxnSpPr>
        <p:spPr bwMode="gray">
          <a:xfrm flipV="1">
            <a:off x="4368800" y="3136900"/>
            <a:ext cx="1346200" cy="368300"/>
          </a:xfrm>
          <a:prstGeom prst="bentConnector3">
            <a:avLst>
              <a:gd name="adj1" fmla="val 50000"/>
            </a:avLst>
          </a:prstGeom>
          <a:noFill/>
          <a:ln w="9525">
            <a:solidFill>
              <a:srgbClr val="EAEAEA"/>
            </a:solidFill>
            <a:miter lim="800000"/>
            <a:headEnd/>
            <a:tailEnd type="triangle" w="med" len="med"/>
          </a:ln>
          <a:extLst>
            <a:ext uri="{909E8E84-426E-40DD-AFC4-6F175D3DCCD1}">
              <a14:hiddenFill xmlns:a14="http://schemas.microsoft.com/office/drawing/2010/main">
                <a:noFill/>
              </a14:hiddenFill>
            </a:ext>
          </a:extLst>
        </p:spPr>
      </p:cxnSp>
      <p:cxnSp>
        <p:nvCxnSpPr>
          <p:cNvPr id="13330" name="AutoShape 14"/>
          <p:cNvCxnSpPr>
            <a:cxnSpLocks noChangeShapeType="1"/>
            <a:stCxn id="25" idx="0"/>
            <a:endCxn id="13328" idx="3"/>
          </p:cNvCxnSpPr>
          <p:nvPr/>
        </p:nvCxnSpPr>
        <p:spPr bwMode="gray">
          <a:xfrm rot="16200000" flipV="1">
            <a:off x="8731250" y="3016250"/>
            <a:ext cx="292100" cy="533400"/>
          </a:xfrm>
          <a:prstGeom prst="bentConnector2">
            <a:avLst/>
          </a:prstGeom>
          <a:noFill/>
          <a:ln w="9525">
            <a:solidFill>
              <a:srgbClr val="EAEAEA"/>
            </a:solidFill>
            <a:miter lim="800000"/>
            <a:headEnd/>
            <a:tailEnd type="triangle" w="med" len="med"/>
          </a:ln>
          <a:extLst>
            <a:ext uri="{909E8E84-426E-40DD-AFC4-6F175D3DCCD1}">
              <a14:hiddenFill xmlns:a14="http://schemas.microsoft.com/office/drawing/2010/main">
                <a:noFill/>
              </a14:hiddenFill>
            </a:ext>
          </a:extLst>
        </p:spPr>
      </p:cxnSp>
      <p:sp>
        <p:nvSpPr>
          <p:cNvPr id="49" name="Rectangle 8"/>
          <p:cNvSpPr>
            <a:spLocks noChangeArrowheads="1"/>
          </p:cNvSpPr>
          <p:nvPr/>
        </p:nvSpPr>
        <p:spPr bwMode="gray">
          <a:xfrm>
            <a:off x="2133600" y="3429001"/>
            <a:ext cx="1600200" cy="1547813"/>
          </a:xfrm>
          <a:prstGeom prst="rect">
            <a:avLst/>
          </a:prstGeom>
          <a:gradFill rotWithShape="1">
            <a:gsLst>
              <a:gs pos="0">
                <a:srgbClr val="FFFFFF"/>
              </a:gs>
              <a:gs pos="100000">
                <a:srgbClr val="DAE9FA"/>
              </a:gs>
            </a:gsLst>
            <a:lin ang="5400000" scaled="1"/>
          </a:gradFill>
          <a:ln w="9525">
            <a:solidFill>
              <a:srgbClr val="F8F8F8"/>
            </a:solidFill>
            <a:miter lim="800000"/>
            <a:headEnd/>
            <a:tailEnd/>
          </a:ln>
          <a:effectLst>
            <a:outerShdw dist="35921" dir="2700000" algn="ctr" rotWithShape="0">
              <a:srgbClr val="080808">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52" name="Rectangle 8"/>
          <p:cNvSpPr>
            <a:spLocks noChangeArrowheads="1"/>
          </p:cNvSpPr>
          <p:nvPr/>
        </p:nvSpPr>
        <p:spPr bwMode="gray">
          <a:xfrm>
            <a:off x="3886200" y="3429001"/>
            <a:ext cx="1981200" cy="1547813"/>
          </a:xfrm>
          <a:prstGeom prst="rect">
            <a:avLst/>
          </a:prstGeom>
          <a:gradFill rotWithShape="1">
            <a:gsLst>
              <a:gs pos="0">
                <a:srgbClr val="FFFFFF"/>
              </a:gs>
              <a:gs pos="100000">
                <a:srgbClr val="DAE9FA"/>
              </a:gs>
            </a:gsLst>
            <a:lin ang="5400000" scaled="1"/>
          </a:gradFill>
          <a:ln w="9525">
            <a:solidFill>
              <a:srgbClr val="F8F8F8"/>
            </a:solidFill>
            <a:miter lim="800000"/>
            <a:headEnd/>
            <a:tailEnd/>
          </a:ln>
          <a:effectLst>
            <a:outerShdw dist="35921" dir="2700000" algn="ctr" rotWithShape="0">
              <a:srgbClr val="080808">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53" name="Rectangle 8"/>
          <p:cNvSpPr>
            <a:spLocks noChangeArrowheads="1"/>
          </p:cNvSpPr>
          <p:nvPr/>
        </p:nvSpPr>
        <p:spPr bwMode="gray">
          <a:xfrm>
            <a:off x="6019800" y="3429001"/>
            <a:ext cx="1981200" cy="1547813"/>
          </a:xfrm>
          <a:prstGeom prst="rect">
            <a:avLst/>
          </a:prstGeom>
          <a:gradFill rotWithShape="1">
            <a:gsLst>
              <a:gs pos="0">
                <a:srgbClr val="FFFFFF"/>
              </a:gs>
              <a:gs pos="100000">
                <a:srgbClr val="DAE9FA"/>
              </a:gs>
            </a:gsLst>
            <a:lin ang="5400000" scaled="1"/>
          </a:gradFill>
          <a:ln w="9525">
            <a:solidFill>
              <a:srgbClr val="F8F8F8"/>
            </a:solidFill>
            <a:miter lim="800000"/>
            <a:headEnd/>
            <a:tailEnd/>
          </a:ln>
          <a:effectLst>
            <a:outerShdw dist="35921" dir="2700000" algn="ctr" rotWithShape="0">
              <a:srgbClr val="080808">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3334" name="Rectangle 12"/>
          <p:cNvSpPr>
            <a:spLocks noChangeArrowheads="1"/>
          </p:cNvSpPr>
          <p:nvPr/>
        </p:nvSpPr>
        <p:spPr bwMode="gray">
          <a:xfrm>
            <a:off x="2209800" y="2514600"/>
            <a:ext cx="1371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200" b="1">
                <a:solidFill>
                  <a:srgbClr val="F8F8F8"/>
                </a:solidFill>
                <a:latin typeface="Arial" panose="020B0604020202020204" pitchFamily="34" charset="0"/>
              </a:rPr>
              <a:t>Dự bị đội viên</a:t>
            </a:r>
          </a:p>
        </p:txBody>
      </p:sp>
      <p:sp>
        <p:nvSpPr>
          <p:cNvPr id="13335" name="Rectangle 23"/>
          <p:cNvSpPr>
            <a:spLocks noChangeArrowheads="1"/>
          </p:cNvSpPr>
          <p:nvPr/>
        </p:nvSpPr>
        <p:spPr bwMode="black">
          <a:xfrm>
            <a:off x="3886200" y="3352801"/>
            <a:ext cx="19812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100" b="1">
                <a:solidFill>
                  <a:srgbClr val="FF0000"/>
                </a:solidFill>
                <a:latin typeface="Calibri" panose="020F0502020204030204" pitchFamily="34" charset="0"/>
              </a:rPr>
              <a:t>Hạng măng non</a:t>
            </a:r>
          </a:p>
          <a:p>
            <a:pPr eaLnBrk="1" hangingPunct="1">
              <a:spcBef>
                <a:spcPct val="0"/>
              </a:spcBef>
              <a:buClrTx/>
              <a:buSzTx/>
              <a:buFontTx/>
              <a:buNone/>
            </a:pPr>
            <a:r>
              <a:rPr lang="en-US" altLang="en-US" sz="2100" b="1">
                <a:solidFill>
                  <a:srgbClr val="FF0000"/>
                </a:solidFill>
                <a:latin typeface="Calibri" panose="020F0502020204030204" pitchFamily="34" charset="0"/>
              </a:rPr>
              <a:t>- 5 yêu cầu chung</a:t>
            </a:r>
          </a:p>
          <a:p>
            <a:pPr eaLnBrk="1" hangingPunct="1">
              <a:spcBef>
                <a:spcPct val="0"/>
              </a:spcBef>
              <a:buClrTx/>
              <a:buSzTx/>
              <a:buFontTx/>
              <a:buNone/>
            </a:pPr>
            <a:r>
              <a:rPr lang="en-US" altLang="en-US" sz="2100" b="1">
                <a:solidFill>
                  <a:srgbClr val="FF0000"/>
                </a:solidFill>
                <a:latin typeface="Calibri" panose="020F0502020204030204" pitchFamily="34" charset="0"/>
              </a:rPr>
              <a:t>- 10 yêu cầu cụ thể</a:t>
            </a:r>
          </a:p>
          <a:p>
            <a:pPr eaLnBrk="1" hangingPunct="1">
              <a:spcBef>
                <a:spcPct val="0"/>
              </a:spcBef>
              <a:buClrTx/>
              <a:buSzTx/>
              <a:buFontTx/>
              <a:buNone/>
            </a:pPr>
            <a:endParaRPr lang="en-US" altLang="en-US" b="1">
              <a:solidFill>
                <a:schemeClr val="tx2"/>
              </a:solidFill>
              <a:latin typeface="Calibri" panose="020F0502020204030204" pitchFamily="34" charset="0"/>
            </a:endParaRPr>
          </a:p>
          <a:p>
            <a:pPr eaLnBrk="1" hangingPunct="1">
              <a:spcBef>
                <a:spcPct val="0"/>
              </a:spcBef>
              <a:buClrTx/>
              <a:buSzTx/>
              <a:buFontTx/>
              <a:buNone/>
            </a:pPr>
            <a:endParaRPr lang="en-US" altLang="en-US" b="1">
              <a:solidFill>
                <a:schemeClr val="tx2"/>
              </a:solidFill>
              <a:latin typeface="Calibri" panose="020F0502020204030204" pitchFamily="34" charset="0"/>
            </a:endParaRPr>
          </a:p>
          <a:p>
            <a:pPr eaLnBrk="1" hangingPunct="1">
              <a:spcBef>
                <a:spcPct val="0"/>
              </a:spcBef>
              <a:buClrTx/>
              <a:buSzTx/>
              <a:buFontTx/>
              <a:buNone/>
            </a:pPr>
            <a:endParaRPr lang="en-US" altLang="en-US" b="1">
              <a:solidFill>
                <a:schemeClr val="tx2"/>
              </a:solidFill>
              <a:latin typeface="Calibri" panose="020F0502020204030204" pitchFamily="34" charset="0"/>
            </a:endParaRPr>
          </a:p>
        </p:txBody>
      </p:sp>
      <p:sp>
        <p:nvSpPr>
          <p:cNvPr id="13336" name="Rectangle 23"/>
          <p:cNvSpPr>
            <a:spLocks noChangeArrowheads="1"/>
          </p:cNvSpPr>
          <p:nvPr/>
        </p:nvSpPr>
        <p:spPr bwMode="black">
          <a:xfrm>
            <a:off x="6019800" y="3352800"/>
            <a:ext cx="19812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100" b="1">
                <a:solidFill>
                  <a:srgbClr val="FF0000"/>
                </a:solidFill>
                <a:latin typeface="Calibri" panose="020F0502020204030204" pitchFamily="34" charset="0"/>
              </a:rPr>
              <a:t>Hạng sẵn sàng</a:t>
            </a:r>
          </a:p>
          <a:p>
            <a:pPr eaLnBrk="1" hangingPunct="1">
              <a:spcBef>
                <a:spcPct val="0"/>
              </a:spcBef>
              <a:buClrTx/>
              <a:buSzTx/>
              <a:buFontTx/>
              <a:buNone/>
            </a:pPr>
            <a:r>
              <a:rPr lang="en-US" altLang="en-US" sz="2100" b="1">
                <a:solidFill>
                  <a:srgbClr val="FF0000"/>
                </a:solidFill>
                <a:latin typeface="Calibri" panose="020F0502020204030204" pitchFamily="34" charset="0"/>
              </a:rPr>
              <a:t>- 5 yêu cầu chung</a:t>
            </a:r>
          </a:p>
          <a:p>
            <a:pPr eaLnBrk="1" hangingPunct="1">
              <a:spcBef>
                <a:spcPct val="0"/>
              </a:spcBef>
              <a:buClrTx/>
              <a:buSzTx/>
              <a:buFontTx/>
              <a:buNone/>
            </a:pPr>
            <a:r>
              <a:rPr lang="en-US" altLang="en-US" sz="2100" b="1">
                <a:solidFill>
                  <a:srgbClr val="FF0000"/>
                </a:solidFill>
                <a:latin typeface="Calibri" panose="020F0502020204030204" pitchFamily="34" charset="0"/>
              </a:rPr>
              <a:t>- 10 yêu cầu cụ thể</a:t>
            </a:r>
          </a:p>
        </p:txBody>
      </p:sp>
      <p:sp>
        <p:nvSpPr>
          <p:cNvPr id="13337" name="Rectangle 23"/>
          <p:cNvSpPr>
            <a:spLocks noChangeArrowheads="1"/>
          </p:cNvSpPr>
          <p:nvPr/>
        </p:nvSpPr>
        <p:spPr bwMode="black">
          <a:xfrm>
            <a:off x="8153400" y="3352800"/>
            <a:ext cx="19812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1700" b="1">
                <a:solidFill>
                  <a:srgbClr val="FF0000"/>
                </a:solidFill>
                <a:latin typeface="Calibri" panose="020F0502020204030204" pitchFamily="34" charset="0"/>
              </a:rPr>
              <a:t>Hạng trưởng thành</a:t>
            </a:r>
          </a:p>
          <a:p>
            <a:pPr eaLnBrk="1" hangingPunct="1">
              <a:spcBef>
                <a:spcPct val="0"/>
              </a:spcBef>
              <a:buClrTx/>
              <a:buSzTx/>
              <a:buFontTx/>
              <a:buNone/>
            </a:pPr>
            <a:r>
              <a:rPr lang="en-US" altLang="en-US" sz="2100" b="1">
                <a:solidFill>
                  <a:srgbClr val="FF0000"/>
                </a:solidFill>
                <a:latin typeface="Calibri" panose="020F0502020204030204" pitchFamily="34" charset="0"/>
              </a:rPr>
              <a:t>- 5 yêu cầu chung</a:t>
            </a:r>
          </a:p>
          <a:p>
            <a:pPr eaLnBrk="1" hangingPunct="1">
              <a:spcBef>
                <a:spcPct val="0"/>
              </a:spcBef>
              <a:buClrTx/>
              <a:buSzTx/>
              <a:buFontTx/>
              <a:buNone/>
            </a:pPr>
            <a:r>
              <a:rPr lang="en-US" altLang="en-US" sz="2100" b="1">
                <a:solidFill>
                  <a:srgbClr val="FF0000"/>
                </a:solidFill>
                <a:latin typeface="Calibri" panose="020F0502020204030204" pitchFamily="34" charset="0"/>
              </a:rPr>
              <a:t>- 10 yêu cầu cụ thể</a:t>
            </a:r>
          </a:p>
        </p:txBody>
      </p:sp>
      <p:sp>
        <p:nvSpPr>
          <p:cNvPr id="13338" name="Rectangle 23"/>
          <p:cNvSpPr>
            <a:spLocks noChangeArrowheads="1"/>
          </p:cNvSpPr>
          <p:nvPr/>
        </p:nvSpPr>
        <p:spPr bwMode="black">
          <a:xfrm>
            <a:off x="2133600" y="3505200"/>
            <a:ext cx="16002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100" b="1">
                <a:solidFill>
                  <a:srgbClr val="FF0000"/>
                </a:solidFill>
                <a:latin typeface="Calibri" panose="020F0502020204030204" pitchFamily="34" charset="0"/>
              </a:rPr>
              <a:t>- 5 yêu cầu chung</a:t>
            </a:r>
          </a:p>
          <a:p>
            <a:pPr eaLnBrk="1" hangingPunct="1">
              <a:spcBef>
                <a:spcPct val="0"/>
              </a:spcBef>
              <a:buClrTx/>
              <a:buSzTx/>
              <a:buFontTx/>
              <a:buNone/>
            </a:pPr>
            <a:r>
              <a:rPr lang="en-US" altLang="en-US" sz="2100" b="1">
                <a:solidFill>
                  <a:srgbClr val="FF0000"/>
                </a:solidFill>
                <a:latin typeface="Calibri" panose="020F0502020204030204" pitchFamily="34" charset="0"/>
              </a:rPr>
              <a:t>- 15 yêu cầu cụ thể</a:t>
            </a:r>
          </a:p>
          <a:p>
            <a:pPr eaLnBrk="1" hangingPunct="1">
              <a:spcBef>
                <a:spcPct val="0"/>
              </a:spcBef>
              <a:buClrTx/>
              <a:buSzTx/>
              <a:buFontTx/>
              <a:buNone/>
            </a:pPr>
            <a:endParaRPr lang="en-US" altLang="en-US" b="1">
              <a:solidFill>
                <a:schemeClr val="tx2"/>
              </a:solidFill>
              <a:latin typeface="Calibri" panose="020F0502020204030204" pitchFamily="34" charset="0"/>
            </a:endParaRPr>
          </a:p>
          <a:p>
            <a:pPr eaLnBrk="1" hangingPunct="1">
              <a:spcBef>
                <a:spcPct val="0"/>
              </a:spcBef>
              <a:buClrTx/>
              <a:buSzTx/>
              <a:buFontTx/>
              <a:buNone/>
            </a:pPr>
            <a:endParaRPr lang="en-US" altLang="en-US" b="1">
              <a:solidFill>
                <a:schemeClr val="tx2"/>
              </a:solidFill>
              <a:latin typeface="Calibri" panose="020F0502020204030204" pitchFamily="34" charset="0"/>
            </a:endParaRPr>
          </a:p>
          <a:p>
            <a:pPr eaLnBrk="1" hangingPunct="1">
              <a:spcBef>
                <a:spcPct val="0"/>
              </a:spcBef>
              <a:buClrTx/>
              <a:buSzTx/>
              <a:buFontTx/>
              <a:buNone/>
            </a:pPr>
            <a:endParaRPr lang="en-US" altLang="en-US" b="1">
              <a:solidFill>
                <a:schemeClr val="tx2"/>
              </a:solidFill>
              <a:latin typeface="Calibri" panose="020F0502020204030204" pitchFamily="34" charset="0"/>
            </a:endParaRPr>
          </a:p>
        </p:txBody>
      </p:sp>
      <p:sp>
        <p:nvSpPr>
          <p:cNvPr id="13339" name="Rectangle 12"/>
          <p:cNvSpPr>
            <a:spLocks noChangeArrowheads="1"/>
          </p:cNvSpPr>
          <p:nvPr/>
        </p:nvSpPr>
        <p:spPr bwMode="gray">
          <a:xfrm>
            <a:off x="2133600" y="5029201"/>
            <a:ext cx="1600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200" b="1">
                <a:solidFill>
                  <a:srgbClr val="F8F8F8"/>
                </a:solidFill>
                <a:latin typeface="Arial" panose="020B0604020202020204" pitchFamily="34" charset="0"/>
              </a:rPr>
              <a:t>Lớp 1,2,3</a:t>
            </a:r>
          </a:p>
        </p:txBody>
      </p:sp>
      <p:sp>
        <p:nvSpPr>
          <p:cNvPr id="13340" name="Rectangle 12"/>
          <p:cNvSpPr>
            <a:spLocks noChangeArrowheads="1"/>
          </p:cNvSpPr>
          <p:nvPr/>
        </p:nvSpPr>
        <p:spPr bwMode="gray">
          <a:xfrm>
            <a:off x="4038600" y="5029201"/>
            <a:ext cx="1600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200" b="1">
                <a:solidFill>
                  <a:srgbClr val="F8F8F8"/>
                </a:solidFill>
                <a:latin typeface="Arial" panose="020B0604020202020204" pitchFamily="34" charset="0"/>
              </a:rPr>
              <a:t>Lớp 4,5</a:t>
            </a:r>
          </a:p>
        </p:txBody>
      </p:sp>
      <p:sp>
        <p:nvSpPr>
          <p:cNvPr id="13341" name="Rectangle 12"/>
          <p:cNvSpPr>
            <a:spLocks noChangeArrowheads="1"/>
          </p:cNvSpPr>
          <p:nvPr/>
        </p:nvSpPr>
        <p:spPr bwMode="gray">
          <a:xfrm>
            <a:off x="6248400" y="5029201"/>
            <a:ext cx="1600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200" b="1">
                <a:solidFill>
                  <a:srgbClr val="F8F8F8"/>
                </a:solidFill>
                <a:latin typeface="Arial" panose="020B0604020202020204" pitchFamily="34" charset="0"/>
              </a:rPr>
              <a:t>Lớp 6,7</a:t>
            </a:r>
          </a:p>
        </p:txBody>
      </p:sp>
      <p:sp>
        <p:nvSpPr>
          <p:cNvPr id="13342" name="Rectangle 12"/>
          <p:cNvSpPr>
            <a:spLocks noChangeArrowheads="1"/>
          </p:cNvSpPr>
          <p:nvPr/>
        </p:nvSpPr>
        <p:spPr bwMode="gray">
          <a:xfrm>
            <a:off x="8382000" y="5029201"/>
            <a:ext cx="1600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200" b="1">
                <a:solidFill>
                  <a:srgbClr val="F8F8F8"/>
                </a:solidFill>
                <a:latin typeface="Arial" panose="020B0604020202020204" pitchFamily="34" charset="0"/>
              </a:rPr>
              <a:t>Lớp 8,9</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34"/>
                                        </p:tgtEl>
                                        <p:attrNameLst>
                                          <p:attrName>style.visibility</p:attrName>
                                        </p:attrNameLst>
                                      </p:cBhvr>
                                      <p:to>
                                        <p:strVal val="visible"/>
                                      </p:to>
                                    </p:set>
                                    <p:animEffect transition="in" filter="blinds(horizontal)">
                                      <p:cBhvr>
                                        <p:cTn id="7" dur="500"/>
                                        <p:tgtEl>
                                          <p:spTgt spid="133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blinds(horizontal)">
                                      <p:cBhvr>
                                        <p:cTn id="10" dur="500"/>
                                        <p:tgtEl>
                                          <p:spTgt spid="4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338"/>
                                        </p:tgtEl>
                                        <p:attrNameLst>
                                          <p:attrName>style.visibility</p:attrName>
                                        </p:attrNameLst>
                                      </p:cBhvr>
                                      <p:to>
                                        <p:strVal val="visible"/>
                                      </p:to>
                                    </p:set>
                                    <p:animEffect transition="in" filter="blinds(horizontal)">
                                      <p:cBhvr>
                                        <p:cTn id="13" dur="500"/>
                                        <p:tgtEl>
                                          <p:spTgt spid="1333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339"/>
                                        </p:tgtEl>
                                        <p:attrNameLst>
                                          <p:attrName>style.visibility</p:attrName>
                                        </p:attrNameLst>
                                      </p:cBhvr>
                                      <p:to>
                                        <p:strVal val="visible"/>
                                      </p:to>
                                    </p:set>
                                    <p:animEffect transition="in" filter="blinds(horizontal)">
                                      <p:cBhvr>
                                        <p:cTn id="16" dur="500"/>
                                        <p:tgtEl>
                                          <p:spTgt spid="1333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3328"/>
                                        </p:tgtEl>
                                        <p:attrNameLst>
                                          <p:attrName>style.visibility</p:attrName>
                                        </p:attrNameLst>
                                      </p:cBhvr>
                                      <p:to>
                                        <p:strVal val="visible"/>
                                      </p:to>
                                    </p:set>
                                    <p:animEffect transition="in" filter="blinds(horizontal)">
                                      <p:cBhvr>
                                        <p:cTn id="21" dur="500"/>
                                        <p:tgtEl>
                                          <p:spTgt spid="1332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3329"/>
                                        </p:tgtEl>
                                        <p:attrNameLst>
                                          <p:attrName>style.visibility</p:attrName>
                                        </p:attrNameLst>
                                      </p:cBhvr>
                                      <p:to>
                                        <p:strVal val="visible"/>
                                      </p:to>
                                    </p:set>
                                    <p:animEffect transition="in" filter="blinds(horizontal)">
                                      <p:cBhvr>
                                        <p:cTn id="26" dur="500"/>
                                        <p:tgtEl>
                                          <p:spTgt spid="1332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3335"/>
                                        </p:tgtEl>
                                        <p:attrNameLst>
                                          <p:attrName>style.visibility</p:attrName>
                                        </p:attrNameLst>
                                      </p:cBhvr>
                                      <p:to>
                                        <p:strVal val="visible"/>
                                      </p:to>
                                    </p:set>
                                    <p:animEffect transition="in" filter="blinds(horizontal)">
                                      <p:cBhvr>
                                        <p:cTn id="29" dur="500"/>
                                        <p:tgtEl>
                                          <p:spTgt spid="13335"/>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blinds(horizontal)">
                                      <p:cBhvr>
                                        <p:cTn id="32" dur="500"/>
                                        <p:tgtEl>
                                          <p:spTgt spid="52"/>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3340"/>
                                        </p:tgtEl>
                                        <p:attrNameLst>
                                          <p:attrName>style.visibility</p:attrName>
                                        </p:attrNameLst>
                                      </p:cBhvr>
                                      <p:to>
                                        <p:strVal val="visible"/>
                                      </p:to>
                                    </p:set>
                                    <p:animEffect transition="in" filter="blinds(horizontal)">
                                      <p:cBhvr>
                                        <p:cTn id="35" dur="500"/>
                                        <p:tgtEl>
                                          <p:spTgt spid="1334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3336"/>
                                        </p:tgtEl>
                                        <p:attrNameLst>
                                          <p:attrName>style.visibility</p:attrName>
                                        </p:attrNameLst>
                                      </p:cBhvr>
                                      <p:to>
                                        <p:strVal val="visible"/>
                                      </p:to>
                                    </p:set>
                                    <p:animEffect transition="in" filter="blinds(horizontal)">
                                      <p:cBhvr>
                                        <p:cTn id="40" dur="500"/>
                                        <p:tgtEl>
                                          <p:spTgt spid="1333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blinds(horizontal)">
                                      <p:cBhvr>
                                        <p:cTn id="43" dur="500"/>
                                        <p:tgtEl>
                                          <p:spTgt spid="5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3341"/>
                                        </p:tgtEl>
                                        <p:attrNameLst>
                                          <p:attrName>style.visibility</p:attrName>
                                        </p:attrNameLst>
                                      </p:cBhvr>
                                      <p:to>
                                        <p:strVal val="visible"/>
                                      </p:to>
                                    </p:set>
                                    <p:animEffect transition="in" filter="blinds(horizontal)">
                                      <p:cBhvr>
                                        <p:cTn id="46" dur="500"/>
                                        <p:tgtEl>
                                          <p:spTgt spid="1334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13330"/>
                                        </p:tgtEl>
                                        <p:attrNameLst>
                                          <p:attrName>style.visibility</p:attrName>
                                        </p:attrNameLst>
                                      </p:cBhvr>
                                      <p:to>
                                        <p:strVal val="visible"/>
                                      </p:to>
                                    </p:set>
                                    <p:animEffect transition="in" filter="blinds(horizontal)">
                                      <p:cBhvr>
                                        <p:cTn id="51" dur="500"/>
                                        <p:tgtEl>
                                          <p:spTgt spid="13330"/>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blinds(horizontal)">
                                      <p:cBhvr>
                                        <p:cTn id="54" dur="500"/>
                                        <p:tgtEl>
                                          <p:spTgt spid="25"/>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3337"/>
                                        </p:tgtEl>
                                        <p:attrNameLst>
                                          <p:attrName>style.visibility</p:attrName>
                                        </p:attrNameLst>
                                      </p:cBhvr>
                                      <p:to>
                                        <p:strVal val="visible"/>
                                      </p:to>
                                    </p:set>
                                    <p:animEffect transition="in" filter="blinds(horizontal)">
                                      <p:cBhvr>
                                        <p:cTn id="57" dur="500"/>
                                        <p:tgtEl>
                                          <p:spTgt spid="13337"/>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3342"/>
                                        </p:tgtEl>
                                        <p:attrNameLst>
                                          <p:attrName>style.visibility</p:attrName>
                                        </p:attrNameLst>
                                      </p:cBhvr>
                                      <p:to>
                                        <p:strVal val="visible"/>
                                      </p:to>
                                    </p:set>
                                    <p:animEffect transition="in" filter="blinds(horizontal)">
                                      <p:cBhvr>
                                        <p:cTn id="60" dur="500"/>
                                        <p:tgtEl>
                                          <p:spTgt spid="13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3328" grpId="0"/>
      <p:bldP spid="49" grpId="0" animBg="1"/>
      <p:bldP spid="52" grpId="0" animBg="1"/>
      <p:bldP spid="53" grpId="0" animBg="1"/>
      <p:bldP spid="13334" grpId="0"/>
      <p:bldP spid="13335" grpId="0"/>
      <p:bldP spid="13336" grpId="0"/>
      <p:bldP spid="13337" grpId="0"/>
      <p:bldP spid="13338" grpId="0"/>
      <p:bldP spid="13339" grpId="0"/>
      <p:bldP spid="13340" grpId="0"/>
      <p:bldP spid="13341" grpId="0"/>
      <p:bldP spid="1334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9459"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19460"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19468"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19461"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2</a:t>
            </a:r>
          </a:p>
        </p:txBody>
      </p:sp>
      <p:sp>
        <p:nvSpPr>
          <p:cNvPr id="19462" name="Rectangle 74"/>
          <p:cNvSpPr>
            <a:spLocks noChangeArrowheads="1"/>
          </p:cNvSpPr>
          <p:nvPr/>
        </p:nvSpPr>
        <p:spPr bwMode="auto">
          <a:xfrm>
            <a:off x="1905000" y="558801"/>
            <a:ext cx="853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200" b="1">
                <a:solidFill>
                  <a:srgbClr val="0070C0"/>
                </a:solidFill>
                <a:latin typeface="Arial" panose="020B0604020202020204" pitchFamily="34" charset="0"/>
              </a:rPr>
              <a:t>Nội dung của chương trình rèn luyện đội viên</a:t>
            </a:r>
            <a:endParaRPr lang="en-US" altLang="en-US" sz="2200" b="1">
              <a:solidFill>
                <a:srgbClr val="0070C0"/>
              </a:solidFill>
              <a:latin typeface="Calibri" panose="020F0502020204030204" pitchFamily="34" charset="0"/>
            </a:endParaRPr>
          </a:p>
        </p:txBody>
      </p:sp>
      <p:sp>
        <p:nvSpPr>
          <p:cNvPr id="13" name="Rectangle 21"/>
          <p:cNvSpPr>
            <a:spLocks noChangeArrowheads="1"/>
          </p:cNvSpPr>
          <p:nvPr/>
        </p:nvSpPr>
        <p:spPr bwMode="gray">
          <a:xfrm rot="3419336">
            <a:off x="2319338" y="122555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eaLnBrk="1" fontAlgn="auto" hangingPunct="1">
              <a:spcBef>
                <a:spcPts val="0"/>
              </a:spcBef>
              <a:spcAft>
                <a:spcPts val="0"/>
              </a:spcAft>
              <a:defRPr/>
            </a:pPr>
            <a:endParaRPr lang="en-US">
              <a:latin typeface="+mn-lt"/>
              <a:ea typeface="+mn-ea"/>
            </a:endParaRPr>
          </a:p>
        </p:txBody>
      </p:sp>
      <p:sp>
        <p:nvSpPr>
          <p:cNvPr id="19465" name="Text Box 22"/>
          <p:cNvSpPr txBox="1">
            <a:spLocks noChangeArrowheads="1"/>
          </p:cNvSpPr>
          <p:nvPr/>
        </p:nvSpPr>
        <p:spPr bwMode="gray">
          <a:xfrm>
            <a:off x="2381829" y="12684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19466" name="Text Box 18"/>
          <p:cNvSpPr txBox="1">
            <a:spLocks noChangeArrowheads="1"/>
          </p:cNvSpPr>
          <p:nvPr/>
        </p:nvSpPr>
        <p:spPr bwMode="gray">
          <a:xfrm>
            <a:off x="3114675" y="1219201"/>
            <a:ext cx="6413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400" b="1">
                <a:solidFill>
                  <a:srgbClr val="FF0000"/>
                </a:solidFill>
                <a:latin typeface="Arial" panose="020B0604020202020204" pitchFamily="34" charset="0"/>
              </a:rPr>
              <a:t>Nội dung chương trình rèn luyện đội viên</a:t>
            </a:r>
            <a:endParaRPr lang="en-US" altLang="en-US" sz="2400">
              <a:solidFill>
                <a:srgbClr val="FF0000"/>
              </a:solidFill>
              <a:latin typeface="Calibri" panose="020F0502020204030204" pitchFamily="34" charset="0"/>
            </a:endParaRPr>
          </a:p>
        </p:txBody>
      </p:sp>
      <p:sp>
        <p:nvSpPr>
          <p:cNvPr id="15" name="Freeform 60">
            <a:extLst>
              <a:ext uri="{FF2B5EF4-FFF2-40B4-BE49-F238E27FC236}">
                <a16:creationId xmlns:a16="http://schemas.microsoft.com/office/drawing/2014/main" id="{76B77A6D-B173-424B-949A-045ADD6E1886}"/>
              </a:ext>
            </a:extLst>
          </p:cNvPr>
          <p:cNvSpPr>
            <a:spLocks/>
          </p:cNvSpPr>
          <p:nvPr/>
        </p:nvSpPr>
        <p:spPr bwMode="auto">
          <a:xfrm>
            <a:off x="5570317" y="2579161"/>
            <a:ext cx="1190512" cy="1233294"/>
          </a:xfrm>
          <a:custGeom>
            <a:avLst/>
            <a:gdLst>
              <a:gd name="T0" fmla="*/ 547 w 2397"/>
              <a:gd name="T1" fmla="*/ 194 h 2398"/>
              <a:gd name="T2" fmla="*/ 359 w 2397"/>
              <a:gd name="T3" fmla="*/ 344 h 2398"/>
              <a:gd name="T4" fmla="*/ 209 w 2397"/>
              <a:gd name="T5" fmla="*/ 524 h 2398"/>
              <a:gd name="T6" fmla="*/ 97 w 2397"/>
              <a:gd name="T7" fmla="*/ 726 h 2398"/>
              <a:gd name="T8" fmla="*/ 27 w 2397"/>
              <a:gd name="T9" fmla="*/ 945 h 2398"/>
              <a:gd name="T10" fmla="*/ 0 w 2397"/>
              <a:gd name="T11" fmla="*/ 1173 h 2398"/>
              <a:gd name="T12" fmla="*/ 18 w 2397"/>
              <a:gd name="T13" fmla="*/ 1405 h 2398"/>
              <a:gd name="T14" fmla="*/ 82 w 2397"/>
              <a:gd name="T15" fmla="*/ 1634 h 2398"/>
              <a:gd name="T16" fmla="*/ 161 w 2397"/>
              <a:gd name="T17" fmla="*/ 1798 h 2398"/>
              <a:gd name="T18" fmla="*/ 265 w 2397"/>
              <a:gd name="T19" fmla="*/ 1950 h 2398"/>
              <a:gd name="T20" fmla="*/ 430 w 2397"/>
              <a:gd name="T21" fmla="*/ 2120 h 2398"/>
              <a:gd name="T22" fmla="*/ 622 w 2397"/>
              <a:gd name="T23" fmla="*/ 2250 h 2398"/>
              <a:gd name="T24" fmla="*/ 834 w 2397"/>
              <a:gd name="T25" fmla="*/ 2341 h 2398"/>
              <a:gd name="T26" fmla="*/ 1058 w 2397"/>
              <a:gd name="T27" fmla="*/ 2389 h 2398"/>
              <a:gd name="T28" fmla="*/ 1288 w 2397"/>
              <a:gd name="T29" fmla="*/ 2394 h 2398"/>
              <a:gd name="T30" fmla="*/ 1519 w 2397"/>
              <a:gd name="T31" fmla="*/ 2354 h 2398"/>
              <a:gd name="T32" fmla="*/ 1743 w 2397"/>
              <a:gd name="T33" fmla="*/ 2267 h 2398"/>
              <a:gd name="T34" fmla="*/ 1851 w 2397"/>
              <a:gd name="T35" fmla="*/ 2205 h 2398"/>
              <a:gd name="T36" fmla="*/ 2039 w 2397"/>
              <a:gd name="T37" fmla="*/ 2055 h 2398"/>
              <a:gd name="T38" fmla="*/ 2189 w 2397"/>
              <a:gd name="T39" fmla="*/ 1875 h 2398"/>
              <a:gd name="T40" fmla="*/ 2299 w 2397"/>
              <a:gd name="T41" fmla="*/ 1672 h 2398"/>
              <a:gd name="T42" fmla="*/ 2369 w 2397"/>
              <a:gd name="T43" fmla="*/ 1453 h 2398"/>
              <a:gd name="T44" fmla="*/ 2397 w 2397"/>
              <a:gd name="T45" fmla="*/ 1225 h 2398"/>
              <a:gd name="T46" fmla="*/ 2380 w 2397"/>
              <a:gd name="T47" fmla="*/ 993 h 2398"/>
              <a:gd name="T48" fmla="*/ 2316 w 2397"/>
              <a:gd name="T49" fmla="*/ 765 h 2398"/>
              <a:gd name="T50" fmla="*/ 2236 w 2397"/>
              <a:gd name="T51" fmla="*/ 601 h 2398"/>
              <a:gd name="T52" fmla="*/ 2134 w 2397"/>
              <a:gd name="T53" fmla="*/ 449 h 2398"/>
              <a:gd name="T54" fmla="*/ 1968 w 2397"/>
              <a:gd name="T55" fmla="*/ 279 h 2398"/>
              <a:gd name="T56" fmla="*/ 1776 w 2397"/>
              <a:gd name="T57" fmla="*/ 148 h 2398"/>
              <a:gd name="T58" fmla="*/ 1565 w 2397"/>
              <a:gd name="T59" fmla="*/ 57 h 2398"/>
              <a:gd name="T60" fmla="*/ 1339 w 2397"/>
              <a:gd name="T61" fmla="*/ 9 h 2398"/>
              <a:gd name="T62" fmla="*/ 1108 w 2397"/>
              <a:gd name="T63" fmla="*/ 4 h 2398"/>
              <a:gd name="T64" fmla="*/ 878 w 2397"/>
              <a:gd name="T65" fmla="*/ 44 h 2398"/>
              <a:gd name="T66" fmla="*/ 653 w 2397"/>
              <a:gd name="T67" fmla="*/ 131 h 2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7" h="2398">
                <a:moveTo>
                  <a:pt x="600" y="162"/>
                </a:moveTo>
                <a:lnTo>
                  <a:pt x="547" y="194"/>
                </a:lnTo>
                <a:lnTo>
                  <a:pt x="449" y="265"/>
                </a:lnTo>
                <a:lnTo>
                  <a:pt x="359" y="344"/>
                </a:lnTo>
                <a:lnTo>
                  <a:pt x="279" y="431"/>
                </a:lnTo>
                <a:lnTo>
                  <a:pt x="209" y="524"/>
                </a:lnTo>
                <a:lnTo>
                  <a:pt x="148" y="623"/>
                </a:lnTo>
                <a:lnTo>
                  <a:pt x="97" y="726"/>
                </a:lnTo>
                <a:lnTo>
                  <a:pt x="57" y="834"/>
                </a:lnTo>
                <a:lnTo>
                  <a:pt x="27" y="945"/>
                </a:lnTo>
                <a:lnTo>
                  <a:pt x="8" y="1058"/>
                </a:lnTo>
                <a:lnTo>
                  <a:pt x="0" y="1173"/>
                </a:lnTo>
                <a:lnTo>
                  <a:pt x="3" y="1290"/>
                </a:lnTo>
                <a:lnTo>
                  <a:pt x="18" y="1405"/>
                </a:lnTo>
                <a:lnTo>
                  <a:pt x="44" y="1521"/>
                </a:lnTo>
                <a:lnTo>
                  <a:pt x="82" y="1634"/>
                </a:lnTo>
                <a:lnTo>
                  <a:pt x="131" y="1744"/>
                </a:lnTo>
                <a:lnTo>
                  <a:pt x="161" y="1798"/>
                </a:lnTo>
                <a:lnTo>
                  <a:pt x="193" y="1851"/>
                </a:lnTo>
                <a:lnTo>
                  <a:pt x="265" y="1950"/>
                </a:lnTo>
                <a:lnTo>
                  <a:pt x="344" y="2039"/>
                </a:lnTo>
                <a:lnTo>
                  <a:pt x="430" y="2120"/>
                </a:lnTo>
                <a:lnTo>
                  <a:pt x="522" y="2190"/>
                </a:lnTo>
                <a:lnTo>
                  <a:pt x="622" y="2250"/>
                </a:lnTo>
                <a:lnTo>
                  <a:pt x="726" y="2301"/>
                </a:lnTo>
                <a:lnTo>
                  <a:pt x="834" y="2341"/>
                </a:lnTo>
                <a:lnTo>
                  <a:pt x="945" y="2371"/>
                </a:lnTo>
                <a:lnTo>
                  <a:pt x="1058" y="2389"/>
                </a:lnTo>
                <a:lnTo>
                  <a:pt x="1173" y="2398"/>
                </a:lnTo>
                <a:lnTo>
                  <a:pt x="1288" y="2394"/>
                </a:lnTo>
                <a:lnTo>
                  <a:pt x="1405" y="2380"/>
                </a:lnTo>
                <a:lnTo>
                  <a:pt x="1519" y="2354"/>
                </a:lnTo>
                <a:lnTo>
                  <a:pt x="1633" y="2317"/>
                </a:lnTo>
                <a:lnTo>
                  <a:pt x="1743" y="2267"/>
                </a:lnTo>
                <a:lnTo>
                  <a:pt x="1798" y="2236"/>
                </a:lnTo>
                <a:lnTo>
                  <a:pt x="1851" y="2205"/>
                </a:lnTo>
                <a:lnTo>
                  <a:pt x="1950" y="2134"/>
                </a:lnTo>
                <a:lnTo>
                  <a:pt x="2039" y="2055"/>
                </a:lnTo>
                <a:lnTo>
                  <a:pt x="2118" y="1968"/>
                </a:lnTo>
                <a:lnTo>
                  <a:pt x="2189" y="1875"/>
                </a:lnTo>
                <a:lnTo>
                  <a:pt x="2249" y="1776"/>
                </a:lnTo>
                <a:lnTo>
                  <a:pt x="2299" y="1672"/>
                </a:lnTo>
                <a:lnTo>
                  <a:pt x="2340" y="1565"/>
                </a:lnTo>
                <a:lnTo>
                  <a:pt x="2369" y="1453"/>
                </a:lnTo>
                <a:lnTo>
                  <a:pt x="2389" y="1341"/>
                </a:lnTo>
                <a:lnTo>
                  <a:pt x="2397" y="1225"/>
                </a:lnTo>
                <a:lnTo>
                  <a:pt x="2394" y="1109"/>
                </a:lnTo>
                <a:lnTo>
                  <a:pt x="2380" y="993"/>
                </a:lnTo>
                <a:lnTo>
                  <a:pt x="2354" y="878"/>
                </a:lnTo>
                <a:lnTo>
                  <a:pt x="2316" y="765"/>
                </a:lnTo>
                <a:lnTo>
                  <a:pt x="2266" y="655"/>
                </a:lnTo>
                <a:lnTo>
                  <a:pt x="2236" y="601"/>
                </a:lnTo>
                <a:lnTo>
                  <a:pt x="2205" y="547"/>
                </a:lnTo>
                <a:lnTo>
                  <a:pt x="2134" y="449"/>
                </a:lnTo>
                <a:lnTo>
                  <a:pt x="2054" y="359"/>
                </a:lnTo>
                <a:lnTo>
                  <a:pt x="1968" y="279"/>
                </a:lnTo>
                <a:lnTo>
                  <a:pt x="1874" y="209"/>
                </a:lnTo>
                <a:lnTo>
                  <a:pt x="1776" y="148"/>
                </a:lnTo>
                <a:lnTo>
                  <a:pt x="1672" y="98"/>
                </a:lnTo>
                <a:lnTo>
                  <a:pt x="1565" y="57"/>
                </a:lnTo>
                <a:lnTo>
                  <a:pt x="1453" y="28"/>
                </a:lnTo>
                <a:lnTo>
                  <a:pt x="1339" y="9"/>
                </a:lnTo>
                <a:lnTo>
                  <a:pt x="1225" y="0"/>
                </a:lnTo>
                <a:lnTo>
                  <a:pt x="1108" y="4"/>
                </a:lnTo>
                <a:lnTo>
                  <a:pt x="993" y="19"/>
                </a:lnTo>
                <a:lnTo>
                  <a:pt x="878" y="44"/>
                </a:lnTo>
                <a:lnTo>
                  <a:pt x="765" y="82"/>
                </a:lnTo>
                <a:lnTo>
                  <a:pt x="653" y="131"/>
                </a:lnTo>
                <a:lnTo>
                  <a:pt x="600" y="162"/>
                </a:lnTo>
                <a:close/>
              </a:path>
            </a:pathLst>
          </a:custGeom>
          <a:solidFill>
            <a:srgbClr val="D61282"/>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6" name="Freeform: Shape 8">
            <a:extLst>
              <a:ext uri="{FF2B5EF4-FFF2-40B4-BE49-F238E27FC236}">
                <a16:creationId xmlns:a16="http://schemas.microsoft.com/office/drawing/2014/main" id="{5135B4C0-2D0F-4B98-97F0-02B34F6B6D57}"/>
              </a:ext>
            </a:extLst>
          </p:cNvPr>
          <p:cNvSpPr>
            <a:spLocks/>
          </p:cNvSpPr>
          <p:nvPr/>
        </p:nvSpPr>
        <p:spPr bwMode="auto">
          <a:xfrm>
            <a:off x="3984928" y="2579161"/>
            <a:ext cx="1025121" cy="2014327"/>
          </a:xfrm>
          <a:custGeom>
            <a:avLst/>
            <a:gdLst>
              <a:gd name="connsiteX0" fmla="*/ 1091813 w 1364969"/>
              <a:gd name="connsiteY0" fmla="*/ 0 h 2589076"/>
              <a:gd name="connsiteX1" fmla="*/ 1251937 w 1364969"/>
              <a:gd name="connsiteY1" fmla="*/ 0 h 2589076"/>
              <a:gd name="connsiteX2" fmla="*/ 1238657 w 1364969"/>
              <a:gd name="connsiteY2" fmla="*/ 30830 h 2589076"/>
              <a:gd name="connsiteX3" fmla="*/ 1204929 w 1364969"/>
              <a:gd name="connsiteY3" fmla="*/ 122734 h 2589076"/>
              <a:gd name="connsiteX4" fmla="*/ 1174508 w 1364969"/>
              <a:gd name="connsiteY4" fmla="*/ 215960 h 2589076"/>
              <a:gd name="connsiteX5" fmla="*/ 1148717 w 1364969"/>
              <a:gd name="connsiteY5" fmla="*/ 311169 h 2589076"/>
              <a:gd name="connsiteX6" fmla="*/ 1128216 w 1364969"/>
              <a:gd name="connsiteY6" fmla="*/ 407040 h 2589076"/>
              <a:gd name="connsiteX7" fmla="*/ 1112344 w 1364969"/>
              <a:gd name="connsiteY7" fmla="*/ 504233 h 2589076"/>
              <a:gd name="connsiteX8" fmla="*/ 1099779 w 1364969"/>
              <a:gd name="connsiteY8" fmla="*/ 601425 h 2589076"/>
              <a:gd name="connsiteX9" fmla="*/ 1093166 w 1364969"/>
              <a:gd name="connsiteY9" fmla="*/ 699941 h 2589076"/>
              <a:gd name="connsiteX10" fmla="*/ 1090520 w 1364969"/>
              <a:gd name="connsiteY10" fmla="*/ 798456 h 2589076"/>
              <a:gd name="connsiteX11" fmla="*/ 1093166 w 1364969"/>
              <a:gd name="connsiteY11" fmla="*/ 896971 h 2589076"/>
              <a:gd name="connsiteX12" fmla="*/ 1101101 w 1364969"/>
              <a:gd name="connsiteY12" fmla="*/ 996809 h 2589076"/>
              <a:gd name="connsiteX13" fmla="*/ 1113005 w 1364969"/>
              <a:gd name="connsiteY13" fmla="*/ 1095324 h 2589076"/>
              <a:gd name="connsiteX14" fmla="*/ 1130200 w 1364969"/>
              <a:gd name="connsiteY14" fmla="*/ 1193839 h 2589076"/>
              <a:gd name="connsiteX15" fmla="*/ 1152685 w 1364969"/>
              <a:gd name="connsiteY15" fmla="*/ 1292355 h 2589076"/>
              <a:gd name="connsiteX16" fmla="*/ 1179137 w 1364969"/>
              <a:gd name="connsiteY16" fmla="*/ 1390209 h 2589076"/>
              <a:gd name="connsiteX17" fmla="*/ 1211542 w 1364969"/>
              <a:gd name="connsiteY17" fmla="*/ 1486079 h 2589076"/>
              <a:gd name="connsiteX18" fmla="*/ 1248576 w 1364969"/>
              <a:gd name="connsiteY18" fmla="*/ 1581950 h 2589076"/>
              <a:gd name="connsiteX19" fmla="*/ 1290901 w 1364969"/>
              <a:gd name="connsiteY19" fmla="*/ 1676498 h 2589076"/>
              <a:gd name="connsiteX20" fmla="*/ 1338516 w 1364969"/>
              <a:gd name="connsiteY20" fmla="*/ 1769724 h 2589076"/>
              <a:gd name="connsiteX21" fmla="*/ 1364969 w 1364969"/>
              <a:gd name="connsiteY21" fmla="*/ 1815345 h 2589076"/>
              <a:gd name="connsiteX22" fmla="*/ 1364969 w 1364969"/>
              <a:gd name="connsiteY22" fmla="*/ 1816006 h 2589076"/>
              <a:gd name="connsiteX23" fmla="*/ 1364718 w 1364969"/>
              <a:gd name="connsiteY23" fmla="*/ 1816152 h 2589076"/>
              <a:gd name="connsiteX24" fmla="*/ 1364969 w 1364969"/>
              <a:gd name="connsiteY24" fmla="*/ 1816581 h 2589076"/>
              <a:gd name="connsiteX25" fmla="*/ 1270200 w 1364969"/>
              <a:gd name="connsiteY25" fmla="*/ 1871195 h 2589076"/>
              <a:gd name="connsiteX26" fmla="*/ 1236673 w 1364969"/>
              <a:gd name="connsiteY26" fmla="*/ 1890719 h 2589076"/>
              <a:gd name="connsiteX27" fmla="*/ 1236673 w 1364969"/>
              <a:gd name="connsiteY27" fmla="*/ 1890516 h 2589076"/>
              <a:gd name="connsiteX28" fmla="*/ 24481 w 1364969"/>
              <a:gd name="connsiteY28" fmla="*/ 2589076 h 2589076"/>
              <a:gd name="connsiteX29" fmla="*/ 0 w 1364969"/>
              <a:gd name="connsiteY29" fmla="*/ 2546160 h 2589076"/>
              <a:gd name="connsiteX30" fmla="*/ 1212183 w 1364969"/>
              <a:gd name="connsiteY30" fmla="*/ 1847260 h 2589076"/>
              <a:gd name="connsiteX31" fmla="*/ 1208236 w 1364969"/>
              <a:gd name="connsiteY31" fmla="*/ 1840470 h 2589076"/>
              <a:gd name="connsiteX32" fmla="*/ 1156652 w 1364969"/>
              <a:gd name="connsiteY32" fmla="*/ 1740632 h 2589076"/>
              <a:gd name="connsiteX33" fmla="*/ 1111021 w 1364969"/>
              <a:gd name="connsiteY33" fmla="*/ 1639472 h 2589076"/>
              <a:gd name="connsiteX34" fmla="*/ 1072003 w 1364969"/>
              <a:gd name="connsiteY34" fmla="*/ 1536329 h 2589076"/>
              <a:gd name="connsiteX35" fmla="*/ 1036953 w 1364969"/>
              <a:gd name="connsiteY35" fmla="*/ 1433185 h 2589076"/>
              <a:gd name="connsiteX36" fmla="*/ 1008516 w 1364969"/>
              <a:gd name="connsiteY36" fmla="*/ 1328058 h 2589076"/>
              <a:gd name="connsiteX37" fmla="*/ 984047 w 1364969"/>
              <a:gd name="connsiteY37" fmla="*/ 1222931 h 2589076"/>
              <a:gd name="connsiteX38" fmla="*/ 965530 w 1364969"/>
              <a:gd name="connsiteY38" fmla="*/ 1117804 h 2589076"/>
              <a:gd name="connsiteX39" fmla="*/ 952965 w 1364969"/>
              <a:gd name="connsiteY39" fmla="*/ 1011355 h 2589076"/>
              <a:gd name="connsiteX40" fmla="*/ 945029 w 1364969"/>
              <a:gd name="connsiteY40" fmla="*/ 904905 h 2589076"/>
              <a:gd name="connsiteX41" fmla="*/ 942384 w 1364969"/>
              <a:gd name="connsiteY41" fmla="*/ 798456 h 2589076"/>
              <a:gd name="connsiteX42" fmla="*/ 945029 w 1364969"/>
              <a:gd name="connsiteY42" fmla="*/ 693329 h 2589076"/>
              <a:gd name="connsiteX43" fmla="*/ 951643 w 1364969"/>
              <a:gd name="connsiteY43" fmla="*/ 588202 h 2589076"/>
              <a:gd name="connsiteX44" fmla="*/ 964869 w 1364969"/>
              <a:gd name="connsiteY44" fmla="*/ 483075 h 2589076"/>
              <a:gd name="connsiteX45" fmla="*/ 982063 w 1364969"/>
              <a:gd name="connsiteY45" fmla="*/ 378609 h 2589076"/>
              <a:gd name="connsiteX46" fmla="*/ 1005210 w 1364969"/>
              <a:gd name="connsiteY46" fmla="*/ 276127 h 2589076"/>
              <a:gd name="connsiteX47" fmla="*/ 1031663 w 1364969"/>
              <a:gd name="connsiteY47" fmla="*/ 174306 h 2589076"/>
              <a:gd name="connsiteX48" fmla="*/ 1064067 w 1364969"/>
              <a:gd name="connsiteY48" fmla="*/ 73807 h 2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64969" h="2589076">
                <a:moveTo>
                  <a:pt x="1091813" y="0"/>
                </a:moveTo>
                <a:lnTo>
                  <a:pt x="1251937" y="0"/>
                </a:lnTo>
                <a:lnTo>
                  <a:pt x="1238657" y="30830"/>
                </a:lnTo>
                <a:lnTo>
                  <a:pt x="1204929" y="122734"/>
                </a:lnTo>
                <a:lnTo>
                  <a:pt x="1174508" y="215960"/>
                </a:lnTo>
                <a:lnTo>
                  <a:pt x="1148717" y="311169"/>
                </a:lnTo>
                <a:lnTo>
                  <a:pt x="1128216" y="407040"/>
                </a:lnTo>
                <a:lnTo>
                  <a:pt x="1112344" y="504233"/>
                </a:lnTo>
                <a:lnTo>
                  <a:pt x="1099779" y="601425"/>
                </a:lnTo>
                <a:lnTo>
                  <a:pt x="1093166" y="699941"/>
                </a:lnTo>
                <a:lnTo>
                  <a:pt x="1090520" y="798456"/>
                </a:lnTo>
                <a:lnTo>
                  <a:pt x="1093166" y="896971"/>
                </a:lnTo>
                <a:lnTo>
                  <a:pt x="1101101" y="996809"/>
                </a:lnTo>
                <a:lnTo>
                  <a:pt x="1113005" y="1095324"/>
                </a:lnTo>
                <a:lnTo>
                  <a:pt x="1130200" y="1193839"/>
                </a:lnTo>
                <a:lnTo>
                  <a:pt x="1152685" y="1292355"/>
                </a:lnTo>
                <a:lnTo>
                  <a:pt x="1179137" y="1390209"/>
                </a:lnTo>
                <a:lnTo>
                  <a:pt x="1211542" y="1486079"/>
                </a:lnTo>
                <a:lnTo>
                  <a:pt x="1248576" y="1581950"/>
                </a:lnTo>
                <a:lnTo>
                  <a:pt x="1290901" y="1676498"/>
                </a:lnTo>
                <a:lnTo>
                  <a:pt x="1338516" y="1769724"/>
                </a:lnTo>
                <a:lnTo>
                  <a:pt x="1364969" y="1815345"/>
                </a:lnTo>
                <a:lnTo>
                  <a:pt x="1364969" y="1816006"/>
                </a:lnTo>
                <a:lnTo>
                  <a:pt x="1364718" y="1816152"/>
                </a:lnTo>
                <a:lnTo>
                  <a:pt x="1364969" y="1816581"/>
                </a:lnTo>
                <a:lnTo>
                  <a:pt x="1270200" y="1871195"/>
                </a:lnTo>
                <a:lnTo>
                  <a:pt x="1236673" y="1890719"/>
                </a:lnTo>
                <a:lnTo>
                  <a:pt x="1236673" y="1890516"/>
                </a:lnTo>
                <a:lnTo>
                  <a:pt x="24481" y="2589076"/>
                </a:lnTo>
                <a:lnTo>
                  <a:pt x="0" y="2546160"/>
                </a:lnTo>
                <a:lnTo>
                  <a:pt x="1212183" y="1847260"/>
                </a:lnTo>
                <a:lnTo>
                  <a:pt x="1208236" y="1840470"/>
                </a:lnTo>
                <a:lnTo>
                  <a:pt x="1156652" y="1740632"/>
                </a:lnTo>
                <a:lnTo>
                  <a:pt x="1111021" y="1639472"/>
                </a:lnTo>
                <a:lnTo>
                  <a:pt x="1072003" y="1536329"/>
                </a:lnTo>
                <a:lnTo>
                  <a:pt x="1036953" y="1433185"/>
                </a:lnTo>
                <a:lnTo>
                  <a:pt x="1008516" y="1328058"/>
                </a:lnTo>
                <a:lnTo>
                  <a:pt x="984047" y="1222931"/>
                </a:lnTo>
                <a:lnTo>
                  <a:pt x="965530" y="1117804"/>
                </a:lnTo>
                <a:lnTo>
                  <a:pt x="952965" y="1011355"/>
                </a:lnTo>
                <a:lnTo>
                  <a:pt x="945029" y="904905"/>
                </a:lnTo>
                <a:lnTo>
                  <a:pt x="942384" y="798456"/>
                </a:lnTo>
                <a:lnTo>
                  <a:pt x="945029" y="693329"/>
                </a:lnTo>
                <a:lnTo>
                  <a:pt x="951643" y="588202"/>
                </a:lnTo>
                <a:lnTo>
                  <a:pt x="964869" y="483075"/>
                </a:lnTo>
                <a:lnTo>
                  <a:pt x="982063" y="378609"/>
                </a:lnTo>
                <a:lnTo>
                  <a:pt x="1005210" y="276127"/>
                </a:lnTo>
                <a:lnTo>
                  <a:pt x="1031663" y="174306"/>
                </a:lnTo>
                <a:lnTo>
                  <a:pt x="1064067" y="73807"/>
                </a:lnTo>
                <a:close/>
              </a:path>
            </a:pathLst>
          </a:custGeom>
          <a:solidFill>
            <a:schemeClr val="tx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17" name="Freeform: Shape 9">
            <a:extLst>
              <a:ext uri="{FF2B5EF4-FFF2-40B4-BE49-F238E27FC236}">
                <a16:creationId xmlns:a16="http://schemas.microsoft.com/office/drawing/2014/main" id="{E49856B7-2674-492C-8ACE-55D6FA786BCB}"/>
              </a:ext>
            </a:extLst>
          </p:cNvPr>
          <p:cNvSpPr>
            <a:spLocks/>
          </p:cNvSpPr>
          <p:nvPr/>
        </p:nvSpPr>
        <p:spPr bwMode="auto">
          <a:xfrm>
            <a:off x="4723254" y="2579161"/>
            <a:ext cx="823971" cy="2937369"/>
          </a:xfrm>
          <a:custGeom>
            <a:avLst/>
            <a:gdLst>
              <a:gd name="connsiteX0" fmla="*/ 161034 w 1097134"/>
              <a:gd name="connsiteY0" fmla="*/ 0 h 3775488"/>
              <a:gd name="connsiteX1" fmla="*/ 322580 w 1097134"/>
              <a:gd name="connsiteY1" fmla="*/ 0 h 3775488"/>
              <a:gd name="connsiteX2" fmla="*/ 319612 w 1097134"/>
              <a:gd name="connsiteY2" fmla="*/ 5896 h 3775488"/>
              <a:gd name="connsiteX3" fmla="*/ 271968 w 1097134"/>
              <a:gd name="connsiteY3" fmla="*/ 119616 h 3775488"/>
              <a:gd name="connsiteX4" fmla="*/ 232926 w 1097134"/>
              <a:gd name="connsiteY4" fmla="*/ 235320 h 3775488"/>
              <a:gd name="connsiteX5" fmla="*/ 201164 w 1097134"/>
              <a:gd name="connsiteY5" fmla="*/ 352347 h 3775488"/>
              <a:gd name="connsiteX6" fmla="*/ 176018 w 1097134"/>
              <a:gd name="connsiteY6" fmla="*/ 472679 h 3775488"/>
              <a:gd name="connsiteX7" fmla="*/ 158813 w 1097134"/>
              <a:gd name="connsiteY7" fmla="*/ 593011 h 3775488"/>
              <a:gd name="connsiteX8" fmla="*/ 150211 w 1097134"/>
              <a:gd name="connsiteY8" fmla="*/ 715988 h 3775488"/>
              <a:gd name="connsiteX9" fmla="*/ 148888 w 1097134"/>
              <a:gd name="connsiteY9" fmla="*/ 838304 h 3775488"/>
              <a:gd name="connsiteX10" fmla="*/ 155505 w 1097134"/>
              <a:gd name="connsiteY10" fmla="*/ 961942 h 3775488"/>
              <a:gd name="connsiteX11" fmla="*/ 170063 w 1097134"/>
              <a:gd name="connsiteY11" fmla="*/ 1084918 h 3775488"/>
              <a:gd name="connsiteX12" fmla="*/ 193223 w 1097134"/>
              <a:gd name="connsiteY12" fmla="*/ 1206573 h 3775488"/>
              <a:gd name="connsiteX13" fmla="*/ 224986 w 1097134"/>
              <a:gd name="connsiteY13" fmla="*/ 1328227 h 3775488"/>
              <a:gd name="connsiteX14" fmla="*/ 264689 w 1097134"/>
              <a:gd name="connsiteY14" fmla="*/ 1449221 h 3775488"/>
              <a:gd name="connsiteX15" fmla="*/ 313656 w 1097134"/>
              <a:gd name="connsiteY15" fmla="*/ 1567569 h 3775488"/>
              <a:gd name="connsiteX16" fmla="*/ 369902 w 1097134"/>
              <a:gd name="connsiteY16" fmla="*/ 1683935 h 3775488"/>
              <a:gd name="connsiteX17" fmla="*/ 402327 w 1097134"/>
              <a:gd name="connsiteY17" fmla="*/ 1741456 h 3775488"/>
              <a:gd name="connsiteX18" fmla="*/ 435413 w 1097134"/>
              <a:gd name="connsiteY18" fmla="*/ 1796333 h 3775488"/>
              <a:gd name="connsiteX19" fmla="*/ 506217 w 1097134"/>
              <a:gd name="connsiteY19" fmla="*/ 1902780 h 3775488"/>
              <a:gd name="connsiteX20" fmla="*/ 583638 w 1097134"/>
              <a:gd name="connsiteY20" fmla="*/ 2001955 h 3775488"/>
              <a:gd name="connsiteX21" fmla="*/ 665692 w 1097134"/>
              <a:gd name="connsiteY21" fmla="*/ 2095180 h 3775488"/>
              <a:gd name="connsiteX22" fmla="*/ 754363 w 1097134"/>
              <a:gd name="connsiteY22" fmla="*/ 2183115 h 3775488"/>
              <a:gd name="connsiteX23" fmla="*/ 847004 w 1097134"/>
              <a:gd name="connsiteY23" fmla="*/ 2263116 h 3775488"/>
              <a:gd name="connsiteX24" fmla="*/ 943615 w 1097134"/>
              <a:gd name="connsiteY24" fmla="*/ 2337166 h 3775488"/>
              <a:gd name="connsiteX25" fmla="*/ 1044858 w 1097134"/>
              <a:gd name="connsiteY25" fmla="*/ 2403944 h 3775488"/>
              <a:gd name="connsiteX26" fmla="*/ 1097134 w 1097134"/>
              <a:gd name="connsiteY26" fmla="*/ 2435019 h 3775488"/>
              <a:gd name="connsiteX27" fmla="*/ 1022360 w 1097134"/>
              <a:gd name="connsiteY27" fmla="*/ 2563285 h 3775488"/>
              <a:gd name="connsiteX28" fmla="*/ 1021767 w 1097134"/>
              <a:gd name="connsiteY28" fmla="*/ 2562933 h 3775488"/>
              <a:gd name="connsiteX29" fmla="*/ 322690 w 1097134"/>
              <a:gd name="connsiteY29" fmla="*/ 3775488 h 3775488"/>
              <a:gd name="connsiteX30" fmla="*/ 279739 w 1097134"/>
              <a:gd name="connsiteY30" fmla="*/ 3751681 h 3775488"/>
              <a:gd name="connsiteX31" fmla="*/ 979048 w 1097134"/>
              <a:gd name="connsiteY31" fmla="*/ 2537526 h 3775488"/>
              <a:gd name="connsiteX32" fmla="*/ 966775 w 1097134"/>
              <a:gd name="connsiteY32" fmla="*/ 2530227 h 3775488"/>
              <a:gd name="connsiteX33" fmla="*/ 856929 w 1097134"/>
              <a:gd name="connsiteY33" fmla="*/ 2458160 h 3775488"/>
              <a:gd name="connsiteX34" fmla="*/ 752377 w 1097134"/>
              <a:gd name="connsiteY34" fmla="*/ 2378159 h 3775488"/>
              <a:gd name="connsiteX35" fmla="*/ 653119 w 1097134"/>
              <a:gd name="connsiteY35" fmla="*/ 2291546 h 3775488"/>
              <a:gd name="connsiteX36" fmla="*/ 557831 w 1097134"/>
              <a:gd name="connsiteY36" fmla="*/ 2197660 h 3775488"/>
              <a:gd name="connsiteX37" fmla="*/ 468499 w 1097134"/>
              <a:gd name="connsiteY37" fmla="*/ 2097163 h 3775488"/>
              <a:gd name="connsiteX38" fmla="*/ 386446 w 1097134"/>
              <a:gd name="connsiteY38" fmla="*/ 1989393 h 3775488"/>
              <a:gd name="connsiteX39" fmla="*/ 309024 w 1097134"/>
              <a:gd name="connsiteY39" fmla="*/ 1875012 h 3775488"/>
              <a:gd name="connsiteX40" fmla="*/ 273953 w 1097134"/>
              <a:gd name="connsiteY40" fmla="*/ 1815507 h 3775488"/>
              <a:gd name="connsiteX41" fmla="*/ 238882 w 1097134"/>
              <a:gd name="connsiteY41" fmla="*/ 1753357 h 3775488"/>
              <a:gd name="connsiteX42" fmla="*/ 178003 w 1097134"/>
              <a:gd name="connsiteY42" fmla="*/ 1628397 h 3775488"/>
              <a:gd name="connsiteX43" fmla="*/ 125727 w 1097134"/>
              <a:gd name="connsiteY43" fmla="*/ 1500792 h 3775488"/>
              <a:gd name="connsiteX44" fmla="*/ 82715 w 1097134"/>
              <a:gd name="connsiteY44" fmla="*/ 1370542 h 3775488"/>
              <a:gd name="connsiteX45" fmla="*/ 48306 w 1097134"/>
              <a:gd name="connsiteY45" fmla="*/ 1239631 h 3775488"/>
              <a:gd name="connsiteX46" fmla="*/ 23160 w 1097134"/>
              <a:gd name="connsiteY46" fmla="*/ 1107398 h 3775488"/>
              <a:gd name="connsiteX47" fmla="*/ 7279 w 1097134"/>
              <a:gd name="connsiteY47" fmla="*/ 974504 h 3775488"/>
              <a:gd name="connsiteX48" fmla="*/ 0 w 1097134"/>
              <a:gd name="connsiteY48" fmla="*/ 842271 h 3775488"/>
              <a:gd name="connsiteX49" fmla="*/ 1324 w 1097134"/>
              <a:gd name="connsiteY49" fmla="*/ 710037 h 3775488"/>
              <a:gd name="connsiteX50" fmla="*/ 11249 w 1097134"/>
              <a:gd name="connsiteY50" fmla="*/ 577804 h 3775488"/>
              <a:gd name="connsiteX51" fmla="*/ 29778 w 1097134"/>
              <a:gd name="connsiteY51" fmla="*/ 447555 h 3775488"/>
              <a:gd name="connsiteX52" fmla="*/ 56246 w 1097134"/>
              <a:gd name="connsiteY52" fmla="*/ 317966 h 3775488"/>
              <a:gd name="connsiteX53" fmla="*/ 90656 w 1097134"/>
              <a:gd name="connsiteY53" fmla="*/ 191022 h 3775488"/>
              <a:gd name="connsiteX54" fmla="*/ 133006 w 1097134"/>
              <a:gd name="connsiteY54" fmla="*/ 66062 h 377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97134" h="3775488">
                <a:moveTo>
                  <a:pt x="161034" y="0"/>
                </a:moveTo>
                <a:lnTo>
                  <a:pt x="322580" y="0"/>
                </a:lnTo>
                <a:lnTo>
                  <a:pt x="319612" y="5896"/>
                </a:lnTo>
                <a:lnTo>
                  <a:pt x="271968" y="119616"/>
                </a:lnTo>
                <a:lnTo>
                  <a:pt x="232926" y="235320"/>
                </a:lnTo>
                <a:lnTo>
                  <a:pt x="201164" y="352347"/>
                </a:lnTo>
                <a:lnTo>
                  <a:pt x="176018" y="472679"/>
                </a:lnTo>
                <a:lnTo>
                  <a:pt x="158813" y="593011"/>
                </a:lnTo>
                <a:lnTo>
                  <a:pt x="150211" y="715988"/>
                </a:lnTo>
                <a:lnTo>
                  <a:pt x="148888" y="838304"/>
                </a:lnTo>
                <a:lnTo>
                  <a:pt x="155505" y="961942"/>
                </a:lnTo>
                <a:lnTo>
                  <a:pt x="170063" y="1084918"/>
                </a:lnTo>
                <a:lnTo>
                  <a:pt x="193223" y="1206573"/>
                </a:lnTo>
                <a:lnTo>
                  <a:pt x="224986" y="1328227"/>
                </a:lnTo>
                <a:lnTo>
                  <a:pt x="264689" y="1449221"/>
                </a:lnTo>
                <a:lnTo>
                  <a:pt x="313656" y="1567569"/>
                </a:lnTo>
                <a:lnTo>
                  <a:pt x="369902" y="1683935"/>
                </a:lnTo>
                <a:lnTo>
                  <a:pt x="402327" y="1741456"/>
                </a:lnTo>
                <a:lnTo>
                  <a:pt x="435413" y="1796333"/>
                </a:lnTo>
                <a:lnTo>
                  <a:pt x="506217" y="1902780"/>
                </a:lnTo>
                <a:lnTo>
                  <a:pt x="583638" y="2001955"/>
                </a:lnTo>
                <a:lnTo>
                  <a:pt x="665692" y="2095180"/>
                </a:lnTo>
                <a:lnTo>
                  <a:pt x="754363" y="2183115"/>
                </a:lnTo>
                <a:lnTo>
                  <a:pt x="847004" y="2263116"/>
                </a:lnTo>
                <a:lnTo>
                  <a:pt x="943615" y="2337166"/>
                </a:lnTo>
                <a:lnTo>
                  <a:pt x="1044858" y="2403944"/>
                </a:lnTo>
                <a:lnTo>
                  <a:pt x="1097134" y="2435019"/>
                </a:lnTo>
                <a:lnTo>
                  <a:pt x="1022360" y="2563285"/>
                </a:lnTo>
                <a:lnTo>
                  <a:pt x="1021767" y="2562933"/>
                </a:lnTo>
                <a:lnTo>
                  <a:pt x="322690" y="3775488"/>
                </a:lnTo>
                <a:lnTo>
                  <a:pt x="279739" y="3751681"/>
                </a:lnTo>
                <a:lnTo>
                  <a:pt x="979048" y="2537526"/>
                </a:lnTo>
                <a:lnTo>
                  <a:pt x="966775" y="2530227"/>
                </a:lnTo>
                <a:lnTo>
                  <a:pt x="856929" y="2458160"/>
                </a:lnTo>
                <a:lnTo>
                  <a:pt x="752377" y="2378159"/>
                </a:lnTo>
                <a:lnTo>
                  <a:pt x="653119" y="2291546"/>
                </a:lnTo>
                <a:lnTo>
                  <a:pt x="557831" y="2197660"/>
                </a:lnTo>
                <a:lnTo>
                  <a:pt x="468499" y="2097163"/>
                </a:lnTo>
                <a:lnTo>
                  <a:pt x="386446" y="1989393"/>
                </a:lnTo>
                <a:lnTo>
                  <a:pt x="309024" y="1875012"/>
                </a:lnTo>
                <a:lnTo>
                  <a:pt x="273953" y="1815507"/>
                </a:lnTo>
                <a:lnTo>
                  <a:pt x="238882" y="1753357"/>
                </a:lnTo>
                <a:lnTo>
                  <a:pt x="178003" y="1628397"/>
                </a:lnTo>
                <a:lnTo>
                  <a:pt x="125727" y="1500792"/>
                </a:lnTo>
                <a:lnTo>
                  <a:pt x="82715" y="1370542"/>
                </a:lnTo>
                <a:lnTo>
                  <a:pt x="48306" y="1239631"/>
                </a:lnTo>
                <a:lnTo>
                  <a:pt x="23160" y="1107398"/>
                </a:lnTo>
                <a:lnTo>
                  <a:pt x="7279" y="974504"/>
                </a:lnTo>
                <a:lnTo>
                  <a:pt x="0" y="842271"/>
                </a:lnTo>
                <a:lnTo>
                  <a:pt x="1324" y="710037"/>
                </a:lnTo>
                <a:lnTo>
                  <a:pt x="11249" y="577804"/>
                </a:lnTo>
                <a:lnTo>
                  <a:pt x="29778" y="447555"/>
                </a:lnTo>
                <a:lnTo>
                  <a:pt x="56246" y="317966"/>
                </a:lnTo>
                <a:lnTo>
                  <a:pt x="90656" y="191022"/>
                </a:lnTo>
                <a:lnTo>
                  <a:pt x="133006" y="66062"/>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18" name="Freeform: Shape 10">
            <a:extLst>
              <a:ext uri="{FF2B5EF4-FFF2-40B4-BE49-F238E27FC236}">
                <a16:creationId xmlns:a16="http://schemas.microsoft.com/office/drawing/2014/main" id="{B1EC4DB9-F63D-44B3-AD6E-B2832827E58E}"/>
              </a:ext>
            </a:extLst>
          </p:cNvPr>
          <p:cNvSpPr>
            <a:spLocks noChangeArrowheads="1"/>
          </p:cNvSpPr>
          <p:nvPr/>
        </p:nvSpPr>
        <p:spPr bwMode="auto">
          <a:xfrm>
            <a:off x="4823935" y="3113443"/>
            <a:ext cx="1424441" cy="2566918"/>
          </a:xfrm>
          <a:custGeom>
            <a:avLst/>
            <a:gdLst>
              <a:gd name="connsiteX0" fmla="*/ 0 w 1896673"/>
              <a:gd name="connsiteY0" fmla="*/ 0 h 3299336"/>
              <a:gd name="connsiteX1" fmla="*/ 148136 w 1896673"/>
              <a:gd name="connsiteY1" fmla="*/ 0 h 3299336"/>
              <a:gd name="connsiteX2" fmla="*/ 148797 w 1896673"/>
              <a:gd name="connsiteY2" fmla="*/ 55551 h 3299336"/>
              <a:gd name="connsiteX3" fmla="*/ 156072 w 1896673"/>
              <a:gd name="connsiteY3" fmla="*/ 167976 h 3299336"/>
              <a:gd name="connsiteX4" fmla="*/ 169298 w 1896673"/>
              <a:gd name="connsiteY4" fmla="*/ 280400 h 3299336"/>
              <a:gd name="connsiteX5" fmla="*/ 191122 w 1896673"/>
              <a:gd name="connsiteY5" fmla="*/ 391503 h 3299336"/>
              <a:gd name="connsiteX6" fmla="*/ 220220 w 1896673"/>
              <a:gd name="connsiteY6" fmla="*/ 502605 h 3299336"/>
              <a:gd name="connsiteX7" fmla="*/ 257254 w 1896673"/>
              <a:gd name="connsiteY7" fmla="*/ 612384 h 3299336"/>
              <a:gd name="connsiteX8" fmla="*/ 300901 w 1896673"/>
              <a:gd name="connsiteY8" fmla="*/ 719518 h 3299336"/>
              <a:gd name="connsiteX9" fmla="*/ 353146 w 1896673"/>
              <a:gd name="connsiteY9" fmla="*/ 825330 h 3299336"/>
              <a:gd name="connsiteX10" fmla="*/ 382244 w 1896673"/>
              <a:gd name="connsiteY10" fmla="*/ 877574 h 3299336"/>
              <a:gd name="connsiteX11" fmla="*/ 412665 w 1896673"/>
              <a:gd name="connsiteY11" fmla="*/ 929819 h 3299336"/>
              <a:gd name="connsiteX12" fmla="*/ 480120 w 1896673"/>
              <a:gd name="connsiteY12" fmla="*/ 1028356 h 3299336"/>
              <a:gd name="connsiteX13" fmla="*/ 551542 w 1896673"/>
              <a:gd name="connsiteY13" fmla="*/ 1122264 h 3299336"/>
              <a:gd name="connsiteX14" fmla="*/ 628917 w 1896673"/>
              <a:gd name="connsiteY14" fmla="*/ 1208897 h 3299336"/>
              <a:gd name="connsiteX15" fmla="*/ 712244 w 1896673"/>
              <a:gd name="connsiteY15" fmla="*/ 1290239 h 3299336"/>
              <a:gd name="connsiteX16" fmla="*/ 798877 w 1896673"/>
              <a:gd name="connsiteY16" fmla="*/ 1364969 h 3299336"/>
              <a:gd name="connsiteX17" fmla="*/ 890139 w 1896673"/>
              <a:gd name="connsiteY17" fmla="*/ 1433085 h 3299336"/>
              <a:gd name="connsiteX18" fmla="*/ 985370 w 1896673"/>
              <a:gd name="connsiteY18" fmla="*/ 1495911 h 3299336"/>
              <a:gd name="connsiteX19" fmla="*/ 1083246 w 1896673"/>
              <a:gd name="connsiteY19" fmla="*/ 1551462 h 3299336"/>
              <a:gd name="connsiteX20" fmla="*/ 1185089 w 1896673"/>
              <a:gd name="connsiteY20" fmla="*/ 1600400 h 3299336"/>
              <a:gd name="connsiteX21" fmla="*/ 1289578 w 1896673"/>
              <a:gd name="connsiteY21" fmla="*/ 1642724 h 3299336"/>
              <a:gd name="connsiteX22" fmla="*/ 1396051 w 1896673"/>
              <a:gd name="connsiteY22" fmla="*/ 1678436 h 3299336"/>
              <a:gd name="connsiteX23" fmla="*/ 1505169 w 1896673"/>
              <a:gd name="connsiteY23" fmla="*/ 1706872 h 3299336"/>
              <a:gd name="connsiteX24" fmla="*/ 1615610 w 1896673"/>
              <a:gd name="connsiteY24" fmla="*/ 1728696 h 3299336"/>
              <a:gd name="connsiteX25" fmla="*/ 1726712 w 1896673"/>
              <a:gd name="connsiteY25" fmla="*/ 1743245 h 3299336"/>
              <a:gd name="connsiteX26" fmla="*/ 1840459 w 1896673"/>
              <a:gd name="connsiteY26" fmla="*/ 1751181 h 3299336"/>
              <a:gd name="connsiteX27" fmla="*/ 1847073 w 1896673"/>
              <a:gd name="connsiteY27" fmla="*/ 1751181 h 3299336"/>
              <a:gd name="connsiteX28" fmla="*/ 1847073 w 1896673"/>
              <a:gd name="connsiteY28" fmla="*/ 1749858 h 3299336"/>
              <a:gd name="connsiteX29" fmla="*/ 1896673 w 1896673"/>
              <a:gd name="connsiteY29" fmla="*/ 1749858 h 3299336"/>
              <a:gd name="connsiteX30" fmla="*/ 1896673 w 1896673"/>
              <a:gd name="connsiteY30" fmla="*/ 3299336 h 3299336"/>
              <a:gd name="connsiteX31" fmla="*/ 1847073 w 1896673"/>
              <a:gd name="connsiteY31" fmla="*/ 3299336 h 3299336"/>
              <a:gd name="connsiteX32" fmla="*/ 1847073 w 1896673"/>
              <a:gd name="connsiteY32" fmla="*/ 1899574 h 3299336"/>
              <a:gd name="connsiteX33" fmla="*/ 1835169 w 1896673"/>
              <a:gd name="connsiteY33" fmla="*/ 1899318 h 3299336"/>
              <a:gd name="connsiteX34" fmla="*/ 1713486 w 1896673"/>
              <a:gd name="connsiteY34" fmla="*/ 1890720 h 3299336"/>
              <a:gd name="connsiteX35" fmla="*/ 1591802 w 1896673"/>
              <a:gd name="connsiteY35" fmla="*/ 1875510 h 3299336"/>
              <a:gd name="connsiteX36" fmla="*/ 1471442 w 1896673"/>
              <a:gd name="connsiteY36" fmla="*/ 1851702 h 3299336"/>
              <a:gd name="connsiteX37" fmla="*/ 1354388 w 1896673"/>
              <a:gd name="connsiteY37" fmla="*/ 1820620 h 3299336"/>
              <a:gd name="connsiteX38" fmla="*/ 1238656 w 1896673"/>
              <a:gd name="connsiteY38" fmla="*/ 1782264 h 3299336"/>
              <a:gd name="connsiteX39" fmla="*/ 1125570 w 1896673"/>
              <a:gd name="connsiteY39" fmla="*/ 1735971 h 3299336"/>
              <a:gd name="connsiteX40" fmla="*/ 1014468 w 1896673"/>
              <a:gd name="connsiteY40" fmla="*/ 1682403 h 3299336"/>
              <a:gd name="connsiteX41" fmla="*/ 907334 w 1896673"/>
              <a:gd name="connsiteY41" fmla="*/ 1622884 h 3299336"/>
              <a:gd name="connsiteX42" fmla="*/ 804829 w 1896673"/>
              <a:gd name="connsiteY42" fmla="*/ 1554768 h 3299336"/>
              <a:gd name="connsiteX43" fmla="*/ 704969 w 1896673"/>
              <a:gd name="connsiteY43" fmla="*/ 1480700 h 3299336"/>
              <a:gd name="connsiteX44" fmla="*/ 611061 w 1896673"/>
              <a:gd name="connsiteY44" fmla="*/ 1400019 h 3299336"/>
              <a:gd name="connsiteX45" fmla="*/ 521783 w 1896673"/>
              <a:gd name="connsiteY45" fmla="*/ 1311402 h 3299336"/>
              <a:gd name="connsiteX46" fmla="*/ 437795 w 1896673"/>
              <a:gd name="connsiteY46" fmla="*/ 1217494 h 3299336"/>
              <a:gd name="connsiteX47" fmla="*/ 359098 w 1896673"/>
              <a:gd name="connsiteY47" fmla="*/ 1116312 h 3299336"/>
              <a:gd name="connsiteX48" fmla="*/ 287014 w 1896673"/>
              <a:gd name="connsiteY48" fmla="*/ 1007855 h 3299336"/>
              <a:gd name="connsiteX49" fmla="*/ 253286 w 1896673"/>
              <a:gd name="connsiteY49" fmla="*/ 952304 h 3299336"/>
              <a:gd name="connsiteX50" fmla="*/ 221543 w 1896673"/>
              <a:gd name="connsiteY50" fmla="*/ 896091 h 3299336"/>
              <a:gd name="connsiteX51" fmla="*/ 165330 w 1896673"/>
              <a:gd name="connsiteY51" fmla="*/ 781021 h 3299336"/>
              <a:gd name="connsiteX52" fmla="*/ 117054 w 1896673"/>
              <a:gd name="connsiteY52" fmla="*/ 663306 h 3299336"/>
              <a:gd name="connsiteX53" fmla="*/ 78036 w 1896673"/>
              <a:gd name="connsiteY53" fmla="*/ 544929 h 3299336"/>
              <a:gd name="connsiteX54" fmla="*/ 46292 w 1896673"/>
              <a:gd name="connsiteY54" fmla="*/ 425230 h 3299336"/>
              <a:gd name="connsiteX55" fmla="*/ 23146 w 1896673"/>
              <a:gd name="connsiteY55" fmla="*/ 303547 h 3299336"/>
              <a:gd name="connsiteX56" fmla="*/ 7274 w 1896673"/>
              <a:gd name="connsiteY56" fmla="*/ 182525 h 3299336"/>
              <a:gd name="connsiteX57" fmla="*/ 661 w 1896673"/>
              <a:gd name="connsiteY57" fmla="*/ 60842 h 329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96673" h="3299336">
                <a:moveTo>
                  <a:pt x="0" y="0"/>
                </a:moveTo>
                <a:lnTo>
                  <a:pt x="148136" y="0"/>
                </a:lnTo>
                <a:lnTo>
                  <a:pt x="148797" y="55551"/>
                </a:lnTo>
                <a:lnTo>
                  <a:pt x="156072" y="167976"/>
                </a:lnTo>
                <a:lnTo>
                  <a:pt x="169298" y="280400"/>
                </a:lnTo>
                <a:lnTo>
                  <a:pt x="191122" y="391503"/>
                </a:lnTo>
                <a:lnTo>
                  <a:pt x="220220" y="502605"/>
                </a:lnTo>
                <a:lnTo>
                  <a:pt x="257254" y="612384"/>
                </a:lnTo>
                <a:lnTo>
                  <a:pt x="300901" y="719518"/>
                </a:lnTo>
                <a:lnTo>
                  <a:pt x="353146" y="825330"/>
                </a:lnTo>
                <a:lnTo>
                  <a:pt x="382244" y="877574"/>
                </a:lnTo>
                <a:lnTo>
                  <a:pt x="412665" y="929819"/>
                </a:lnTo>
                <a:lnTo>
                  <a:pt x="480120" y="1028356"/>
                </a:lnTo>
                <a:lnTo>
                  <a:pt x="551542" y="1122264"/>
                </a:lnTo>
                <a:lnTo>
                  <a:pt x="628917" y="1208897"/>
                </a:lnTo>
                <a:lnTo>
                  <a:pt x="712244" y="1290239"/>
                </a:lnTo>
                <a:lnTo>
                  <a:pt x="798877" y="1364969"/>
                </a:lnTo>
                <a:lnTo>
                  <a:pt x="890139" y="1433085"/>
                </a:lnTo>
                <a:lnTo>
                  <a:pt x="985370" y="1495911"/>
                </a:lnTo>
                <a:lnTo>
                  <a:pt x="1083246" y="1551462"/>
                </a:lnTo>
                <a:lnTo>
                  <a:pt x="1185089" y="1600400"/>
                </a:lnTo>
                <a:lnTo>
                  <a:pt x="1289578" y="1642724"/>
                </a:lnTo>
                <a:lnTo>
                  <a:pt x="1396051" y="1678436"/>
                </a:lnTo>
                <a:lnTo>
                  <a:pt x="1505169" y="1706872"/>
                </a:lnTo>
                <a:lnTo>
                  <a:pt x="1615610" y="1728696"/>
                </a:lnTo>
                <a:lnTo>
                  <a:pt x="1726712" y="1743245"/>
                </a:lnTo>
                <a:lnTo>
                  <a:pt x="1840459" y="1751181"/>
                </a:lnTo>
                <a:lnTo>
                  <a:pt x="1847073" y="1751181"/>
                </a:lnTo>
                <a:lnTo>
                  <a:pt x="1847073" y="1749858"/>
                </a:lnTo>
                <a:lnTo>
                  <a:pt x="1896673" y="1749858"/>
                </a:lnTo>
                <a:lnTo>
                  <a:pt x="1896673" y="3299336"/>
                </a:lnTo>
                <a:lnTo>
                  <a:pt x="1847073" y="3299336"/>
                </a:lnTo>
                <a:lnTo>
                  <a:pt x="1847073" y="1899574"/>
                </a:lnTo>
                <a:lnTo>
                  <a:pt x="1835169" y="1899318"/>
                </a:lnTo>
                <a:lnTo>
                  <a:pt x="1713486" y="1890720"/>
                </a:lnTo>
                <a:lnTo>
                  <a:pt x="1591802" y="1875510"/>
                </a:lnTo>
                <a:lnTo>
                  <a:pt x="1471442" y="1851702"/>
                </a:lnTo>
                <a:lnTo>
                  <a:pt x="1354388" y="1820620"/>
                </a:lnTo>
                <a:lnTo>
                  <a:pt x="1238656" y="1782264"/>
                </a:lnTo>
                <a:lnTo>
                  <a:pt x="1125570" y="1735971"/>
                </a:lnTo>
                <a:lnTo>
                  <a:pt x="1014468" y="1682403"/>
                </a:lnTo>
                <a:lnTo>
                  <a:pt x="907334" y="1622884"/>
                </a:lnTo>
                <a:lnTo>
                  <a:pt x="804829" y="1554768"/>
                </a:lnTo>
                <a:lnTo>
                  <a:pt x="704969" y="1480700"/>
                </a:lnTo>
                <a:lnTo>
                  <a:pt x="611061" y="1400019"/>
                </a:lnTo>
                <a:lnTo>
                  <a:pt x="521783" y="1311402"/>
                </a:lnTo>
                <a:lnTo>
                  <a:pt x="437795" y="1217494"/>
                </a:lnTo>
                <a:lnTo>
                  <a:pt x="359098" y="1116312"/>
                </a:lnTo>
                <a:lnTo>
                  <a:pt x="287014" y="1007855"/>
                </a:lnTo>
                <a:lnTo>
                  <a:pt x="253286" y="952304"/>
                </a:lnTo>
                <a:lnTo>
                  <a:pt x="221543" y="896091"/>
                </a:lnTo>
                <a:lnTo>
                  <a:pt x="165330" y="781021"/>
                </a:lnTo>
                <a:lnTo>
                  <a:pt x="117054" y="663306"/>
                </a:lnTo>
                <a:lnTo>
                  <a:pt x="78036" y="544929"/>
                </a:lnTo>
                <a:lnTo>
                  <a:pt x="46292" y="425230"/>
                </a:lnTo>
                <a:lnTo>
                  <a:pt x="23146" y="303547"/>
                </a:lnTo>
                <a:lnTo>
                  <a:pt x="7274" y="182525"/>
                </a:lnTo>
                <a:lnTo>
                  <a:pt x="661" y="60842"/>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19" name="Freeform: Shape 11">
            <a:extLst>
              <a:ext uri="{FF2B5EF4-FFF2-40B4-BE49-F238E27FC236}">
                <a16:creationId xmlns:a16="http://schemas.microsoft.com/office/drawing/2014/main" id="{DEED1DAF-17A8-403C-A9ED-75D986F04262}"/>
              </a:ext>
            </a:extLst>
          </p:cNvPr>
          <p:cNvSpPr>
            <a:spLocks/>
          </p:cNvSpPr>
          <p:nvPr/>
        </p:nvSpPr>
        <p:spPr bwMode="auto">
          <a:xfrm>
            <a:off x="5083022" y="3657119"/>
            <a:ext cx="2424230" cy="1705618"/>
          </a:xfrm>
          <a:custGeom>
            <a:avLst/>
            <a:gdLst>
              <a:gd name="connsiteX0" fmla="*/ 128296 w 3227913"/>
              <a:gd name="connsiteY0" fmla="*/ 0 h 2192282"/>
              <a:gd name="connsiteX1" fmla="*/ 171282 w 3227913"/>
              <a:gd name="connsiteY1" fmla="*/ 70761 h 2192282"/>
              <a:gd name="connsiteX2" fmla="*/ 265851 w 3227913"/>
              <a:gd name="connsiteY2" fmla="*/ 201703 h 2192282"/>
              <a:gd name="connsiteX3" fmla="*/ 371663 w 3227913"/>
              <a:gd name="connsiteY3" fmla="*/ 321402 h 2192282"/>
              <a:gd name="connsiteX4" fmla="*/ 487394 w 3227913"/>
              <a:gd name="connsiteY4" fmla="*/ 427214 h 2192282"/>
              <a:gd name="connsiteX5" fmla="*/ 611723 w 3227913"/>
              <a:gd name="connsiteY5" fmla="*/ 521783 h 2192282"/>
              <a:gd name="connsiteX6" fmla="*/ 743987 w 3227913"/>
              <a:gd name="connsiteY6" fmla="*/ 602465 h 2192282"/>
              <a:gd name="connsiteX7" fmla="*/ 882865 w 3227913"/>
              <a:gd name="connsiteY7" fmla="*/ 669920 h 2192282"/>
              <a:gd name="connsiteX8" fmla="*/ 1027033 w 3227913"/>
              <a:gd name="connsiteY8" fmla="*/ 723487 h 2192282"/>
              <a:gd name="connsiteX9" fmla="*/ 1175169 w 3227913"/>
              <a:gd name="connsiteY9" fmla="*/ 763166 h 2192282"/>
              <a:gd name="connsiteX10" fmla="*/ 1326612 w 3227913"/>
              <a:gd name="connsiteY10" fmla="*/ 788958 h 2192282"/>
              <a:gd name="connsiteX11" fmla="*/ 1480038 w 3227913"/>
              <a:gd name="connsiteY11" fmla="*/ 799539 h 2192282"/>
              <a:gd name="connsiteX12" fmla="*/ 1635449 w 3227913"/>
              <a:gd name="connsiteY12" fmla="*/ 796232 h 2192282"/>
              <a:gd name="connsiteX13" fmla="*/ 1789537 w 3227913"/>
              <a:gd name="connsiteY13" fmla="*/ 776392 h 2192282"/>
              <a:gd name="connsiteX14" fmla="*/ 1942964 w 3227913"/>
              <a:gd name="connsiteY14" fmla="*/ 742004 h 2192282"/>
              <a:gd name="connsiteX15" fmla="*/ 2093745 w 3227913"/>
              <a:gd name="connsiteY15" fmla="*/ 691743 h 2192282"/>
              <a:gd name="connsiteX16" fmla="*/ 2241881 w 3227913"/>
              <a:gd name="connsiteY16" fmla="*/ 625611 h 2192282"/>
              <a:gd name="connsiteX17" fmla="*/ 2313911 w 3227913"/>
              <a:gd name="connsiteY17" fmla="*/ 585301 h 2192282"/>
              <a:gd name="connsiteX18" fmla="*/ 2313966 w 3227913"/>
              <a:gd name="connsiteY18" fmla="*/ 585269 h 2192282"/>
              <a:gd name="connsiteX19" fmla="*/ 2314034 w 3227913"/>
              <a:gd name="connsiteY19" fmla="*/ 585388 h 2192282"/>
              <a:gd name="connsiteX20" fmla="*/ 2388695 w 3227913"/>
              <a:gd name="connsiteY20" fmla="*/ 713567 h 2192282"/>
              <a:gd name="connsiteX21" fmla="*/ 2388695 w 3227913"/>
              <a:gd name="connsiteY21" fmla="*/ 714667 h 2192282"/>
              <a:gd name="connsiteX22" fmla="*/ 3227913 w 3227913"/>
              <a:gd name="connsiteY22" fmla="*/ 2167813 h 2192282"/>
              <a:gd name="connsiteX23" fmla="*/ 3184927 w 3227913"/>
              <a:gd name="connsiteY23" fmla="*/ 2192282 h 2192282"/>
              <a:gd name="connsiteX24" fmla="*/ 2345566 w 3227913"/>
              <a:gd name="connsiteY24" fmla="*/ 737834 h 2192282"/>
              <a:gd name="connsiteX25" fmla="*/ 2269657 w 3227913"/>
              <a:gd name="connsiteY25" fmla="*/ 777054 h 2192282"/>
              <a:gd name="connsiteX26" fmla="*/ 2188976 w 3227913"/>
              <a:gd name="connsiteY26" fmla="*/ 813426 h 2192282"/>
              <a:gd name="connsiteX27" fmla="*/ 2106972 w 3227913"/>
              <a:gd name="connsiteY27" fmla="*/ 845170 h 2192282"/>
              <a:gd name="connsiteX28" fmla="*/ 2024306 w 3227913"/>
              <a:gd name="connsiteY28" fmla="*/ 872284 h 2192282"/>
              <a:gd name="connsiteX29" fmla="*/ 1941641 w 3227913"/>
              <a:gd name="connsiteY29" fmla="*/ 896092 h 2192282"/>
              <a:gd name="connsiteX30" fmla="*/ 1815329 w 3227913"/>
              <a:gd name="connsiteY30" fmla="*/ 923206 h 2192282"/>
              <a:gd name="connsiteX31" fmla="*/ 1646692 w 3227913"/>
              <a:gd name="connsiteY31" fmla="*/ 944368 h 2192282"/>
              <a:gd name="connsiteX32" fmla="*/ 1476732 w 3227913"/>
              <a:gd name="connsiteY32" fmla="*/ 948336 h 2192282"/>
              <a:gd name="connsiteX33" fmla="*/ 1308756 w 3227913"/>
              <a:gd name="connsiteY33" fmla="*/ 936432 h 2192282"/>
              <a:gd name="connsiteX34" fmla="*/ 1143426 w 3227913"/>
              <a:gd name="connsiteY34" fmla="*/ 908657 h 2192282"/>
              <a:gd name="connsiteX35" fmla="*/ 981402 w 3227913"/>
              <a:gd name="connsiteY35" fmla="*/ 865671 h 2192282"/>
              <a:gd name="connsiteX36" fmla="*/ 823346 w 3227913"/>
              <a:gd name="connsiteY36" fmla="*/ 806152 h 2192282"/>
              <a:gd name="connsiteX37" fmla="*/ 671903 w 3227913"/>
              <a:gd name="connsiteY37" fmla="*/ 732745 h 2192282"/>
              <a:gd name="connsiteX38" fmla="*/ 527735 w 3227913"/>
              <a:gd name="connsiteY38" fmla="*/ 644128 h 2192282"/>
              <a:gd name="connsiteX39" fmla="*/ 391502 w 3227913"/>
              <a:gd name="connsiteY39" fmla="*/ 541623 h 2192282"/>
              <a:gd name="connsiteX40" fmla="*/ 296272 w 3227913"/>
              <a:gd name="connsiteY40" fmla="*/ 454990 h 2192282"/>
              <a:gd name="connsiteX41" fmla="*/ 235430 w 3227913"/>
              <a:gd name="connsiteY41" fmla="*/ 393487 h 2192282"/>
              <a:gd name="connsiteX42" fmla="*/ 177895 w 3227913"/>
              <a:gd name="connsiteY42" fmla="*/ 328016 h 2192282"/>
              <a:gd name="connsiteX43" fmla="*/ 123006 w 3227913"/>
              <a:gd name="connsiteY43" fmla="*/ 260561 h 2192282"/>
              <a:gd name="connsiteX44" fmla="*/ 72084 w 3227913"/>
              <a:gd name="connsiteY44" fmla="*/ 188477 h 2192282"/>
              <a:gd name="connsiteX45" fmla="*/ 23146 w 3227913"/>
              <a:gd name="connsiteY45" fmla="*/ 113086 h 2192282"/>
              <a:gd name="connsiteX46" fmla="*/ 0 w 3227913"/>
              <a:gd name="connsiteY46" fmla="*/ 74068 h 219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27913" h="2192282">
                <a:moveTo>
                  <a:pt x="128296" y="0"/>
                </a:moveTo>
                <a:lnTo>
                  <a:pt x="171282" y="70761"/>
                </a:lnTo>
                <a:lnTo>
                  <a:pt x="265851" y="201703"/>
                </a:lnTo>
                <a:lnTo>
                  <a:pt x="371663" y="321402"/>
                </a:lnTo>
                <a:lnTo>
                  <a:pt x="487394" y="427214"/>
                </a:lnTo>
                <a:lnTo>
                  <a:pt x="611723" y="521783"/>
                </a:lnTo>
                <a:lnTo>
                  <a:pt x="743987" y="602465"/>
                </a:lnTo>
                <a:lnTo>
                  <a:pt x="882865" y="669920"/>
                </a:lnTo>
                <a:lnTo>
                  <a:pt x="1027033" y="723487"/>
                </a:lnTo>
                <a:lnTo>
                  <a:pt x="1175169" y="763166"/>
                </a:lnTo>
                <a:lnTo>
                  <a:pt x="1326612" y="788958"/>
                </a:lnTo>
                <a:lnTo>
                  <a:pt x="1480038" y="799539"/>
                </a:lnTo>
                <a:lnTo>
                  <a:pt x="1635449" y="796232"/>
                </a:lnTo>
                <a:lnTo>
                  <a:pt x="1789537" y="776392"/>
                </a:lnTo>
                <a:lnTo>
                  <a:pt x="1942964" y="742004"/>
                </a:lnTo>
                <a:lnTo>
                  <a:pt x="2093745" y="691743"/>
                </a:lnTo>
                <a:lnTo>
                  <a:pt x="2241881" y="625611"/>
                </a:lnTo>
                <a:lnTo>
                  <a:pt x="2313911" y="585301"/>
                </a:lnTo>
                <a:lnTo>
                  <a:pt x="2313966" y="585269"/>
                </a:lnTo>
                <a:lnTo>
                  <a:pt x="2314034" y="585388"/>
                </a:lnTo>
                <a:lnTo>
                  <a:pt x="2388695" y="713567"/>
                </a:lnTo>
                <a:lnTo>
                  <a:pt x="2388695" y="714667"/>
                </a:lnTo>
                <a:lnTo>
                  <a:pt x="3227913" y="2167813"/>
                </a:lnTo>
                <a:lnTo>
                  <a:pt x="3184927" y="2192282"/>
                </a:lnTo>
                <a:lnTo>
                  <a:pt x="2345566" y="737834"/>
                </a:lnTo>
                <a:lnTo>
                  <a:pt x="2269657" y="777054"/>
                </a:lnTo>
                <a:lnTo>
                  <a:pt x="2188976" y="813426"/>
                </a:lnTo>
                <a:lnTo>
                  <a:pt x="2106972" y="845170"/>
                </a:lnTo>
                <a:lnTo>
                  <a:pt x="2024306" y="872284"/>
                </a:lnTo>
                <a:lnTo>
                  <a:pt x="1941641" y="896092"/>
                </a:lnTo>
                <a:lnTo>
                  <a:pt x="1815329" y="923206"/>
                </a:lnTo>
                <a:lnTo>
                  <a:pt x="1646692" y="944368"/>
                </a:lnTo>
                <a:lnTo>
                  <a:pt x="1476732" y="948336"/>
                </a:lnTo>
                <a:lnTo>
                  <a:pt x="1308756" y="936432"/>
                </a:lnTo>
                <a:lnTo>
                  <a:pt x="1143426" y="908657"/>
                </a:lnTo>
                <a:lnTo>
                  <a:pt x="981402" y="865671"/>
                </a:lnTo>
                <a:lnTo>
                  <a:pt x="823346" y="806152"/>
                </a:lnTo>
                <a:lnTo>
                  <a:pt x="671903" y="732745"/>
                </a:lnTo>
                <a:lnTo>
                  <a:pt x="527735" y="644128"/>
                </a:lnTo>
                <a:lnTo>
                  <a:pt x="391502" y="541623"/>
                </a:lnTo>
                <a:lnTo>
                  <a:pt x="296272" y="454990"/>
                </a:lnTo>
                <a:lnTo>
                  <a:pt x="235430" y="393487"/>
                </a:lnTo>
                <a:lnTo>
                  <a:pt x="177895" y="328016"/>
                </a:lnTo>
                <a:lnTo>
                  <a:pt x="123006" y="260561"/>
                </a:lnTo>
                <a:lnTo>
                  <a:pt x="72084" y="188477"/>
                </a:lnTo>
                <a:lnTo>
                  <a:pt x="23146" y="113086"/>
                </a:lnTo>
                <a:lnTo>
                  <a:pt x="0" y="74068"/>
                </a:lnTo>
                <a:close/>
              </a:path>
            </a:pathLst>
          </a:custGeom>
          <a:solidFill>
            <a:schemeClr val="accent4"/>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20" name="Freeform: Shape 12">
            <a:extLst>
              <a:ext uri="{FF2B5EF4-FFF2-40B4-BE49-F238E27FC236}">
                <a16:creationId xmlns:a16="http://schemas.microsoft.com/office/drawing/2014/main" id="{2239330B-EC8C-4BE8-ACEA-F2516D4B24D4}"/>
              </a:ext>
            </a:extLst>
          </p:cNvPr>
          <p:cNvSpPr>
            <a:spLocks/>
          </p:cNvSpPr>
          <p:nvPr/>
        </p:nvSpPr>
        <p:spPr bwMode="auto">
          <a:xfrm>
            <a:off x="5595823" y="3606107"/>
            <a:ext cx="2877191" cy="850494"/>
          </a:xfrm>
          <a:custGeom>
            <a:avLst/>
            <a:gdLst>
              <a:gd name="connsiteX0" fmla="*/ 2011759 w 3831039"/>
              <a:gd name="connsiteY0" fmla="*/ 0 h 1093166"/>
              <a:gd name="connsiteX1" fmla="*/ 2011806 w 3831039"/>
              <a:gd name="connsiteY1" fmla="*/ 28 h 1093166"/>
              <a:gd name="connsiteX2" fmla="*/ 2011822 w 3831039"/>
              <a:gd name="connsiteY2" fmla="*/ 0 h 1093166"/>
              <a:gd name="connsiteX3" fmla="*/ 2025402 w 3831039"/>
              <a:gd name="connsiteY3" fmla="*/ 7881 h 1093166"/>
              <a:gd name="connsiteX4" fmla="*/ 3831039 w 3831039"/>
              <a:gd name="connsiteY4" fmla="*/ 1050790 h 1093166"/>
              <a:gd name="connsiteX5" fmla="*/ 3806552 w 3831039"/>
              <a:gd name="connsiteY5" fmla="*/ 1093166 h 1093166"/>
              <a:gd name="connsiteX6" fmla="*/ 2115849 w 3831039"/>
              <a:gd name="connsiteY6" fmla="*/ 116900 h 1093166"/>
              <a:gd name="connsiteX7" fmla="*/ 2114924 w 3831039"/>
              <a:gd name="connsiteY7" fmla="*/ 118466 h 1093166"/>
              <a:gd name="connsiteX8" fmla="*/ 2058086 w 3831039"/>
              <a:gd name="connsiteY8" fmla="*/ 203842 h 1093166"/>
              <a:gd name="connsiteX9" fmla="*/ 1995960 w 3831039"/>
              <a:gd name="connsiteY9" fmla="*/ 285246 h 1093166"/>
              <a:gd name="connsiteX10" fmla="*/ 1927886 w 3831039"/>
              <a:gd name="connsiteY10" fmla="*/ 363341 h 1093166"/>
              <a:gd name="connsiteX11" fmla="*/ 1854524 w 3831039"/>
              <a:gd name="connsiteY11" fmla="*/ 438127 h 1093166"/>
              <a:gd name="connsiteX12" fmla="*/ 1775214 w 3831039"/>
              <a:gd name="connsiteY12" fmla="*/ 507618 h 1093166"/>
              <a:gd name="connsiteX13" fmla="*/ 1691278 w 3831039"/>
              <a:gd name="connsiteY13" fmla="*/ 573139 h 1093166"/>
              <a:gd name="connsiteX14" fmla="*/ 1602716 w 3831039"/>
              <a:gd name="connsiteY14" fmla="*/ 632703 h 1093166"/>
              <a:gd name="connsiteX15" fmla="*/ 1555130 w 3831039"/>
              <a:gd name="connsiteY15" fmla="*/ 660500 h 1093166"/>
              <a:gd name="connsiteX16" fmla="*/ 1508205 w 3831039"/>
              <a:gd name="connsiteY16" fmla="*/ 686972 h 1093166"/>
              <a:gd name="connsiteX17" fmla="*/ 1413034 w 3831039"/>
              <a:gd name="connsiteY17" fmla="*/ 733962 h 1093166"/>
              <a:gd name="connsiteX18" fmla="*/ 1317201 w 3831039"/>
              <a:gd name="connsiteY18" fmla="*/ 773671 h 1093166"/>
              <a:gd name="connsiteX19" fmla="*/ 1218725 w 3831039"/>
              <a:gd name="connsiteY19" fmla="*/ 807424 h 1093166"/>
              <a:gd name="connsiteX20" fmla="*/ 1119588 w 3831039"/>
              <a:gd name="connsiteY20" fmla="*/ 833897 h 1093166"/>
              <a:gd name="connsiteX21" fmla="*/ 1019790 w 3831039"/>
              <a:gd name="connsiteY21" fmla="*/ 853090 h 1093166"/>
              <a:gd name="connsiteX22" fmla="*/ 918670 w 3831039"/>
              <a:gd name="connsiteY22" fmla="*/ 866988 h 1093166"/>
              <a:gd name="connsiteX23" fmla="*/ 818872 w 3831039"/>
              <a:gd name="connsiteY23" fmla="*/ 874268 h 1093166"/>
              <a:gd name="connsiteX24" fmla="*/ 718413 w 3831039"/>
              <a:gd name="connsiteY24" fmla="*/ 874930 h 1093166"/>
              <a:gd name="connsiteX25" fmla="*/ 617954 w 3831039"/>
              <a:gd name="connsiteY25" fmla="*/ 868974 h 1093166"/>
              <a:gd name="connsiteX26" fmla="*/ 518817 w 3831039"/>
              <a:gd name="connsiteY26" fmla="*/ 857061 h 1093166"/>
              <a:gd name="connsiteX27" fmla="*/ 421002 w 3831039"/>
              <a:gd name="connsiteY27" fmla="*/ 838530 h 1093166"/>
              <a:gd name="connsiteX28" fmla="*/ 323848 w 3831039"/>
              <a:gd name="connsiteY28" fmla="*/ 814704 h 1093166"/>
              <a:gd name="connsiteX29" fmla="*/ 228676 w 3831039"/>
              <a:gd name="connsiteY29" fmla="*/ 784922 h 1093166"/>
              <a:gd name="connsiteX30" fmla="*/ 134826 w 3831039"/>
              <a:gd name="connsiteY30" fmla="*/ 749846 h 1093166"/>
              <a:gd name="connsiteX31" fmla="*/ 44281 w 3831039"/>
              <a:gd name="connsiteY31" fmla="*/ 707489 h 1093166"/>
              <a:gd name="connsiteX32" fmla="*/ 0 w 3831039"/>
              <a:gd name="connsiteY32" fmla="*/ 684325 h 1093166"/>
              <a:gd name="connsiteX33" fmla="*/ 74022 w 3831039"/>
              <a:gd name="connsiteY33" fmla="*/ 555931 h 1093166"/>
              <a:gd name="connsiteX34" fmla="*/ 114338 w 3831039"/>
              <a:gd name="connsiteY34" fmla="*/ 577110 h 1093166"/>
              <a:gd name="connsiteX35" fmla="*/ 196952 w 3831039"/>
              <a:gd name="connsiteY35" fmla="*/ 614172 h 1093166"/>
              <a:gd name="connsiteX36" fmla="*/ 280888 w 3831039"/>
              <a:gd name="connsiteY36" fmla="*/ 646601 h 1093166"/>
              <a:gd name="connsiteX37" fmla="*/ 367468 w 3831039"/>
              <a:gd name="connsiteY37" fmla="*/ 673074 h 1093166"/>
              <a:gd name="connsiteX38" fmla="*/ 454709 w 3831039"/>
              <a:gd name="connsiteY38" fmla="*/ 694914 h 1093166"/>
              <a:gd name="connsiteX39" fmla="*/ 543932 w 3831039"/>
              <a:gd name="connsiteY39" fmla="*/ 710798 h 1093166"/>
              <a:gd name="connsiteX40" fmla="*/ 633816 w 3831039"/>
              <a:gd name="connsiteY40" fmla="*/ 721387 h 1093166"/>
              <a:gd name="connsiteX41" fmla="*/ 723700 w 3831039"/>
              <a:gd name="connsiteY41" fmla="*/ 726682 h 1093166"/>
              <a:gd name="connsiteX42" fmla="*/ 814246 w 3831039"/>
              <a:gd name="connsiteY42" fmla="*/ 725358 h 1093166"/>
              <a:gd name="connsiteX43" fmla="*/ 905452 w 3831039"/>
              <a:gd name="connsiteY43" fmla="*/ 719402 h 1093166"/>
              <a:gd name="connsiteX44" fmla="*/ 995997 w 3831039"/>
              <a:gd name="connsiteY44" fmla="*/ 706827 h 1093166"/>
              <a:gd name="connsiteX45" fmla="*/ 1086542 w 3831039"/>
              <a:gd name="connsiteY45" fmla="*/ 688958 h 1093166"/>
              <a:gd name="connsiteX46" fmla="*/ 1176426 w 3831039"/>
              <a:gd name="connsiteY46" fmla="*/ 664470 h 1093166"/>
              <a:gd name="connsiteX47" fmla="*/ 1264989 w 3831039"/>
              <a:gd name="connsiteY47" fmla="*/ 634688 h 1093166"/>
              <a:gd name="connsiteX48" fmla="*/ 1352230 w 3831039"/>
              <a:gd name="connsiteY48" fmla="*/ 597626 h 1093166"/>
              <a:gd name="connsiteX49" fmla="*/ 1438809 w 3831039"/>
              <a:gd name="connsiteY49" fmla="*/ 555931 h 1093166"/>
              <a:gd name="connsiteX50" fmla="*/ 1481108 w 3831039"/>
              <a:gd name="connsiteY50" fmla="*/ 531444 h 1093166"/>
              <a:gd name="connsiteX51" fmla="*/ 1523406 w 3831039"/>
              <a:gd name="connsiteY51" fmla="*/ 506957 h 1093166"/>
              <a:gd name="connsiteX52" fmla="*/ 1605360 w 3831039"/>
              <a:gd name="connsiteY52" fmla="*/ 452025 h 1093166"/>
              <a:gd name="connsiteX53" fmla="*/ 1681365 w 3831039"/>
              <a:gd name="connsiteY53" fmla="*/ 392461 h 1093166"/>
              <a:gd name="connsiteX54" fmla="*/ 1752082 w 3831039"/>
              <a:gd name="connsiteY54" fmla="*/ 330250 h 1093166"/>
              <a:gd name="connsiteX55" fmla="*/ 1819496 w 3831039"/>
              <a:gd name="connsiteY55" fmla="*/ 262082 h 1093166"/>
              <a:gd name="connsiteX56" fmla="*/ 1880961 w 3831039"/>
              <a:gd name="connsiteY56" fmla="*/ 191929 h 1093166"/>
              <a:gd name="connsiteX57" fmla="*/ 1937138 w 3831039"/>
              <a:gd name="connsiteY57" fmla="*/ 117143 h 1093166"/>
              <a:gd name="connsiteX58" fmla="*/ 1988690 w 3831039"/>
              <a:gd name="connsiteY58" fmla="*/ 40371 h 1093166"/>
              <a:gd name="connsiteX59" fmla="*/ 2009949 w 3831039"/>
              <a:gd name="connsiteY59" fmla="*/ 3270 h 109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831039" h="1093166">
                <a:moveTo>
                  <a:pt x="2011759" y="0"/>
                </a:moveTo>
                <a:lnTo>
                  <a:pt x="2011806" y="28"/>
                </a:lnTo>
                <a:lnTo>
                  <a:pt x="2011822" y="0"/>
                </a:lnTo>
                <a:lnTo>
                  <a:pt x="2025402" y="7881"/>
                </a:lnTo>
                <a:lnTo>
                  <a:pt x="3831039" y="1050790"/>
                </a:lnTo>
                <a:lnTo>
                  <a:pt x="3806552" y="1093166"/>
                </a:lnTo>
                <a:lnTo>
                  <a:pt x="2115849" y="116900"/>
                </a:lnTo>
                <a:lnTo>
                  <a:pt x="2114924" y="118466"/>
                </a:lnTo>
                <a:lnTo>
                  <a:pt x="2058086" y="203842"/>
                </a:lnTo>
                <a:lnTo>
                  <a:pt x="1995960" y="285246"/>
                </a:lnTo>
                <a:lnTo>
                  <a:pt x="1927886" y="363341"/>
                </a:lnTo>
                <a:lnTo>
                  <a:pt x="1854524" y="438127"/>
                </a:lnTo>
                <a:lnTo>
                  <a:pt x="1775214" y="507618"/>
                </a:lnTo>
                <a:lnTo>
                  <a:pt x="1691278" y="573139"/>
                </a:lnTo>
                <a:lnTo>
                  <a:pt x="1602716" y="632703"/>
                </a:lnTo>
                <a:lnTo>
                  <a:pt x="1555130" y="660500"/>
                </a:lnTo>
                <a:lnTo>
                  <a:pt x="1508205" y="686972"/>
                </a:lnTo>
                <a:lnTo>
                  <a:pt x="1413034" y="733962"/>
                </a:lnTo>
                <a:lnTo>
                  <a:pt x="1317201" y="773671"/>
                </a:lnTo>
                <a:lnTo>
                  <a:pt x="1218725" y="807424"/>
                </a:lnTo>
                <a:lnTo>
                  <a:pt x="1119588" y="833897"/>
                </a:lnTo>
                <a:lnTo>
                  <a:pt x="1019790" y="853090"/>
                </a:lnTo>
                <a:lnTo>
                  <a:pt x="918670" y="866988"/>
                </a:lnTo>
                <a:lnTo>
                  <a:pt x="818872" y="874268"/>
                </a:lnTo>
                <a:lnTo>
                  <a:pt x="718413" y="874930"/>
                </a:lnTo>
                <a:lnTo>
                  <a:pt x="617954" y="868974"/>
                </a:lnTo>
                <a:lnTo>
                  <a:pt x="518817" y="857061"/>
                </a:lnTo>
                <a:lnTo>
                  <a:pt x="421002" y="838530"/>
                </a:lnTo>
                <a:lnTo>
                  <a:pt x="323848" y="814704"/>
                </a:lnTo>
                <a:lnTo>
                  <a:pt x="228676" y="784922"/>
                </a:lnTo>
                <a:lnTo>
                  <a:pt x="134826" y="749846"/>
                </a:lnTo>
                <a:lnTo>
                  <a:pt x="44281" y="707489"/>
                </a:lnTo>
                <a:lnTo>
                  <a:pt x="0" y="684325"/>
                </a:lnTo>
                <a:lnTo>
                  <a:pt x="74022" y="555931"/>
                </a:lnTo>
                <a:lnTo>
                  <a:pt x="114338" y="577110"/>
                </a:lnTo>
                <a:lnTo>
                  <a:pt x="196952" y="614172"/>
                </a:lnTo>
                <a:lnTo>
                  <a:pt x="280888" y="646601"/>
                </a:lnTo>
                <a:lnTo>
                  <a:pt x="367468" y="673074"/>
                </a:lnTo>
                <a:lnTo>
                  <a:pt x="454709" y="694914"/>
                </a:lnTo>
                <a:lnTo>
                  <a:pt x="543932" y="710798"/>
                </a:lnTo>
                <a:lnTo>
                  <a:pt x="633816" y="721387"/>
                </a:lnTo>
                <a:lnTo>
                  <a:pt x="723700" y="726682"/>
                </a:lnTo>
                <a:lnTo>
                  <a:pt x="814246" y="725358"/>
                </a:lnTo>
                <a:lnTo>
                  <a:pt x="905452" y="719402"/>
                </a:lnTo>
                <a:lnTo>
                  <a:pt x="995997" y="706827"/>
                </a:lnTo>
                <a:lnTo>
                  <a:pt x="1086542" y="688958"/>
                </a:lnTo>
                <a:lnTo>
                  <a:pt x="1176426" y="664470"/>
                </a:lnTo>
                <a:lnTo>
                  <a:pt x="1264989" y="634688"/>
                </a:lnTo>
                <a:lnTo>
                  <a:pt x="1352230" y="597626"/>
                </a:lnTo>
                <a:lnTo>
                  <a:pt x="1438809" y="555931"/>
                </a:lnTo>
                <a:lnTo>
                  <a:pt x="1481108" y="531444"/>
                </a:lnTo>
                <a:lnTo>
                  <a:pt x="1523406" y="506957"/>
                </a:lnTo>
                <a:lnTo>
                  <a:pt x="1605360" y="452025"/>
                </a:lnTo>
                <a:lnTo>
                  <a:pt x="1681365" y="392461"/>
                </a:lnTo>
                <a:lnTo>
                  <a:pt x="1752082" y="330250"/>
                </a:lnTo>
                <a:lnTo>
                  <a:pt x="1819496" y="262082"/>
                </a:lnTo>
                <a:lnTo>
                  <a:pt x="1880961" y="191929"/>
                </a:lnTo>
                <a:lnTo>
                  <a:pt x="1937138" y="117143"/>
                </a:lnTo>
                <a:lnTo>
                  <a:pt x="1988690" y="40371"/>
                </a:lnTo>
                <a:lnTo>
                  <a:pt x="2009949" y="3270"/>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21" name="Freeform 71">
            <a:extLst>
              <a:ext uri="{FF2B5EF4-FFF2-40B4-BE49-F238E27FC236}">
                <a16:creationId xmlns:a16="http://schemas.microsoft.com/office/drawing/2014/main" id="{90C50CA3-D1F8-4360-A23C-C98BEA93C932}"/>
              </a:ext>
            </a:extLst>
          </p:cNvPr>
          <p:cNvSpPr>
            <a:spLocks/>
          </p:cNvSpPr>
          <p:nvPr/>
        </p:nvSpPr>
        <p:spPr bwMode="auto">
          <a:xfrm>
            <a:off x="6852322" y="4731049"/>
            <a:ext cx="885061" cy="916867"/>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2" name="Freeform 72">
            <a:extLst>
              <a:ext uri="{FF2B5EF4-FFF2-40B4-BE49-F238E27FC236}">
                <a16:creationId xmlns:a16="http://schemas.microsoft.com/office/drawing/2014/main" id="{80A2CD88-717F-4B5C-919B-85DD94F23294}"/>
              </a:ext>
            </a:extLst>
          </p:cNvPr>
          <p:cNvSpPr>
            <a:spLocks/>
          </p:cNvSpPr>
          <p:nvPr/>
        </p:nvSpPr>
        <p:spPr bwMode="auto">
          <a:xfrm>
            <a:off x="5688449" y="4941809"/>
            <a:ext cx="885061" cy="918410"/>
          </a:xfrm>
          <a:prstGeom prst="ellipse">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3" name="Freeform 73">
            <a:extLst>
              <a:ext uri="{FF2B5EF4-FFF2-40B4-BE49-F238E27FC236}">
                <a16:creationId xmlns:a16="http://schemas.microsoft.com/office/drawing/2014/main" id="{43C8545D-5A21-441B-B8BF-AFEF73A38857}"/>
              </a:ext>
            </a:extLst>
          </p:cNvPr>
          <p:cNvSpPr>
            <a:spLocks/>
          </p:cNvSpPr>
          <p:nvPr/>
        </p:nvSpPr>
        <p:spPr bwMode="auto">
          <a:xfrm>
            <a:off x="4528604" y="4727021"/>
            <a:ext cx="885061" cy="916867"/>
          </a:xfrm>
          <a:prstGeom prst="ellipse">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4" name="Freeform 74">
            <a:extLst>
              <a:ext uri="{FF2B5EF4-FFF2-40B4-BE49-F238E27FC236}">
                <a16:creationId xmlns:a16="http://schemas.microsoft.com/office/drawing/2014/main" id="{7CCFE921-5561-4D65-B536-98EB794C6FEA}"/>
              </a:ext>
            </a:extLst>
          </p:cNvPr>
          <p:cNvSpPr>
            <a:spLocks/>
          </p:cNvSpPr>
          <p:nvPr/>
        </p:nvSpPr>
        <p:spPr bwMode="auto">
          <a:xfrm>
            <a:off x="3594284" y="3917548"/>
            <a:ext cx="885061" cy="918410"/>
          </a:xfrm>
          <a:prstGeom prst="ellipse">
            <a:avLst/>
          </a:prstGeom>
          <a:solidFill>
            <a:srgbClr val="C00000"/>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5" name="Freeform 75">
            <a:extLst>
              <a:ext uri="{FF2B5EF4-FFF2-40B4-BE49-F238E27FC236}">
                <a16:creationId xmlns:a16="http://schemas.microsoft.com/office/drawing/2014/main" id="{1725F7D4-C4DD-4FD9-BA43-2C7C40AF1EDA}"/>
              </a:ext>
            </a:extLst>
          </p:cNvPr>
          <p:cNvSpPr>
            <a:spLocks/>
          </p:cNvSpPr>
          <p:nvPr/>
        </p:nvSpPr>
        <p:spPr bwMode="auto">
          <a:xfrm>
            <a:off x="7779930" y="3932315"/>
            <a:ext cx="886550" cy="918410"/>
          </a:xfrm>
          <a:prstGeom prst="ellipse">
            <a:avLst/>
          </a:prstGeom>
          <a:solidFill>
            <a:srgbClr val="0070C0"/>
          </a:solidFill>
          <a:ln>
            <a:noFill/>
          </a:ln>
        </p:spPr>
        <p:txBody>
          <a:bodyPr vert="horz" wrap="square" lIns="68580" tIns="34290" rIns="68580" bIns="34290" numCol="1" anchor="t" anchorCtr="0" compatLnSpc="1">
            <a:prstTxWarp prst="textNoShape">
              <a:avLst/>
            </a:prstTxWarp>
          </a:bodyPr>
          <a:lstStyle/>
          <a:p>
            <a:endParaRPr lang="en-US" sz="1350"/>
          </a:p>
        </p:txBody>
      </p:sp>
      <p:pic>
        <p:nvPicPr>
          <p:cNvPr id="26" name="Graphic 21" descr="Rocket">
            <a:extLst>
              <a:ext uri="{FF2B5EF4-FFF2-40B4-BE49-F238E27FC236}">
                <a16:creationId xmlns:a16="http://schemas.microsoft.com/office/drawing/2014/main" id="{B120F05C-7D85-44AE-9A53-B8386F12F52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72713" y="5063367"/>
            <a:ext cx="711412" cy="711412"/>
          </a:xfrm>
          <a:prstGeom prst="rect">
            <a:avLst/>
          </a:prstGeom>
        </p:spPr>
      </p:pic>
      <p:pic>
        <p:nvPicPr>
          <p:cNvPr id="27" name="Graphic 23" descr="Bullseye">
            <a:extLst>
              <a:ext uri="{FF2B5EF4-FFF2-40B4-BE49-F238E27FC236}">
                <a16:creationId xmlns:a16="http://schemas.microsoft.com/office/drawing/2014/main" id="{FD4C6918-777E-4B5A-BBE2-47110D66A81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78668" y="4028243"/>
            <a:ext cx="711412" cy="711412"/>
          </a:xfrm>
          <a:prstGeom prst="rect">
            <a:avLst/>
          </a:prstGeom>
        </p:spPr>
      </p:pic>
      <p:pic>
        <p:nvPicPr>
          <p:cNvPr id="28" name="Picture 27">
            <a:extLst>
              <a:ext uri="{FF2B5EF4-FFF2-40B4-BE49-F238E27FC236}">
                <a16:creationId xmlns:a16="http://schemas.microsoft.com/office/drawing/2014/main" id="{6D93F801-B203-4C46-B29D-8E6CFC9E4A28}"/>
              </a:ext>
            </a:extLst>
          </p:cNvPr>
          <p:cNvPicPr>
            <a:picLocks noChangeAspect="1"/>
          </p:cNvPicPr>
          <p:nvPr/>
        </p:nvPicPr>
        <p:blipFill>
          <a:blip r:embed="rId6"/>
          <a:stretch>
            <a:fillRect/>
          </a:stretch>
        </p:blipFill>
        <p:spPr>
          <a:xfrm>
            <a:off x="5541301" y="2548800"/>
            <a:ext cx="1301565" cy="1404608"/>
          </a:xfrm>
          <a:prstGeom prst="rect">
            <a:avLst/>
          </a:prstGeom>
        </p:spPr>
      </p:pic>
      <p:sp>
        <p:nvSpPr>
          <p:cNvPr id="30" name="Shape 213">
            <a:extLst>
              <a:ext uri="{FF2B5EF4-FFF2-40B4-BE49-F238E27FC236}">
                <a16:creationId xmlns:a16="http://schemas.microsoft.com/office/drawing/2014/main" id="{B08A5989-18BA-49F9-A920-ABEF97237AAC}"/>
              </a:ext>
            </a:extLst>
          </p:cNvPr>
          <p:cNvSpPr txBox="1">
            <a:spLocks/>
          </p:cNvSpPr>
          <p:nvPr/>
        </p:nvSpPr>
        <p:spPr>
          <a:xfrm>
            <a:off x="3114675" y="1974006"/>
            <a:ext cx="6696615" cy="521144"/>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r>
              <a:rPr lang="en-GB" sz="2400" b="1">
                <a:solidFill>
                  <a:srgbClr val="D61282"/>
                </a:solidFill>
                <a:latin typeface="Times New Roman" pitchFamily="18" charset="0"/>
                <a:cs typeface="Times New Roman" pitchFamily="18" charset="0"/>
              </a:rPr>
              <a:t>CH</a:t>
            </a:r>
            <a:r>
              <a:rPr lang="vi-VN" sz="2400" b="1">
                <a:solidFill>
                  <a:srgbClr val="D61282"/>
                </a:solidFill>
                <a:latin typeface="Times New Roman" pitchFamily="18" charset="0"/>
                <a:cs typeface="Times New Roman" pitchFamily="18" charset="0"/>
              </a:rPr>
              <a:t>Ư</a:t>
            </a:r>
            <a:r>
              <a:rPr lang="en-GB" sz="2400" b="1">
                <a:solidFill>
                  <a:srgbClr val="D61282"/>
                </a:solidFill>
                <a:latin typeface="Times New Roman" pitchFamily="18" charset="0"/>
                <a:cs typeface="Times New Roman" pitchFamily="18" charset="0"/>
              </a:rPr>
              <a:t>ƠNG TRÌNH </a:t>
            </a:r>
            <a:r>
              <a:rPr lang="en-GB" sz="2400" b="1">
                <a:solidFill>
                  <a:schemeClr val="accent2">
                    <a:lumMod val="75000"/>
                  </a:schemeClr>
                </a:solidFill>
                <a:latin typeface="Times New Roman" pitchFamily="18" charset="0"/>
                <a:cs typeface="Times New Roman" pitchFamily="18" charset="0"/>
              </a:rPr>
              <a:t>RÈN LUYỆN </a:t>
            </a:r>
            <a:r>
              <a:rPr lang="en-GB" sz="2400" b="1">
                <a:solidFill>
                  <a:srgbClr val="0070C0"/>
                </a:solidFill>
                <a:latin typeface="Times New Roman" pitchFamily="18" charset="0"/>
                <a:cs typeface="Times New Roman" pitchFamily="18" charset="0"/>
              </a:rPr>
              <a:t>ĐỘI VIÊN</a:t>
            </a:r>
            <a:endParaRPr lang="en" sz="2400" b="1">
              <a:solidFill>
                <a:srgbClr val="0070C0"/>
              </a:solidFill>
              <a:latin typeface="Times New Roman" pitchFamily="18" charset="0"/>
              <a:cs typeface="Times New Roman" pitchFamily="18" charset="0"/>
            </a:endParaRPr>
          </a:p>
        </p:txBody>
      </p:sp>
      <p:sp>
        <p:nvSpPr>
          <p:cNvPr id="33" name="TextBox 32">
            <a:extLst>
              <a:ext uri="{FF2B5EF4-FFF2-40B4-BE49-F238E27FC236}">
                <a16:creationId xmlns:a16="http://schemas.microsoft.com/office/drawing/2014/main" id="{BD44B976-18A9-4A7A-8ACD-9DFFE49E5094}"/>
              </a:ext>
            </a:extLst>
          </p:cNvPr>
          <p:cNvSpPr txBox="1"/>
          <p:nvPr/>
        </p:nvSpPr>
        <p:spPr>
          <a:xfrm>
            <a:off x="2116212" y="2960279"/>
            <a:ext cx="2519680" cy="707886"/>
          </a:xfrm>
          <a:prstGeom prst="rect">
            <a:avLst/>
          </a:prstGeom>
          <a:noFill/>
        </p:spPr>
        <p:txBody>
          <a:bodyPr wrap="square" rtlCol="0">
            <a:spAutoFit/>
          </a:bodyPr>
          <a:lstStyle/>
          <a:p>
            <a:pPr algn="ctr"/>
            <a:r>
              <a:rPr lang="en-US" sz="2000" dirty="0" err="1">
                <a:solidFill>
                  <a:srgbClr val="C00000"/>
                </a:solidFill>
                <a:latin typeface="Times New Roman" pitchFamily="18" charset="0"/>
                <a:cs typeface="Times New Roman" pitchFamily="18" charset="0"/>
              </a:rPr>
              <a:t>Kính</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yêu</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Bác</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Hồ</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và</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hiểu</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biết</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truyền</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thống</a:t>
            </a:r>
            <a:endParaRPr lang="en-GB" sz="2000" dirty="0">
              <a:solidFill>
                <a:srgbClr val="C00000"/>
              </a:solidFill>
              <a:latin typeface="Times New Roman" pitchFamily="18" charset="0"/>
              <a:cs typeface="Times New Roman" pitchFamily="18" charset="0"/>
            </a:endParaRPr>
          </a:p>
        </p:txBody>
      </p:sp>
      <p:sp>
        <p:nvSpPr>
          <p:cNvPr id="34" name="TextBox 33">
            <a:extLst>
              <a:ext uri="{FF2B5EF4-FFF2-40B4-BE49-F238E27FC236}">
                <a16:creationId xmlns:a16="http://schemas.microsoft.com/office/drawing/2014/main" id="{A3E31972-0359-4418-8B25-7876D2490B6D}"/>
              </a:ext>
            </a:extLst>
          </p:cNvPr>
          <p:cNvSpPr txBox="1"/>
          <p:nvPr/>
        </p:nvSpPr>
        <p:spPr>
          <a:xfrm>
            <a:off x="2157577" y="5005091"/>
            <a:ext cx="2884018" cy="1323439"/>
          </a:xfrm>
          <a:prstGeom prst="rect">
            <a:avLst/>
          </a:prstGeom>
          <a:noFill/>
        </p:spPr>
        <p:txBody>
          <a:bodyPr wrap="square" rtlCol="0">
            <a:spAutoFit/>
          </a:bodyPr>
          <a:lstStyle/>
          <a:p>
            <a:pPr algn="ctr"/>
            <a:r>
              <a:rPr lang="en-US" sz="2000">
                <a:solidFill>
                  <a:schemeClr val="accent2">
                    <a:lumMod val="75000"/>
                  </a:schemeClr>
                </a:solidFill>
                <a:latin typeface="Times New Roman" pitchFamily="18" charset="0"/>
                <a:cs typeface="Times New Roman" pitchFamily="18" charset="0"/>
              </a:rPr>
              <a:t>Rèn luyện </a:t>
            </a:r>
          </a:p>
          <a:p>
            <a:pPr algn="ctr"/>
            <a:r>
              <a:rPr lang="en-US" sz="2000">
                <a:solidFill>
                  <a:schemeClr val="accent2">
                    <a:lumMod val="75000"/>
                  </a:schemeClr>
                </a:solidFill>
                <a:latin typeface="Times New Roman" pitchFamily="18" charset="0"/>
                <a:cs typeface="Times New Roman" pitchFamily="18" charset="0"/>
              </a:rPr>
              <a:t>đạo đức, nếp sống và hiểu biết </a:t>
            </a:r>
          </a:p>
          <a:p>
            <a:pPr algn="ctr"/>
            <a:r>
              <a:rPr lang="en-US" sz="2000">
                <a:solidFill>
                  <a:schemeClr val="accent2">
                    <a:lumMod val="75000"/>
                  </a:schemeClr>
                </a:solidFill>
                <a:latin typeface="Times New Roman" pitchFamily="18" charset="0"/>
                <a:cs typeface="Times New Roman" pitchFamily="18" charset="0"/>
              </a:rPr>
              <a:t>pháp luật</a:t>
            </a:r>
            <a:endParaRPr lang="en-GB" sz="2000">
              <a:solidFill>
                <a:schemeClr val="accent2">
                  <a:lumMod val="75000"/>
                </a:schemeClr>
              </a:solidFill>
              <a:latin typeface="Times New Roman" pitchFamily="18" charset="0"/>
              <a:cs typeface="Times New Roman" pitchFamily="18" charset="0"/>
            </a:endParaRPr>
          </a:p>
        </p:txBody>
      </p:sp>
      <p:sp>
        <p:nvSpPr>
          <p:cNvPr id="35" name="TextBox 34">
            <a:extLst>
              <a:ext uri="{FF2B5EF4-FFF2-40B4-BE49-F238E27FC236}">
                <a16:creationId xmlns:a16="http://schemas.microsoft.com/office/drawing/2014/main" id="{A8203CAA-DD6B-48BE-AC60-DC103B1C50E2}"/>
              </a:ext>
            </a:extLst>
          </p:cNvPr>
          <p:cNvSpPr txBox="1"/>
          <p:nvPr/>
        </p:nvSpPr>
        <p:spPr>
          <a:xfrm>
            <a:off x="4837728" y="5980011"/>
            <a:ext cx="2816770" cy="707886"/>
          </a:xfrm>
          <a:prstGeom prst="rect">
            <a:avLst/>
          </a:prstGeom>
          <a:noFill/>
        </p:spPr>
        <p:txBody>
          <a:bodyPr wrap="square" rtlCol="0">
            <a:spAutoFit/>
          </a:bodyPr>
          <a:lstStyle/>
          <a:p>
            <a:pPr algn="ctr"/>
            <a:r>
              <a:rPr lang="en-US" sz="2000">
                <a:solidFill>
                  <a:srgbClr val="00B050"/>
                </a:solidFill>
                <a:latin typeface="Times New Roman" pitchFamily="18" charset="0"/>
                <a:cs typeface="Times New Roman" pitchFamily="18" charset="0"/>
              </a:rPr>
              <a:t>Thi đua học tập, tìm hiểu khoa học</a:t>
            </a:r>
            <a:endParaRPr lang="en-GB" sz="2000">
              <a:solidFill>
                <a:srgbClr val="00B050"/>
              </a:solidFill>
              <a:latin typeface="Times New Roman" pitchFamily="18" charset="0"/>
              <a:cs typeface="Times New Roman" pitchFamily="18" charset="0"/>
            </a:endParaRPr>
          </a:p>
        </p:txBody>
      </p:sp>
      <p:sp>
        <p:nvSpPr>
          <p:cNvPr id="36" name="TextBox 35">
            <a:extLst>
              <a:ext uri="{FF2B5EF4-FFF2-40B4-BE49-F238E27FC236}">
                <a16:creationId xmlns:a16="http://schemas.microsoft.com/office/drawing/2014/main" id="{9818FB44-D12E-499F-884D-6240504DB4DC}"/>
              </a:ext>
            </a:extLst>
          </p:cNvPr>
          <p:cNvSpPr txBox="1"/>
          <p:nvPr/>
        </p:nvSpPr>
        <p:spPr>
          <a:xfrm>
            <a:off x="7015921" y="5530536"/>
            <a:ext cx="3269291" cy="707886"/>
          </a:xfrm>
          <a:prstGeom prst="rect">
            <a:avLst/>
          </a:prstGeom>
          <a:noFill/>
        </p:spPr>
        <p:txBody>
          <a:bodyPr wrap="square" rtlCol="0">
            <a:spAutoFit/>
          </a:bodyPr>
          <a:lstStyle/>
          <a:p>
            <a:pPr algn="ctr"/>
            <a:r>
              <a:rPr lang="en-US" sz="2000">
                <a:solidFill>
                  <a:schemeClr val="accent4">
                    <a:lumMod val="75000"/>
                  </a:schemeClr>
                </a:solidFill>
                <a:latin typeface="Times New Roman" pitchFamily="18" charset="0"/>
                <a:cs typeface="Times New Roman" pitchFamily="18" charset="0"/>
              </a:rPr>
              <a:t>Rèn luyện sức khỏe và kỹ năng</a:t>
            </a:r>
            <a:endParaRPr lang="en-GB" sz="2000">
              <a:solidFill>
                <a:schemeClr val="accent4">
                  <a:lumMod val="75000"/>
                </a:schemeClr>
              </a:solidFill>
              <a:latin typeface="Times New Roman" pitchFamily="18" charset="0"/>
              <a:cs typeface="Times New Roman" pitchFamily="18" charset="0"/>
            </a:endParaRPr>
          </a:p>
        </p:txBody>
      </p:sp>
      <p:sp>
        <p:nvSpPr>
          <p:cNvPr id="37" name="TextBox 36">
            <a:extLst>
              <a:ext uri="{FF2B5EF4-FFF2-40B4-BE49-F238E27FC236}">
                <a16:creationId xmlns:a16="http://schemas.microsoft.com/office/drawing/2014/main" id="{C085CB0C-F96B-4C9F-8F2E-0A95B7D429E9}"/>
              </a:ext>
            </a:extLst>
          </p:cNvPr>
          <p:cNvSpPr txBox="1"/>
          <p:nvPr/>
        </p:nvSpPr>
        <p:spPr>
          <a:xfrm>
            <a:off x="7441640" y="3143202"/>
            <a:ext cx="3269291" cy="707886"/>
          </a:xfrm>
          <a:prstGeom prst="rect">
            <a:avLst/>
          </a:prstGeom>
          <a:noFill/>
        </p:spPr>
        <p:txBody>
          <a:bodyPr wrap="square" rtlCol="0">
            <a:spAutoFit/>
          </a:bodyPr>
          <a:lstStyle/>
          <a:p>
            <a:pPr algn="ctr"/>
            <a:r>
              <a:rPr lang="vi-VN" sz="2000">
                <a:solidFill>
                  <a:srgbClr val="0070C0"/>
                </a:solidFill>
                <a:latin typeface="Times New Roman" pitchFamily="18" charset="0"/>
                <a:cs typeface="Times New Roman" pitchFamily="18" charset="0"/>
              </a:rPr>
              <a:t>Yêu Sao, yêu Đội, tiến bước lên Đoàn</a:t>
            </a:r>
            <a:endParaRPr lang="en-GB" sz="2000">
              <a:solidFill>
                <a:srgbClr val="0070C0"/>
              </a:solidFill>
              <a:latin typeface="Times New Roman" pitchFamily="18" charset="0"/>
              <a:cs typeface="Times New Roman" pitchFamily="18" charset="0"/>
            </a:endParaRPr>
          </a:p>
        </p:txBody>
      </p:sp>
      <p:sp>
        <p:nvSpPr>
          <p:cNvPr id="38" name="Shape 485">
            <a:extLst>
              <a:ext uri="{FF2B5EF4-FFF2-40B4-BE49-F238E27FC236}">
                <a16:creationId xmlns:a16="http://schemas.microsoft.com/office/drawing/2014/main" id="{C86956E4-4F0C-412E-980A-9E6F750AB34E}"/>
              </a:ext>
            </a:extLst>
          </p:cNvPr>
          <p:cNvSpPr/>
          <p:nvPr/>
        </p:nvSpPr>
        <p:spPr>
          <a:xfrm>
            <a:off x="3740488" y="4142786"/>
            <a:ext cx="527725" cy="490764"/>
          </a:xfrm>
          <a:custGeom>
            <a:avLst/>
            <a:gdLst/>
            <a:ahLst/>
            <a:cxnLst/>
            <a:rect l="0" t="0" r="0" b="0"/>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chemeClr val="bg1">
              <a:alpha val="75000"/>
            </a:schemeClr>
          </a:solidFill>
          <a:ln>
            <a:noFill/>
          </a:ln>
        </p:spPr>
        <p:txBody>
          <a:bodyPr lIns="91425" tIns="91425" rIns="91425" bIns="91425" anchor="ctr" anchorCtr="0">
            <a:noAutofit/>
          </a:bodyPr>
          <a:lstStyle/>
          <a:p>
            <a:pPr lvl="0">
              <a:spcBef>
                <a:spcPts val="0"/>
              </a:spcBef>
              <a:buNone/>
            </a:pPr>
            <a:endParaRPr/>
          </a:p>
        </p:txBody>
      </p:sp>
      <p:grpSp>
        <p:nvGrpSpPr>
          <p:cNvPr id="39" name="Shape 491">
            <a:extLst>
              <a:ext uri="{FF2B5EF4-FFF2-40B4-BE49-F238E27FC236}">
                <a16:creationId xmlns:a16="http://schemas.microsoft.com/office/drawing/2014/main" id="{4B47E7BD-AA7E-45B6-9FD2-4F2D792E1A9B}"/>
              </a:ext>
            </a:extLst>
          </p:cNvPr>
          <p:cNvGrpSpPr/>
          <p:nvPr/>
        </p:nvGrpSpPr>
        <p:grpSpPr>
          <a:xfrm>
            <a:off x="4671949" y="4889338"/>
            <a:ext cx="559075" cy="564122"/>
            <a:chOff x="5926225" y="921350"/>
            <a:chExt cx="517800" cy="504350"/>
          </a:xfrm>
        </p:grpSpPr>
        <p:sp>
          <p:nvSpPr>
            <p:cNvPr id="40" name="Shape 492">
              <a:extLst>
                <a:ext uri="{FF2B5EF4-FFF2-40B4-BE49-F238E27FC236}">
                  <a16:creationId xmlns:a16="http://schemas.microsoft.com/office/drawing/2014/main" id="{9A7BFA5F-E4CC-4470-96F7-39D52E17299C}"/>
                </a:ext>
              </a:extLst>
            </p:cNvPr>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FFFF">
                <a:alpha val="75000"/>
              </a:srgbClr>
            </a:solidFill>
            <a:ln>
              <a:noFill/>
            </a:ln>
          </p:spPr>
          <p:txBody>
            <a:bodyPr lIns="91425" tIns="91425" rIns="91425" bIns="91425" anchor="ctr" anchorCtr="0">
              <a:noAutofit/>
            </a:bodyPr>
            <a:lstStyle/>
            <a:p>
              <a:pPr lvl="0">
                <a:spcBef>
                  <a:spcPts val="0"/>
                </a:spcBef>
                <a:buNone/>
              </a:pPr>
              <a:endParaRPr/>
            </a:p>
          </p:txBody>
        </p:sp>
        <p:sp>
          <p:nvSpPr>
            <p:cNvPr id="41" name="Shape 493">
              <a:extLst>
                <a:ext uri="{FF2B5EF4-FFF2-40B4-BE49-F238E27FC236}">
                  <a16:creationId xmlns:a16="http://schemas.microsoft.com/office/drawing/2014/main" id="{92164297-13AC-4388-A10C-E77E26CC7FDC}"/>
                </a:ext>
              </a:extLst>
            </p:cNvPr>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FFFF">
                <a:alpha val="85000"/>
              </a:srgbClr>
            </a:solidFill>
            <a:ln>
              <a:noFill/>
            </a:ln>
          </p:spPr>
          <p:txBody>
            <a:bodyPr lIns="91425" tIns="91425" rIns="91425" bIns="91425" anchor="ctr" anchorCtr="0">
              <a:noAutofit/>
            </a:bodyPr>
            <a:lstStyle/>
            <a:p>
              <a:pPr lvl="0">
                <a:spcBef>
                  <a:spcPts val="0"/>
                </a:spcBef>
                <a:buNone/>
              </a:pPr>
              <a:endParaRPr/>
            </a:p>
          </p:txBody>
        </p:sp>
      </p:grpSp>
      <p:grpSp>
        <p:nvGrpSpPr>
          <p:cNvPr id="42" name="Shape 629">
            <a:extLst>
              <a:ext uri="{FF2B5EF4-FFF2-40B4-BE49-F238E27FC236}">
                <a16:creationId xmlns:a16="http://schemas.microsoft.com/office/drawing/2014/main" id="{875C5478-AC3B-450E-B944-628D6B6EAB72}"/>
              </a:ext>
            </a:extLst>
          </p:cNvPr>
          <p:cNvGrpSpPr/>
          <p:nvPr/>
        </p:nvGrpSpPr>
        <p:grpSpPr>
          <a:xfrm>
            <a:off x="7077615" y="4892736"/>
            <a:ext cx="384938" cy="629852"/>
            <a:chOff x="1979475" y="4289300"/>
            <a:chExt cx="322400" cy="509225"/>
          </a:xfrm>
        </p:grpSpPr>
        <p:sp>
          <p:nvSpPr>
            <p:cNvPr id="43" name="Shape 630">
              <a:extLst>
                <a:ext uri="{FF2B5EF4-FFF2-40B4-BE49-F238E27FC236}">
                  <a16:creationId xmlns:a16="http://schemas.microsoft.com/office/drawing/2014/main" id="{9575F084-E5EA-40CE-983B-0F19570F6A52}"/>
                </a:ext>
              </a:extLst>
            </p:cNvPr>
            <p:cNvSpPr/>
            <p:nvPr/>
          </p:nvSpPr>
          <p:spPr>
            <a:xfrm>
              <a:off x="2187075" y="4509100"/>
              <a:ext cx="114800" cy="114800"/>
            </a:xfrm>
            <a:custGeom>
              <a:avLst/>
              <a:gdLst/>
              <a:ahLst/>
              <a:cxnLst/>
              <a:rect l="0" t="0" r="0" b="0"/>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solidFill>
              <a:srgbClr val="FFFFFF">
                <a:alpha val="75000"/>
              </a:srgbClr>
            </a:solidFill>
            <a:ln>
              <a:noFill/>
            </a:ln>
          </p:spPr>
          <p:txBody>
            <a:bodyPr lIns="91425" tIns="91425" rIns="91425" bIns="91425" anchor="ctr" anchorCtr="0">
              <a:noAutofit/>
            </a:bodyPr>
            <a:lstStyle/>
            <a:p>
              <a:pPr lvl="0">
                <a:spcBef>
                  <a:spcPts val="0"/>
                </a:spcBef>
                <a:buNone/>
              </a:pPr>
              <a:endParaRPr/>
            </a:p>
          </p:txBody>
        </p:sp>
        <p:sp>
          <p:nvSpPr>
            <p:cNvPr id="44" name="Shape 631">
              <a:extLst>
                <a:ext uri="{FF2B5EF4-FFF2-40B4-BE49-F238E27FC236}">
                  <a16:creationId xmlns:a16="http://schemas.microsoft.com/office/drawing/2014/main" id="{EC74D403-8ABB-4B53-BE95-094C40F3F8A9}"/>
                </a:ext>
              </a:extLst>
            </p:cNvPr>
            <p:cNvSpPr/>
            <p:nvPr/>
          </p:nvSpPr>
          <p:spPr>
            <a:xfrm>
              <a:off x="1979475" y="4542675"/>
              <a:ext cx="156925" cy="156950"/>
            </a:xfrm>
            <a:custGeom>
              <a:avLst/>
              <a:gdLst/>
              <a:ahLst/>
              <a:cxnLst/>
              <a:rect l="0" t="0" r="0" b="0"/>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solidFill>
              <a:srgbClr val="FFFFFF">
                <a:alpha val="75000"/>
              </a:srgbClr>
            </a:solidFill>
            <a:ln>
              <a:noFill/>
            </a:ln>
          </p:spPr>
          <p:txBody>
            <a:bodyPr lIns="91425" tIns="91425" rIns="91425" bIns="91425" anchor="ctr" anchorCtr="0">
              <a:noAutofit/>
            </a:bodyPr>
            <a:lstStyle/>
            <a:p>
              <a:pPr lvl="0">
                <a:spcBef>
                  <a:spcPts val="0"/>
                </a:spcBef>
                <a:buNone/>
              </a:pPr>
              <a:endParaRPr/>
            </a:p>
          </p:txBody>
        </p:sp>
        <p:sp>
          <p:nvSpPr>
            <p:cNvPr id="45" name="Shape 632">
              <a:extLst>
                <a:ext uri="{FF2B5EF4-FFF2-40B4-BE49-F238E27FC236}">
                  <a16:creationId xmlns:a16="http://schemas.microsoft.com/office/drawing/2014/main" id="{40C4898E-5221-4A14-B7CA-450B7349B9FD}"/>
                </a:ext>
              </a:extLst>
            </p:cNvPr>
            <p:cNvSpPr/>
            <p:nvPr/>
          </p:nvSpPr>
          <p:spPr>
            <a:xfrm>
              <a:off x="2041125" y="4289300"/>
              <a:ext cx="240000" cy="509225"/>
            </a:xfrm>
            <a:custGeom>
              <a:avLst/>
              <a:gdLst/>
              <a:ahLst/>
              <a:cxnLst/>
              <a:rect l="0" t="0" r="0" b="0"/>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solidFill>
              <a:srgbClr val="FFFFFF">
                <a:alpha val="75000"/>
              </a:srgbClr>
            </a:solidFill>
            <a:ln>
              <a:noFill/>
            </a:ln>
          </p:spPr>
          <p:txBody>
            <a:bodyPr lIns="91425" tIns="91425" rIns="91425" bIns="91425" anchor="ctr" anchorCtr="0">
              <a:noAutofit/>
            </a:bodyPr>
            <a:lstStyle/>
            <a:p>
              <a:pPr lvl="0">
                <a:spcBef>
                  <a:spcPts val="0"/>
                </a:spcBef>
                <a:buNone/>
              </a:pPr>
              <a:endParaRPr/>
            </a:p>
          </p:txBody>
        </p:sp>
      </p:gr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45"/>
        <p:cNvGrpSpPr/>
        <p:nvPr/>
      </p:nvGrpSpPr>
      <p:grpSpPr>
        <a:xfrm>
          <a:off x="0" y="0"/>
          <a:ext cx="0" cy="0"/>
          <a:chOff x="0" y="0"/>
          <a:chExt cx="0" cy="0"/>
        </a:xfrm>
      </p:grpSpPr>
      <p:sp>
        <p:nvSpPr>
          <p:cNvPr id="14" name="Freeform 200">
            <a:extLst>
              <a:ext uri="{FF2B5EF4-FFF2-40B4-BE49-F238E27FC236}">
                <a16:creationId xmlns:a16="http://schemas.microsoft.com/office/drawing/2014/main" id="{EE256EB6-B6D5-43A1-8259-ADB33B954D7A}"/>
              </a:ext>
            </a:extLst>
          </p:cNvPr>
          <p:cNvSpPr>
            <a:spLocks/>
          </p:cNvSpPr>
          <p:nvPr/>
        </p:nvSpPr>
        <p:spPr bwMode="auto">
          <a:xfrm>
            <a:off x="-149365" y="1212502"/>
            <a:ext cx="6021845" cy="4651404"/>
          </a:xfrm>
          <a:custGeom>
            <a:avLst/>
            <a:gdLst>
              <a:gd name="T0" fmla="*/ 5446 w 13793"/>
              <a:gd name="T1" fmla="*/ 1 h 11178"/>
              <a:gd name="T2" fmla="*/ 4600 w 13793"/>
              <a:gd name="T3" fmla="*/ 86 h 11178"/>
              <a:gd name="T4" fmla="*/ 3797 w 13793"/>
              <a:gd name="T5" fmla="*/ 293 h 11178"/>
              <a:gd name="T6" fmla="*/ 3045 w 13793"/>
              <a:gd name="T7" fmla="*/ 610 h 11178"/>
              <a:gd name="T8" fmla="*/ 2354 w 13793"/>
              <a:gd name="T9" fmla="*/ 1030 h 11178"/>
              <a:gd name="T10" fmla="*/ 1733 w 13793"/>
              <a:gd name="T11" fmla="*/ 1542 h 11178"/>
              <a:gd name="T12" fmla="*/ 1193 w 13793"/>
              <a:gd name="T13" fmla="*/ 2137 h 11178"/>
              <a:gd name="T14" fmla="*/ 740 w 13793"/>
              <a:gd name="T15" fmla="*/ 2807 h 11178"/>
              <a:gd name="T16" fmla="*/ 388 w 13793"/>
              <a:gd name="T17" fmla="*/ 3539 h 11178"/>
              <a:gd name="T18" fmla="*/ 143 w 13793"/>
              <a:gd name="T19" fmla="*/ 4327 h 11178"/>
              <a:gd name="T20" fmla="*/ 17 w 13793"/>
              <a:gd name="T21" fmla="*/ 5159 h 11178"/>
              <a:gd name="T22" fmla="*/ 1 w 13793"/>
              <a:gd name="T23" fmla="*/ 5734 h 11178"/>
              <a:gd name="T24" fmla="*/ 87 w 13793"/>
              <a:gd name="T25" fmla="*/ 6578 h 11178"/>
              <a:gd name="T26" fmla="*/ 294 w 13793"/>
              <a:gd name="T27" fmla="*/ 7382 h 11178"/>
              <a:gd name="T28" fmla="*/ 612 w 13793"/>
              <a:gd name="T29" fmla="*/ 8134 h 11178"/>
              <a:gd name="T30" fmla="*/ 1032 w 13793"/>
              <a:gd name="T31" fmla="*/ 8825 h 11178"/>
              <a:gd name="T32" fmla="*/ 1544 w 13793"/>
              <a:gd name="T33" fmla="*/ 9446 h 11178"/>
              <a:gd name="T34" fmla="*/ 2139 w 13793"/>
              <a:gd name="T35" fmla="*/ 9987 h 11178"/>
              <a:gd name="T36" fmla="*/ 2807 w 13793"/>
              <a:gd name="T37" fmla="*/ 10439 h 11178"/>
              <a:gd name="T38" fmla="*/ 3541 w 13793"/>
              <a:gd name="T39" fmla="*/ 10792 h 11178"/>
              <a:gd name="T40" fmla="*/ 4327 w 13793"/>
              <a:gd name="T41" fmla="*/ 11036 h 11178"/>
              <a:gd name="T42" fmla="*/ 5160 w 13793"/>
              <a:gd name="T43" fmla="*/ 11163 h 11178"/>
              <a:gd name="T44" fmla="*/ 5464 w 13793"/>
              <a:gd name="T45" fmla="*/ 11177 h 11178"/>
              <a:gd name="T46" fmla="*/ 4729 w 13793"/>
              <a:gd name="T47" fmla="*/ 11103 h 11178"/>
              <a:gd name="T48" fmla="*/ 4030 w 13793"/>
              <a:gd name="T49" fmla="*/ 10924 h 11178"/>
              <a:gd name="T50" fmla="*/ 3376 w 13793"/>
              <a:gd name="T51" fmla="*/ 10647 h 11178"/>
              <a:gd name="T52" fmla="*/ 2775 w 13793"/>
              <a:gd name="T53" fmla="*/ 10282 h 11178"/>
              <a:gd name="T54" fmla="*/ 2235 w 13793"/>
              <a:gd name="T55" fmla="*/ 9836 h 11178"/>
              <a:gd name="T56" fmla="*/ 1764 w 13793"/>
              <a:gd name="T57" fmla="*/ 9319 h 11178"/>
              <a:gd name="T58" fmla="*/ 1371 w 13793"/>
              <a:gd name="T59" fmla="*/ 8736 h 11178"/>
              <a:gd name="T60" fmla="*/ 1064 w 13793"/>
              <a:gd name="T61" fmla="*/ 8099 h 11178"/>
              <a:gd name="T62" fmla="*/ 851 w 13793"/>
              <a:gd name="T63" fmla="*/ 7414 h 11178"/>
              <a:gd name="T64" fmla="*/ 740 w 13793"/>
              <a:gd name="T65" fmla="*/ 6690 h 11178"/>
              <a:gd name="T66" fmla="*/ 728 w 13793"/>
              <a:gd name="T67" fmla="*/ 6190 h 11178"/>
              <a:gd name="T68" fmla="*/ 803 w 13793"/>
              <a:gd name="T69" fmla="*/ 5454 h 11178"/>
              <a:gd name="T70" fmla="*/ 982 w 13793"/>
              <a:gd name="T71" fmla="*/ 4755 h 11178"/>
              <a:gd name="T72" fmla="*/ 1259 w 13793"/>
              <a:gd name="T73" fmla="*/ 4102 h 11178"/>
              <a:gd name="T74" fmla="*/ 1624 w 13793"/>
              <a:gd name="T75" fmla="*/ 3500 h 11178"/>
              <a:gd name="T76" fmla="*/ 2070 w 13793"/>
              <a:gd name="T77" fmla="*/ 2960 h 11178"/>
              <a:gd name="T78" fmla="*/ 2587 w 13793"/>
              <a:gd name="T79" fmla="*/ 2489 h 11178"/>
              <a:gd name="T80" fmla="*/ 3169 w 13793"/>
              <a:gd name="T81" fmla="*/ 2096 h 11178"/>
              <a:gd name="T82" fmla="*/ 3806 w 13793"/>
              <a:gd name="T83" fmla="*/ 1790 h 11178"/>
              <a:gd name="T84" fmla="*/ 4491 w 13793"/>
              <a:gd name="T85" fmla="*/ 1577 h 11178"/>
              <a:gd name="T86" fmla="*/ 5216 w 13793"/>
              <a:gd name="T87" fmla="*/ 1467 h 11178"/>
              <a:gd name="T88" fmla="*/ 12332 w 13793"/>
              <a:gd name="T89" fmla="*/ 1453 h 11178"/>
              <a:gd name="T90" fmla="*/ 12696 w 13793"/>
              <a:gd name="T91" fmla="*/ 1407 h 11178"/>
              <a:gd name="T92" fmla="*/ 13088 w 13793"/>
              <a:gd name="T93" fmla="*/ 1243 h 11178"/>
              <a:gd name="T94" fmla="*/ 13412 w 13793"/>
              <a:gd name="T95" fmla="*/ 977 h 11178"/>
              <a:gd name="T96" fmla="*/ 13648 w 13793"/>
              <a:gd name="T97" fmla="*/ 630 h 11178"/>
              <a:gd name="T98" fmla="*/ 13775 w 13793"/>
              <a:gd name="T99" fmla="*/ 221 h 11178"/>
              <a:gd name="T100" fmla="*/ 12332 w 13793"/>
              <a:gd name="T101" fmla="*/ 0 h 1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793" h="11178">
                <a:moveTo>
                  <a:pt x="12332" y="0"/>
                </a:moveTo>
                <a:lnTo>
                  <a:pt x="5590" y="0"/>
                </a:lnTo>
                <a:lnTo>
                  <a:pt x="5446" y="1"/>
                </a:lnTo>
                <a:lnTo>
                  <a:pt x="5160" y="15"/>
                </a:lnTo>
                <a:lnTo>
                  <a:pt x="4878" y="44"/>
                </a:lnTo>
                <a:lnTo>
                  <a:pt x="4600" y="86"/>
                </a:lnTo>
                <a:lnTo>
                  <a:pt x="4327" y="142"/>
                </a:lnTo>
                <a:lnTo>
                  <a:pt x="4059" y="210"/>
                </a:lnTo>
                <a:lnTo>
                  <a:pt x="3797" y="293"/>
                </a:lnTo>
                <a:lnTo>
                  <a:pt x="3541" y="387"/>
                </a:lnTo>
                <a:lnTo>
                  <a:pt x="3289" y="492"/>
                </a:lnTo>
                <a:lnTo>
                  <a:pt x="3045" y="610"/>
                </a:lnTo>
                <a:lnTo>
                  <a:pt x="2807" y="740"/>
                </a:lnTo>
                <a:lnTo>
                  <a:pt x="2577" y="880"/>
                </a:lnTo>
                <a:lnTo>
                  <a:pt x="2354" y="1030"/>
                </a:lnTo>
                <a:lnTo>
                  <a:pt x="2139" y="1191"/>
                </a:lnTo>
                <a:lnTo>
                  <a:pt x="1932" y="1362"/>
                </a:lnTo>
                <a:lnTo>
                  <a:pt x="1733" y="1542"/>
                </a:lnTo>
                <a:lnTo>
                  <a:pt x="1544" y="1732"/>
                </a:lnTo>
                <a:lnTo>
                  <a:pt x="1363" y="1931"/>
                </a:lnTo>
                <a:lnTo>
                  <a:pt x="1193" y="2137"/>
                </a:lnTo>
                <a:lnTo>
                  <a:pt x="1032" y="2353"/>
                </a:lnTo>
                <a:lnTo>
                  <a:pt x="881" y="2576"/>
                </a:lnTo>
                <a:lnTo>
                  <a:pt x="740" y="2807"/>
                </a:lnTo>
                <a:lnTo>
                  <a:pt x="612" y="3045"/>
                </a:lnTo>
                <a:lnTo>
                  <a:pt x="494" y="3289"/>
                </a:lnTo>
                <a:lnTo>
                  <a:pt x="388" y="3539"/>
                </a:lnTo>
                <a:lnTo>
                  <a:pt x="294" y="3796"/>
                </a:lnTo>
                <a:lnTo>
                  <a:pt x="212" y="4059"/>
                </a:lnTo>
                <a:lnTo>
                  <a:pt x="143" y="4327"/>
                </a:lnTo>
                <a:lnTo>
                  <a:pt x="87" y="4600"/>
                </a:lnTo>
                <a:lnTo>
                  <a:pt x="45" y="4877"/>
                </a:lnTo>
                <a:lnTo>
                  <a:pt x="17" y="5159"/>
                </a:lnTo>
                <a:lnTo>
                  <a:pt x="1" y="5444"/>
                </a:lnTo>
                <a:lnTo>
                  <a:pt x="0" y="5589"/>
                </a:lnTo>
                <a:lnTo>
                  <a:pt x="1" y="5734"/>
                </a:lnTo>
                <a:lnTo>
                  <a:pt x="17" y="6019"/>
                </a:lnTo>
                <a:lnTo>
                  <a:pt x="45" y="6301"/>
                </a:lnTo>
                <a:lnTo>
                  <a:pt x="87" y="6578"/>
                </a:lnTo>
                <a:lnTo>
                  <a:pt x="143" y="6852"/>
                </a:lnTo>
                <a:lnTo>
                  <a:pt x="212" y="7120"/>
                </a:lnTo>
                <a:lnTo>
                  <a:pt x="294" y="7382"/>
                </a:lnTo>
                <a:lnTo>
                  <a:pt x="388" y="7639"/>
                </a:lnTo>
                <a:lnTo>
                  <a:pt x="494" y="7890"/>
                </a:lnTo>
                <a:lnTo>
                  <a:pt x="612" y="8134"/>
                </a:lnTo>
                <a:lnTo>
                  <a:pt x="740" y="8371"/>
                </a:lnTo>
                <a:lnTo>
                  <a:pt x="881" y="8602"/>
                </a:lnTo>
                <a:lnTo>
                  <a:pt x="1032" y="8825"/>
                </a:lnTo>
                <a:lnTo>
                  <a:pt x="1193" y="9040"/>
                </a:lnTo>
                <a:lnTo>
                  <a:pt x="1363" y="9247"/>
                </a:lnTo>
                <a:lnTo>
                  <a:pt x="1544" y="9446"/>
                </a:lnTo>
                <a:lnTo>
                  <a:pt x="1733" y="9635"/>
                </a:lnTo>
                <a:lnTo>
                  <a:pt x="1932" y="9816"/>
                </a:lnTo>
                <a:lnTo>
                  <a:pt x="2139" y="9987"/>
                </a:lnTo>
                <a:lnTo>
                  <a:pt x="2354" y="10148"/>
                </a:lnTo>
                <a:lnTo>
                  <a:pt x="2577" y="10298"/>
                </a:lnTo>
                <a:lnTo>
                  <a:pt x="2807" y="10439"/>
                </a:lnTo>
                <a:lnTo>
                  <a:pt x="3045" y="10567"/>
                </a:lnTo>
                <a:lnTo>
                  <a:pt x="3289" y="10685"/>
                </a:lnTo>
                <a:lnTo>
                  <a:pt x="3541" y="10792"/>
                </a:lnTo>
                <a:lnTo>
                  <a:pt x="3797" y="10886"/>
                </a:lnTo>
                <a:lnTo>
                  <a:pt x="4059" y="10967"/>
                </a:lnTo>
                <a:lnTo>
                  <a:pt x="4327" y="11036"/>
                </a:lnTo>
                <a:lnTo>
                  <a:pt x="4600" y="11092"/>
                </a:lnTo>
                <a:lnTo>
                  <a:pt x="4878" y="11134"/>
                </a:lnTo>
                <a:lnTo>
                  <a:pt x="5160" y="11163"/>
                </a:lnTo>
                <a:lnTo>
                  <a:pt x="5446" y="11177"/>
                </a:lnTo>
                <a:lnTo>
                  <a:pt x="5590" y="11178"/>
                </a:lnTo>
                <a:lnTo>
                  <a:pt x="5464" y="11177"/>
                </a:lnTo>
                <a:lnTo>
                  <a:pt x="5216" y="11164"/>
                </a:lnTo>
                <a:lnTo>
                  <a:pt x="4971" y="11140"/>
                </a:lnTo>
                <a:lnTo>
                  <a:pt x="4729" y="11103"/>
                </a:lnTo>
                <a:lnTo>
                  <a:pt x="4491" y="11054"/>
                </a:lnTo>
                <a:lnTo>
                  <a:pt x="4259" y="10995"/>
                </a:lnTo>
                <a:lnTo>
                  <a:pt x="4030" y="10924"/>
                </a:lnTo>
                <a:lnTo>
                  <a:pt x="3806" y="10841"/>
                </a:lnTo>
                <a:lnTo>
                  <a:pt x="3588" y="10750"/>
                </a:lnTo>
                <a:lnTo>
                  <a:pt x="3376" y="10647"/>
                </a:lnTo>
                <a:lnTo>
                  <a:pt x="3169" y="10535"/>
                </a:lnTo>
                <a:lnTo>
                  <a:pt x="2968" y="10413"/>
                </a:lnTo>
                <a:lnTo>
                  <a:pt x="2775" y="10282"/>
                </a:lnTo>
                <a:lnTo>
                  <a:pt x="2587" y="10142"/>
                </a:lnTo>
                <a:lnTo>
                  <a:pt x="2407" y="9993"/>
                </a:lnTo>
                <a:lnTo>
                  <a:pt x="2235" y="9836"/>
                </a:lnTo>
                <a:lnTo>
                  <a:pt x="2070" y="9671"/>
                </a:lnTo>
                <a:lnTo>
                  <a:pt x="1912" y="9498"/>
                </a:lnTo>
                <a:lnTo>
                  <a:pt x="1764" y="9319"/>
                </a:lnTo>
                <a:lnTo>
                  <a:pt x="1624" y="9131"/>
                </a:lnTo>
                <a:lnTo>
                  <a:pt x="1493" y="8937"/>
                </a:lnTo>
                <a:lnTo>
                  <a:pt x="1371" y="8736"/>
                </a:lnTo>
                <a:lnTo>
                  <a:pt x="1259" y="8530"/>
                </a:lnTo>
                <a:lnTo>
                  <a:pt x="1156" y="8317"/>
                </a:lnTo>
                <a:lnTo>
                  <a:pt x="1064" y="8099"/>
                </a:lnTo>
                <a:lnTo>
                  <a:pt x="982" y="7876"/>
                </a:lnTo>
                <a:lnTo>
                  <a:pt x="911" y="7647"/>
                </a:lnTo>
                <a:lnTo>
                  <a:pt x="851" y="7414"/>
                </a:lnTo>
                <a:lnTo>
                  <a:pt x="803" y="7177"/>
                </a:lnTo>
                <a:lnTo>
                  <a:pt x="766" y="6935"/>
                </a:lnTo>
                <a:lnTo>
                  <a:pt x="740" y="6690"/>
                </a:lnTo>
                <a:lnTo>
                  <a:pt x="728" y="6441"/>
                </a:lnTo>
                <a:lnTo>
                  <a:pt x="727" y="6316"/>
                </a:lnTo>
                <a:lnTo>
                  <a:pt x="728" y="6190"/>
                </a:lnTo>
                <a:lnTo>
                  <a:pt x="740" y="5941"/>
                </a:lnTo>
                <a:lnTo>
                  <a:pt x="766" y="5696"/>
                </a:lnTo>
                <a:lnTo>
                  <a:pt x="803" y="5454"/>
                </a:lnTo>
                <a:lnTo>
                  <a:pt x="851" y="5218"/>
                </a:lnTo>
                <a:lnTo>
                  <a:pt x="911" y="4984"/>
                </a:lnTo>
                <a:lnTo>
                  <a:pt x="982" y="4755"/>
                </a:lnTo>
                <a:lnTo>
                  <a:pt x="1064" y="4532"/>
                </a:lnTo>
                <a:lnTo>
                  <a:pt x="1156" y="4314"/>
                </a:lnTo>
                <a:lnTo>
                  <a:pt x="1259" y="4102"/>
                </a:lnTo>
                <a:lnTo>
                  <a:pt x="1371" y="3895"/>
                </a:lnTo>
                <a:lnTo>
                  <a:pt x="1493" y="3694"/>
                </a:lnTo>
                <a:lnTo>
                  <a:pt x="1624" y="3500"/>
                </a:lnTo>
                <a:lnTo>
                  <a:pt x="1764" y="3312"/>
                </a:lnTo>
                <a:lnTo>
                  <a:pt x="1912" y="3133"/>
                </a:lnTo>
                <a:lnTo>
                  <a:pt x="2070" y="2960"/>
                </a:lnTo>
                <a:lnTo>
                  <a:pt x="2235" y="2795"/>
                </a:lnTo>
                <a:lnTo>
                  <a:pt x="2407" y="2638"/>
                </a:lnTo>
                <a:lnTo>
                  <a:pt x="2587" y="2489"/>
                </a:lnTo>
                <a:lnTo>
                  <a:pt x="2775" y="2349"/>
                </a:lnTo>
                <a:lnTo>
                  <a:pt x="2968" y="2218"/>
                </a:lnTo>
                <a:lnTo>
                  <a:pt x="3169" y="2096"/>
                </a:lnTo>
                <a:lnTo>
                  <a:pt x="3376" y="1984"/>
                </a:lnTo>
                <a:lnTo>
                  <a:pt x="3588" y="1881"/>
                </a:lnTo>
                <a:lnTo>
                  <a:pt x="3806" y="1790"/>
                </a:lnTo>
                <a:lnTo>
                  <a:pt x="4030" y="1707"/>
                </a:lnTo>
                <a:lnTo>
                  <a:pt x="4259" y="1636"/>
                </a:lnTo>
                <a:lnTo>
                  <a:pt x="4491" y="1577"/>
                </a:lnTo>
                <a:lnTo>
                  <a:pt x="4729" y="1528"/>
                </a:lnTo>
                <a:lnTo>
                  <a:pt x="4971" y="1491"/>
                </a:lnTo>
                <a:lnTo>
                  <a:pt x="5216" y="1467"/>
                </a:lnTo>
                <a:lnTo>
                  <a:pt x="5464" y="1454"/>
                </a:lnTo>
                <a:lnTo>
                  <a:pt x="5590" y="1453"/>
                </a:lnTo>
                <a:lnTo>
                  <a:pt x="12332" y="1453"/>
                </a:lnTo>
                <a:lnTo>
                  <a:pt x="12407" y="1451"/>
                </a:lnTo>
                <a:lnTo>
                  <a:pt x="12555" y="1436"/>
                </a:lnTo>
                <a:lnTo>
                  <a:pt x="12696" y="1407"/>
                </a:lnTo>
                <a:lnTo>
                  <a:pt x="12834" y="1365"/>
                </a:lnTo>
                <a:lnTo>
                  <a:pt x="12964" y="1310"/>
                </a:lnTo>
                <a:lnTo>
                  <a:pt x="13088" y="1243"/>
                </a:lnTo>
                <a:lnTo>
                  <a:pt x="13205" y="1164"/>
                </a:lnTo>
                <a:lnTo>
                  <a:pt x="13313" y="1076"/>
                </a:lnTo>
                <a:lnTo>
                  <a:pt x="13412" y="977"/>
                </a:lnTo>
                <a:lnTo>
                  <a:pt x="13501" y="869"/>
                </a:lnTo>
                <a:lnTo>
                  <a:pt x="13580" y="754"/>
                </a:lnTo>
                <a:lnTo>
                  <a:pt x="13648" y="630"/>
                </a:lnTo>
                <a:lnTo>
                  <a:pt x="13703" y="500"/>
                </a:lnTo>
                <a:lnTo>
                  <a:pt x="13746" y="363"/>
                </a:lnTo>
                <a:lnTo>
                  <a:pt x="13775" y="221"/>
                </a:lnTo>
                <a:lnTo>
                  <a:pt x="13791" y="74"/>
                </a:lnTo>
                <a:lnTo>
                  <a:pt x="13793" y="0"/>
                </a:lnTo>
                <a:lnTo>
                  <a:pt x="12332" y="0"/>
                </a:lnTo>
                <a:close/>
              </a:path>
            </a:pathLst>
          </a:custGeom>
          <a:solidFill>
            <a:srgbClr val="0D95BC"/>
          </a:solidFill>
          <a:ln>
            <a:noFill/>
          </a:ln>
        </p:spPr>
        <p:txBody>
          <a:bodyPr vert="horz" wrap="square" lIns="121920" tIns="0" rIns="365760" bIns="60960" numCol="1" anchor="t" anchorCtr="0" compatLnSpc="1">
            <a:prstTxWarp prst="textNoShape">
              <a:avLst/>
            </a:prstTxWarp>
          </a:bodyPr>
          <a:lstStyle/>
          <a:p>
            <a:pPr algn="r"/>
            <a:r>
              <a:rPr lang="en-US" sz="4267" b="1" dirty="0">
                <a:solidFill>
                  <a:schemeClr val="bg1"/>
                </a:solidFill>
              </a:rPr>
              <a:t>01</a:t>
            </a:r>
          </a:p>
        </p:txBody>
      </p:sp>
      <p:sp>
        <p:nvSpPr>
          <p:cNvPr id="15" name="Freeform 201">
            <a:extLst>
              <a:ext uri="{FF2B5EF4-FFF2-40B4-BE49-F238E27FC236}">
                <a16:creationId xmlns:a16="http://schemas.microsoft.com/office/drawing/2014/main" id="{84FD43FC-E667-4BDD-ADC5-4CC8E7EE4333}"/>
              </a:ext>
            </a:extLst>
          </p:cNvPr>
          <p:cNvSpPr>
            <a:spLocks/>
          </p:cNvSpPr>
          <p:nvPr/>
        </p:nvSpPr>
        <p:spPr bwMode="auto">
          <a:xfrm>
            <a:off x="296753" y="1909691"/>
            <a:ext cx="5115731" cy="3954213"/>
          </a:xfrm>
          <a:custGeom>
            <a:avLst/>
            <a:gdLst>
              <a:gd name="T0" fmla="*/ 4628 w 11714"/>
              <a:gd name="T1" fmla="*/ 1 h 9499"/>
              <a:gd name="T2" fmla="*/ 3909 w 11714"/>
              <a:gd name="T3" fmla="*/ 74 h 9499"/>
              <a:gd name="T4" fmla="*/ 3226 w 11714"/>
              <a:gd name="T5" fmla="*/ 249 h 9499"/>
              <a:gd name="T6" fmla="*/ 2587 w 11714"/>
              <a:gd name="T7" fmla="*/ 520 h 9499"/>
              <a:gd name="T8" fmla="*/ 2000 w 11714"/>
              <a:gd name="T9" fmla="*/ 876 h 9499"/>
              <a:gd name="T10" fmla="*/ 1472 w 11714"/>
              <a:gd name="T11" fmla="*/ 1311 h 9499"/>
              <a:gd name="T12" fmla="*/ 1013 w 11714"/>
              <a:gd name="T13" fmla="*/ 1818 h 9499"/>
              <a:gd name="T14" fmla="*/ 628 w 11714"/>
              <a:gd name="T15" fmla="*/ 2386 h 9499"/>
              <a:gd name="T16" fmla="*/ 328 w 11714"/>
              <a:gd name="T17" fmla="*/ 3008 h 9499"/>
              <a:gd name="T18" fmla="*/ 121 w 11714"/>
              <a:gd name="T19" fmla="*/ 3678 h 9499"/>
              <a:gd name="T20" fmla="*/ 13 w 11714"/>
              <a:gd name="T21" fmla="*/ 4385 h 9499"/>
              <a:gd name="T22" fmla="*/ 1 w 11714"/>
              <a:gd name="T23" fmla="*/ 4872 h 9499"/>
              <a:gd name="T24" fmla="*/ 72 w 11714"/>
              <a:gd name="T25" fmla="*/ 5581 h 9499"/>
              <a:gd name="T26" fmla="*/ 245 w 11714"/>
              <a:gd name="T27" fmla="*/ 6256 h 9499"/>
              <a:gd name="T28" fmla="*/ 512 w 11714"/>
              <a:gd name="T29" fmla="*/ 6888 h 9499"/>
              <a:gd name="T30" fmla="*/ 863 w 11714"/>
              <a:gd name="T31" fmla="*/ 7470 h 9499"/>
              <a:gd name="T32" fmla="*/ 1291 w 11714"/>
              <a:gd name="T33" fmla="*/ 7995 h 9499"/>
              <a:gd name="T34" fmla="*/ 1789 w 11714"/>
              <a:gd name="T35" fmla="*/ 8454 h 9499"/>
              <a:gd name="T36" fmla="*/ 2349 w 11714"/>
              <a:gd name="T37" fmla="*/ 8839 h 9499"/>
              <a:gd name="T38" fmla="*/ 2961 w 11714"/>
              <a:gd name="T39" fmla="*/ 9144 h 9499"/>
              <a:gd name="T40" fmla="*/ 3619 w 11714"/>
              <a:gd name="T41" fmla="*/ 9360 h 9499"/>
              <a:gd name="T42" fmla="*/ 4313 w 11714"/>
              <a:gd name="T43" fmla="*/ 9479 h 9499"/>
              <a:gd name="T44" fmla="*/ 4570 w 11714"/>
              <a:gd name="T45" fmla="*/ 9496 h 9499"/>
              <a:gd name="T46" fmla="*/ 3974 w 11714"/>
              <a:gd name="T47" fmla="*/ 9421 h 9499"/>
              <a:gd name="T48" fmla="*/ 3407 w 11714"/>
              <a:gd name="T49" fmla="*/ 9264 h 9499"/>
              <a:gd name="T50" fmla="*/ 2876 w 11714"/>
              <a:gd name="T51" fmla="*/ 9029 h 9499"/>
              <a:gd name="T52" fmla="*/ 2388 w 11714"/>
              <a:gd name="T53" fmla="*/ 8724 h 9499"/>
              <a:gd name="T54" fmla="*/ 1949 w 11714"/>
              <a:gd name="T55" fmla="*/ 8354 h 9499"/>
              <a:gd name="T56" fmla="*/ 1566 w 11714"/>
              <a:gd name="T57" fmla="*/ 7928 h 9499"/>
              <a:gd name="T58" fmla="*/ 1246 w 11714"/>
              <a:gd name="T59" fmla="*/ 7450 h 9499"/>
              <a:gd name="T60" fmla="*/ 996 w 11714"/>
              <a:gd name="T61" fmla="*/ 6929 h 9499"/>
              <a:gd name="T62" fmla="*/ 823 w 11714"/>
              <a:gd name="T63" fmla="*/ 6369 h 9499"/>
              <a:gd name="T64" fmla="*/ 733 w 11714"/>
              <a:gd name="T65" fmla="*/ 5778 h 9499"/>
              <a:gd name="T66" fmla="*/ 723 w 11714"/>
              <a:gd name="T67" fmla="*/ 5369 h 9499"/>
              <a:gd name="T68" fmla="*/ 785 w 11714"/>
              <a:gd name="T69" fmla="*/ 4760 h 9499"/>
              <a:gd name="T70" fmla="*/ 933 w 11714"/>
              <a:gd name="T71" fmla="*/ 4181 h 9499"/>
              <a:gd name="T72" fmla="*/ 1162 w 11714"/>
              <a:gd name="T73" fmla="*/ 3639 h 9499"/>
              <a:gd name="T74" fmla="*/ 1465 w 11714"/>
              <a:gd name="T75" fmla="*/ 3141 h 9499"/>
              <a:gd name="T76" fmla="*/ 1834 w 11714"/>
              <a:gd name="T77" fmla="*/ 2694 h 9499"/>
              <a:gd name="T78" fmla="*/ 2263 w 11714"/>
              <a:gd name="T79" fmla="*/ 2304 h 9499"/>
              <a:gd name="T80" fmla="*/ 2745 w 11714"/>
              <a:gd name="T81" fmla="*/ 1979 h 9499"/>
              <a:gd name="T82" fmla="*/ 3273 w 11714"/>
              <a:gd name="T83" fmla="*/ 1724 h 9499"/>
              <a:gd name="T84" fmla="*/ 3840 w 11714"/>
              <a:gd name="T85" fmla="*/ 1548 h 9499"/>
              <a:gd name="T86" fmla="*/ 4440 w 11714"/>
              <a:gd name="T87" fmla="*/ 1456 h 9499"/>
              <a:gd name="T88" fmla="*/ 10254 w 11714"/>
              <a:gd name="T89" fmla="*/ 1445 h 9499"/>
              <a:gd name="T90" fmla="*/ 10619 w 11714"/>
              <a:gd name="T91" fmla="*/ 1400 h 9499"/>
              <a:gd name="T92" fmla="*/ 11011 w 11714"/>
              <a:gd name="T93" fmla="*/ 1237 h 9499"/>
              <a:gd name="T94" fmla="*/ 11334 w 11714"/>
              <a:gd name="T95" fmla="*/ 972 h 9499"/>
              <a:gd name="T96" fmla="*/ 11569 w 11714"/>
              <a:gd name="T97" fmla="*/ 627 h 9499"/>
              <a:gd name="T98" fmla="*/ 11698 w 11714"/>
              <a:gd name="T99" fmla="*/ 221 h 9499"/>
              <a:gd name="T100" fmla="*/ 10254 w 11714"/>
              <a:gd name="T101" fmla="*/ 0 h 9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14" h="9499">
                <a:moveTo>
                  <a:pt x="10254" y="0"/>
                </a:moveTo>
                <a:lnTo>
                  <a:pt x="4750" y="0"/>
                </a:lnTo>
                <a:lnTo>
                  <a:pt x="4628" y="1"/>
                </a:lnTo>
                <a:lnTo>
                  <a:pt x="4385" y="13"/>
                </a:lnTo>
                <a:lnTo>
                  <a:pt x="4145" y="38"/>
                </a:lnTo>
                <a:lnTo>
                  <a:pt x="3909" y="74"/>
                </a:lnTo>
                <a:lnTo>
                  <a:pt x="3677" y="121"/>
                </a:lnTo>
                <a:lnTo>
                  <a:pt x="3449" y="179"/>
                </a:lnTo>
                <a:lnTo>
                  <a:pt x="3226" y="249"/>
                </a:lnTo>
                <a:lnTo>
                  <a:pt x="3008" y="329"/>
                </a:lnTo>
                <a:lnTo>
                  <a:pt x="2795" y="419"/>
                </a:lnTo>
                <a:lnTo>
                  <a:pt x="2587" y="520"/>
                </a:lnTo>
                <a:lnTo>
                  <a:pt x="2385" y="629"/>
                </a:lnTo>
                <a:lnTo>
                  <a:pt x="2189" y="748"/>
                </a:lnTo>
                <a:lnTo>
                  <a:pt x="2000" y="876"/>
                </a:lnTo>
                <a:lnTo>
                  <a:pt x="1816" y="1013"/>
                </a:lnTo>
                <a:lnTo>
                  <a:pt x="1640" y="1158"/>
                </a:lnTo>
                <a:lnTo>
                  <a:pt x="1472" y="1311"/>
                </a:lnTo>
                <a:lnTo>
                  <a:pt x="1311" y="1472"/>
                </a:lnTo>
                <a:lnTo>
                  <a:pt x="1157" y="1642"/>
                </a:lnTo>
                <a:lnTo>
                  <a:pt x="1013" y="1818"/>
                </a:lnTo>
                <a:lnTo>
                  <a:pt x="876" y="2000"/>
                </a:lnTo>
                <a:lnTo>
                  <a:pt x="747" y="2189"/>
                </a:lnTo>
                <a:lnTo>
                  <a:pt x="628" y="2386"/>
                </a:lnTo>
                <a:lnTo>
                  <a:pt x="519" y="2588"/>
                </a:lnTo>
                <a:lnTo>
                  <a:pt x="419" y="2795"/>
                </a:lnTo>
                <a:lnTo>
                  <a:pt x="328" y="3008"/>
                </a:lnTo>
                <a:lnTo>
                  <a:pt x="248" y="3226"/>
                </a:lnTo>
                <a:lnTo>
                  <a:pt x="179" y="3450"/>
                </a:lnTo>
                <a:lnTo>
                  <a:pt x="121" y="3678"/>
                </a:lnTo>
                <a:lnTo>
                  <a:pt x="73" y="3910"/>
                </a:lnTo>
                <a:lnTo>
                  <a:pt x="37" y="4145"/>
                </a:lnTo>
                <a:lnTo>
                  <a:pt x="13" y="4385"/>
                </a:lnTo>
                <a:lnTo>
                  <a:pt x="1" y="4628"/>
                </a:lnTo>
                <a:lnTo>
                  <a:pt x="0" y="4750"/>
                </a:lnTo>
                <a:lnTo>
                  <a:pt x="1" y="4872"/>
                </a:lnTo>
                <a:lnTo>
                  <a:pt x="13" y="5112"/>
                </a:lnTo>
                <a:lnTo>
                  <a:pt x="36" y="5349"/>
                </a:lnTo>
                <a:lnTo>
                  <a:pt x="72" y="5581"/>
                </a:lnTo>
                <a:lnTo>
                  <a:pt x="118" y="5810"/>
                </a:lnTo>
                <a:lnTo>
                  <a:pt x="177" y="6036"/>
                </a:lnTo>
                <a:lnTo>
                  <a:pt x="245" y="6256"/>
                </a:lnTo>
                <a:lnTo>
                  <a:pt x="324" y="6472"/>
                </a:lnTo>
                <a:lnTo>
                  <a:pt x="412" y="6682"/>
                </a:lnTo>
                <a:lnTo>
                  <a:pt x="512" y="6888"/>
                </a:lnTo>
                <a:lnTo>
                  <a:pt x="620" y="7087"/>
                </a:lnTo>
                <a:lnTo>
                  <a:pt x="736" y="7282"/>
                </a:lnTo>
                <a:lnTo>
                  <a:pt x="863" y="7470"/>
                </a:lnTo>
                <a:lnTo>
                  <a:pt x="998" y="7651"/>
                </a:lnTo>
                <a:lnTo>
                  <a:pt x="1140" y="7826"/>
                </a:lnTo>
                <a:lnTo>
                  <a:pt x="1291" y="7995"/>
                </a:lnTo>
                <a:lnTo>
                  <a:pt x="1450" y="8155"/>
                </a:lnTo>
                <a:lnTo>
                  <a:pt x="1616" y="8308"/>
                </a:lnTo>
                <a:lnTo>
                  <a:pt x="1789" y="8454"/>
                </a:lnTo>
                <a:lnTo>
                  <a:pt x="1970" y="8590"/>
                </a:lnTo>
                <a:lnTo>
                  <a:pt x="2155" y="8719"/>
                </a:lnTo>
                <a:lnTo>
                  <a:pt x="2349" y="8839"/>
                </a:lnTo>
                <a:lnTo>
                  <a:pt x="2547" y="8950"/>
                </a:lnTo>
                <a:lnTo>
                  <a:pt x="2752" y="9051"/>
                </a:lnTo>
                <a:lnTo>
                  <a:pt x="2961" y="9144"/>
                </a:lnTo>
                <a:lnTo>
                  <a:pt x="3176" y="9226"/>
                </a:lnTo>
                <a:lnTo>
                  <a:pt x="3395" y="9298"/>
                </a:lnTo>
                <a:lnTo>
                  <a:pt x="3619" y="9360"/>
                </a:lnTo>
                <a:lnTo>
                  <a:pt x="3847" y="9411"/>
                </a:lnTo>
                <a:lnTo>
                  <a:pt x="4078" y="9451"/>
                </a:lnTo>
                <a:lnTo>
                  <a:pt x="4313" y="9479"/>
                </a:lnTo>
                <a:lnTo>
                  <a:pt x="4552" y="9496"/>
                </a:lnTo>
                <a:lnTo>
                  <a:pt x="4673" y="9499"/>
                </a:lnTo>
                <a:lnTo>
                  <a:pt x="4570" y="9496"/>
                </a:lnTo>
                <a:lnTo>
                  <a:pt x="4369" y="9481"/>
                </a:lnTo>
                <a:lnTo>
                  <a:pt x="4171" y="9456"/>
                </a:lnTo>
                <a:lnTo>
                  <a:pt x="3974" y="9421"/>
                </a:lnTo>
                <a:lnTo>
                  <a:pt x="3782" y="9378"/>
                </a:lnTo>
                <a:lnTo>
                  <a:pt x="3593" y="9325"/>
                </a:lnTo>
                <a:lnTo>
                  <a:pt x="3407" y="9264"/>
                </a:lnTo>
                <a:lnTo>
                  <a:pt x="3226" y="9194"/>
                </a:lnTo>
                <a:lnTo>
                  <a:pt x="3049" y="9116"/>
                </a:lnTo>
                <a:lnTo>
                  <a:pt x="2876" y="9029"/>
                </a:lnTo>
                <a:lnTo>
                  <a:pt x="2708" y="8934"/>
                </a:lnTo>
                <a:lnTo>
                  <a:pt x="2545" y="8833"/>
                </a:lnTo>
                <a:lnTo>
                  <a:pt x="2388" y="8724"/>
                </a:lnTo>
                <a:lnTo>
                  <a:pt x="2235" y="8607"/>
                </a:lnTo>
                <a:lnTo>
                  <a:pt x="2089" y="8484"/>
                </a:lnTo>
                <a:lnTo>
                  <a:pt x="1949" y="8354"/>
                </a:lnTo>
                <a:lnTo>
                  <a:pt x="1814" y="8218"/>
                </a:lnTo>
                <a:lnTo>
                  <a:pt x="1687" y="8076"/>
                </a:lnTo>
                <a:lnTo>
                  <a:pt x="1566" y="7928"/>
                </a:lnTo>
                <a:lnTo>
                  <a:pt x="1452" y="7774"/>
                </a:lnTo>
                <a:lnTo>
                  <a:pt x="1345" y="7616"/>
                </a:lnTo>
                <a:lnTo>
                  <a:pt x="1246" y="7450"/>
                </a:lnTo>
                <a:lnTo>
                  <a:pt x="1155" y="7282"/>
                </a:lnTo>
                <a:lnTo>
                  <a:pt x="1071" y="7107"/>
                </a:lnTo>
                <a:lnTo>
                  <a:pt x="996" y="6929"/>
                </a:lnTo>
                <a:lnTo>
                  <a:pt x="930" y="6746"/>
                </a:lnTo>
                <a:lnTo>
                  <a:pt x="872" y="6559"/>
                </a:lnTo>
                <a:lnTo>
                  <a:pt x="823" y="6369"/>
                </a:lnTo>
                <a:lnTo>
                  <a:pt x="784" y="6176"/>
                </a:lnTo>
                <a:lnTo>
                  <a:pt x="753" y="5978"/>
                </a:lnTo>
                <a:lnTo>
                  <a:pt x="733" y="5778"/>
                </a:lnTo>
                <a:lnTo>
                  <a:pt x="723" y="5575"/>
                </a:lnTo>
                <a:lnTo>
                  <a:pt x="722" y="5474"/>
                </a:lnTo>
                <a:lnTo>
                  <a:pt x="723" y="5369"/>
                </a:lnTo>
                <a:lnTo>
                  <a:pt x="733" y="5163"/>
                </a:lnTo>
                <a:lnTo>
                  <a:pt x="753" y="4960"/>
                </a:lnTo>
                <a:lnTo>
                  <a:pt x="785" y="4760"/>
                </a:lnTo>
                <a:lnTo>
                  <a:pt x="825" y="4563"/>
                </a:lnTo>
                <a:lnTo>
                  <a:pt x="874" y="4370"/>
                </a:lnTo>
                <a:lnTo>
                  <a:pt x="933" y="4181"/>
                </a:lnTo>
                <a:lnTo>
                  <a:pt x="1001" y="3996"/>
                </a:lnTo>
                <a:lnTo>
                  <a:pt x="1077" y="3815"/>
                </a:lnTo>
                <a:lnTo>
                  <a:pt x="1162" y="3639"/>
                </a:lnTo>
                <a:lnTo>
                  <a:pt x="1256" y="3468"/>
                </a:lnTo>
                <a:lnTo>
                  <a:pt x="1356" y="3302"/>
                </a:lnTo>
                <a:lnTo>
                  <a:pt x="1465" y="3141"/>
                </a:lnTo>
                <a:lnTo>
                  <a:pt x="1581" y="2987"/>
                </a:lnTo>
                <a:lnTo>
                  <a:pt x="1704" y="2837"/>
                </a:lnTo>
                <a:lnTo>
                  <a:pt x="1834" y="2694"/>
                </a:lnTo>
                <a:lnTo>
                  <a:pt x="1971" y="2558"/>
                </a:lnTo>
                <a:lnTo>
                  <a:pt x="2113" y="2427"/>
                </a:lnTo>
                <a:lnTo>
                  <a:pt x="2263" y="2304"/>
                </a:lnTo>
                <a:lnTo>
                  <a:pt x="2418" y="2188"/>
                </a:lnTo>
                <a:lnTo>
                  <a:pt x="2579" y="2079"/>
                </a:lnTo>
                <a:lnTo>
                  <a:pt x="2745" y="1979"/>
                </a:lnTo>
                <a:lnTo>
                  <a:pt x="2916" y="1886"/>
                </a:lnTo>
                <a:lnTo>
                  <a:pt x="3092" y="1801"/>
                </a:lnTo>
                <a:lnTo>
                  <a:pt x="3273" y="1724"/>
                </a:lnTo>
                <a:lnTo>
                  <a:pt x="3458" y="1657"/>
                </a:lnTo>
                <a:lnTo>
                  <a:pt x="3647" y="1598"/>
                </a:lnTo>
                <a:lnTo>
                  <a:pt x="3840" y="1548"/>
                </a:lnTo>
                <a:lnTo>
                  <a:pt x="4037" y="1508"/>
                </a:lnTo>
                <a:lnTo>
                  <a:pt x="4237" y="1477"/>
                </a:lnTo>
                <a:lnTo>
                  <a:pt x="4440" y="1456"/>
                </a:lnTo>
                <a:lnTo>
                  <a:pt x="4646" y="1446"/>
                </a:lnTo>
                <a:lnTo>
                  <a:pt x="4750" y="1445"/>
                </a:lnTo>
                <a:lnTo>
                  <a:pt x="10254" y="1445"/>
                </a:lnTo>
                <a:lnTo>
                  <a:pt x="10329" y="1444"/>
                </a:lnTo>
                <a:lnTo>
                  <a:pt x="10476" y="1429"/>
                </a:lnTo>
                <a:lnTo>
                  <a:pt x="10619" y="1400"/>
                </a:lnTo>
                <a:lnTo>
                  <a:pt x="10756" y="1358"/>
                </a:lnTo>
                <a:lnTo>
                  <a:pt x="10887" y="1303"/>
                </a:lnTo>
                <a:lnTo>
                  <a:pt x="11011" y="1237"/>
                </a:lnTo>
                <a:lnTo>
                  <a:pt x="11126" y="1159"/>
                </a:lnTo>
                <a:lnTo>
                  <a:pt x="11234" y="1071"/>
                </a:lnTo>
                <a:lnTo>
                  <a:pt x="11334" y="972"/>
                </a:lnTo>
                <a:lnTo>
                  <a:pt x="11423" y="865"/>
                </a:lnTo>
                <a:lnTo>
                  <a:pt x="11502" y="750"/>
                </a:lnTo>
                <a:lnTo>
                  <a:pt x="11569" y="627"/>
                </a:lnTo>
                <a:lnTo>
                  <a:pt x="11625" y="497"/>
                </a:lnTo>
                <a:lnTo>
                  <a:pt x="11667" y="362"/>
                </a:lnTo>
                <a:lnTo>
                  <a:pt x="11698" y="221"/>
                </a:lnTo>
                <a:lnTo>
                  <a:pt x="11713" y="75"/>
                </a:lnTo>
                <a:lnTo>
                  <a:pt x="11714" y="0"/>
                </a:lnTo>
                <a:lnTo>
                  <a:pt x="10254" y="0"/>
                </a:lnTo>
                <a:close/>
              </a:path>
            </a:pathLst>
          </a:custGeom>
          <a:solidFill>
            <a:srgbClr val="355E71"/>
          </a:solidFill>
          <a:ln>
            <a:noFill/>
          </a:ln>
        </p:spPr>
        <p:txBody>
          <a:bodyPr vert="horz" wrap="square" lIns="121920" tIns="0" rIns="365760" bIns="60960" numCol="1" anchor="t" anchorCtr="0" compatLnSpc="1">
            <a:prstTxWarp prst="textNoShape">
              <a:avLst/>
            </a:prstTxWarp>
          </a:bodyPr>
          <a:lstStyle/>
          <a:p>
            <a:pPr algn="r"/>
            <a:r>
              <a:rPr lang="en-US" sz="4267" b="1">
                <a:solidFill>
                  <a:schemeClr val="bg1"/>
                </a:solidFill>
              </a:rPr>
              <a:t>02</a:t>
            </a:r>
          </a:p>
        </p:txBody>
      </p:sp>
      <p:sp>
        <p:nvSpPr>
          <p:cNvPr id="16" name="Freeform 202">
            <a:extLst>
              <a:ext uri="{FF2B5EF4-FFF2-40B4-BE49-F238E27FC236}">
                <a16:creationId xmlns:a16="http://schemas.microsoft.com/office/drawing/2014/main" id="{FBAF6076-0C76-426A-9AFC-BAA5D4EB08CF}"/>
              </a:ext>
            </a:extLst>
          </p:cNvPr>
          <p:cNvSpPr>
            <a:spLocks/>
          </p:cNvSpPr>
          <p:nvPr/>
        </p:nvSpPr>
        <p:spPr bwMode="auto">
          <a:xfrm>
            <a:off x="742872" y="2623531"/>
            <a:ext cx="4207432" cy="3240375"/>
          </a:xfrm>
          <a:custGeom>
            <a:avLst/>
            <a:gdLst>
              <a:gd name="T0" fmla="*/ 3807 w 9634"/>
              <a:gd name="T1" fmla="*/ 1 h 7785"/>
              <a:gd name="T2" fmla="*/ 3216 w 9634"/>
              <a:gd name="T3" fmla="*/ 58 h 7785"/>
              <a:gd name="T4" fmla="*/ 2655 w 9634"/>
              <a:gd name="T5" fmla="*/ 191 h 7785"/>
              <a:gd name="T6" fmla="*/ 2129 w 9634"/>
              <a:gd name="T7" fmla="*/ 400 h 7785"/>
              <a:gd name="T8" fmla="*/ 1645 w 9634"/>
              <a:gd name="T9" fmla="*/ 678 h 7785"/>
              <a:gd name="T10" fmla="*/ 1212 w 9634"/>
              <a:gd name="T11" fmla="*/ 1018 h 7785"/>
              <a:gd name="T12" fmla="*/ 833 w 9634"/>
              <a:gd name="T13" fmla="*/ 1416 h 7785"/>
              <a:gd name="T14" fmla="*/ 517 w 9634"/>
              <a:gd name="T15" fmla="*/ 1867 h 7785"/>
              <a:gd name="T16" fmla="*/ 270 w 9634"/>
              <a:gd name="T17" fmla="*/ 2365 h 7785"/>
              <a:gd name="T18" fmla="*/ 99 w 9634"/>
              <a:gd name="T19" fmla="*/ 2903 h 7785"/>
              <a:gd name="T20" fmla="*/ 11 w 9634"/>
              <a:gd name="T21" fmla="*/ 3479 h 7785"/>
              <a:gd name="T22" fmla="*/ 1 w 9634"/>
              <a:gd name="T23" fmla="*/ 3879 h 7785"/>
              <a:gd name="T24" fmla="*/ 58 w 9634"/>
              <a:gd name="T25" fmla="*/ 4466 h 7785"/>
              <a:gd name="T26" fmla="*/ 198 w 9634"/>
              <a:gd name="T27" fmla="*/ 5028 h 7785"/>
              <a:gd name="T28" fmla="*/ 412 w 9634"/>
              <a:gd name="T29" fmla="*/ 5559 h 7785"/>
              <a:gd name="T30" fmla="*/ 696 w 9634"/>
              <a:gd name="T31" fmla="*/ 6051 h 7785"/>
              <a:gd name="T32" fmla="*/ 1043 w 9634"/>
              <a:gd name="T33" fmla="*/ 6496 h 7785"/>
              <a:gd name="T34" fmla="*/ 1447 w 9634"/>
              <a:gd name="T35" fmla="*/ 6888 h 7785"/>
              <a:gd name="T36" fmla="*/ 1902 w 9634"/>
              <a:gd name="T37" fmla="*/ 7217 h 7785"/>
              <a:gd name="T38" fmla="*/ 2401 w 9634"/>
              <a:gd name="T39" fmla="*/ 7480 h 7785"/>
              <a:gd name="T40" fmla="*/ 2939 w 9634"/>
              <a:gd name="T41" fmla="*/ 7665 h 7785"/>
              <a:gd name="T42" fmla="*/ 3509 w 9634"/>
              <a:gd name="T43" fmla="*/ 7768 h 7785"/>
              <a:gd name="T44" fmla="*/ 3724 w 9634"/>
              <a:gd name="T45" fmla="*/ 7782 h 7785"/>
              <a:gd name="T46" fmla="*/ 3253 w 9634"/>
              <a:gd name="T47" fmla="*/ 7721 h 7785"/>
              <a:gd name="T48" fmla="*/ 2807 w 9634"/>
              <a:gd name="T49" fmla="*/ 7588 h 7785"/>
              <a:gd name="T50" fmla="*/ 2391 w 9634"/>
              <a:gd name="T51" fmla="*/ 7392 h 7785"/>
              <a:gd name="T52" fmla="*/ 2010 w 9634"/>
              <a:gd name="T53" fmla="*/ 7137 h 7785"/>
              <a:gd name="T54" fmla="*/ 1669 w 9634"/>
              <a:gd name="T55" fmla="*/ 6832 h 7785"/>
              <a:gd name="T56" fmla="*/ 1372 w 9634"/>
              <a:gd name="T57" fmla="*/ 6481 h 7785"/>
              <a:gd name="T58" fmla="*/ 1124 w 9634"/>
              <a:gd name="T59" fmla="*/ 6090 h 7785"/>
              <a:gd name="T60" fmla="*/ 931 w 9634"/>
              <a:gd name="T61" fmla="*/ 5665 h 7785"/>
              <a:gd name="T62" fmla="*/ 797 w 9634"/>
              <a:gd name="T63" fmla="*/ 5214 h 7785"/>
              <a:gd name="T64" fmla="*/ 728 w 9634"/>
              <a:gd name="T65" fmla="*/ 4742 h 7785"/>
              <a:gd name="T66" fmla="*/ 720 w 9634"/>
              <a:gd name="T67" fmla="*/ 4417 h 7785"/>
              <a:gd name="T68" fmla="*/ 769 w 9634"/>
              <a:gd name="T69" fmla="*/ 3939 h 7785"/>
              <a:gd name="T70" fmla="*/ 887 w 9634"/>
              <a:gd name="T71" fmla="*/ 3491 h 7785"/>
              <a:gd name="T72" fmla="*/ 1068 w 9634"/>
              <a:gd name="T73" fmla="*/ 3075 h 7785"/>
              <a:gd name="T74" fmla="*/ 1308 w 9634"/>
              <a:gd name="T75" fmla="*/ 2697 h 7785"/>
              <a:gd name="T76" fmla="*/ 1600 w 9634"/>
              <a:gd name="T77" fmla="*/ 2361 h 7785"/>
              <a:gd name="T78" fmla="*/ 1940 w 9634"/>
              <a:gd name="T79" fmla="*/ 2071 h 7785"/>
              <a:gd name="T80" fmla="*/ 2321 w 9634"/>
              <a:gd name="T81" fmla="*/ 1830 h 7785"/>
              <a:gd name="T82" fmla="*/ 2739 w 9634"/>
              <a:gd name="T83" fmla="*/ 1644 h 7785"/>
              <a:gd name="T84" fmla="*/ 3188 w 9634"/>
              <a:gd name="T85" fmla="*/ 1516 h 7785"/>
              <a:gd name="T86" fmla="*/ 3662 w 9634"/>
              <a:gd name="T87" fmla="*/ 1449 h 7785"/>
              <a:gd name="T88" fmla="*/ 8174 w 9634"/>
              <a:gd name="T89" fmla="*/ 1441 h 7785"/>
              <a:gd name="T90" fmla="*/ 8538 w 9634"/>
              <a:gd name="T91" fmla="*/ 1396 h 7785"/>
              <a:gd name="T92" fmla="*/ 8930 w 9634"/>
              <a:gd name="T93" fmla="*/ 1233 h 7785"/>
              <a:gd name="T94" fmla="*/ 9254 w 9634"/>
              <a:gd name="T95" fmla="*/ 969 h 7785"/>
              <a:gd name="T96" fmla="*/ 9489 w 9634"/>
              <a:gd name="T97" fmla="*/ 626 h 7785"/>
              <a:gd name="T98" fmla="*/ 9617 w 9634"/>
              <a:gd name="T99" fmla="*/ 221 h 7785"/>
              <a:gd name="T100" fmla="*/ 8174 w 9634"/>
              <a:gd name="T101" fmla="*/ 0 h 7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34" h="7785">
                <a:moveTo>
                  <a:pt x="8174" y="0"/>
                </a:moveTo>
                <a:lnTo>
                  <a:pt x="3908" y="0"/>
                </a:lnTo>
                <a:lnTo>
                  <a:pt x="3807" y="1"/>
                </a:lnTo>
                <a:lnTo>
                  <a:pt x="3607" y="11"/>
                </a:lnTo>
                <a:lnTo>
                  <a:pt x="3410" y="29"/>
                </a:lnTo>
                <a:lnTo>
                  <a:pt x="3216" y="58"/>
                </a:lnTo>
                <a:lnTo>
                  <a:pt x="3025" y="93"/>
                </a:lnTo>
                <a:lnTo>
                  <a:pt x="2838" y="139"/>
                </a:lnTo>
                <a:lnTo>
                  <a:pt x="2655" y="191"/>
                </a:lnTo>
                <a:lnTo>
                  <a:pt x="2474" y="253"/>
                </a:lnTo>
                <a:lnTo>
                  <a:pt x="2299" y="323"/>
                </a:lnTo>
                <a:lnTo>
                  <a:pt x="2129" y="400"/>
                </a:lnTo>
                <a:lnTo>
                  <a:pt x="1962" y="485"/>
                </a:lnTo>
                <a:lnTo>
                  <a:pt x="1802" y="578"/>
                </a:lnTo>
                <a:lnTo>
                  <a:pt x="1645" y="678"/>
                </a:lnTo>
                <a:lnTo>
                  <a:pt x="1495" y="784"/>
                </a:lnTo>
                <a:lnTo>
                  <a:pt x="1350" y="898"/>
                </a:lnTo>
                <a:lnTo>
                  <a:pt x="1212" y="1018"/>
                </a:lnTo>
                <a:lnTo>
                  <a:pt x="1079" y="1144"/>
                </a:lnTo>
                <a:lnTo>
                  <a:pt x="953" y="1277"/>
                </a:lnTo>
                <a:lnTo>
                  <a:pt x="833" y="1416"/>
                </a:lnTo>
                <a:lnTo>
                  <a:pt x="720" y="1561"/>
                </a:lnTo>
                <a:lnTo>
                  <a:pt x="616" y="1711"/>
                </a:lnTo>
                <a:lnTo>
                  <a:pt x="517" y="1867"/>
                </a:lnTo>
                <a:lnTo>
                  <a:pt x="427" y="2028"/>
                </a:lnTo>
                <a:lnTo>
                  <a:pt x="345" y="2193"/>
                </a:lnTo>
                <a:lnTo>
                  <a:pt x="270" y="2365"/>
                </a:lnTo>
                <a:lnTo>
                  <a:pt x="205" y="2540"/>
                </a:lnTo>
                <a:lnTo>
                  <a:pt x="148" y="2720"/>
                </a:lnTo>
                <a:lnTo>
                  <a:pt x="99" y="2903"/>
                </a:lnTo>
                <a:lnTo>
                  <a:pt x="61" y="3091"/>
                </a:lnTo>
                <a:lnTo>
                  <a:pt x="30" y="3284"/>
                </a:lnTo>
                <a:lnTo>
                  <a:pt x="11" y="3479"/>
                </a:lnTo>
                <a:lnTo>
                  <a:pt x="1" y="3678"/>
                </a:lnTo>
                <a:lnTo>
                  <a:pt x="0" y="3779"/>
                </a:lnTo>
                <a:lnTo>
                  <a:pt x="1" y="3879"/>
                </a:lnTo>
                <a:lnTo>
                  <a:pt x="11" y="4078"/>
                </a:lnTo>
                <a:lnTo>
                  <a:pt x="29" y="4273"/>
                </a:lnTo>
                <a:lnTo>
                  <a:pt x="58" y="4466"/>
                </a:lnTo>
                <a:lnTo>
                  <a:pt x="96" y="4656"/>
                </a:lnTo>
                <a:lnTo>
                  <a:pt x="143" y="4844"/>
                </a:lnTo>
                <a:lnTo>
                  <a:pt x="198" y="5028"/>
                </a:lnTo>
                <a:lnTo>
                  <a:pt x="261" y="5209"/>
                </a:lnTo>
                <a:lnTo>
                  <a:pt x="333" y="5387"/>
                </a:lnTo>
                <a:lnTo>
                  <a:pt x="412" y="5559"/>
                </a:lnTo>
                <a:lnTo>
                  <a:pt x="499" y="5728"/>
                </a:lnTo>
                <a:lnTo>
                  <a:pt x="594" y="5892"/>
                </a:lnTo>
                <a:lnTo>
                  <a:pt x="696" y="6051"/>
                </a:lnTo>
                <a:lnTo>
                  <a:pt x="805" y="6205"/>
                </a:lnTo>
                <a:lnTo>
                  <a:pt x="920" y="6353"/>
                </a:lnTo>
                <a:lnTo>
                  <a:pt x="1043" y="6496"/>
                </a:lnTo>
                <a:lnTo>
                  <a:pt x="1172" y="6633"/>
                </a:lnTo>
                <a:lnTo>
                  <a:pt x="1306" y="6764"/>
                </a:lnTo>
                <a:lnTo>
                  <a:pt x="1447" y="6888"/>
                </a:lnTo>
                <a:lnTo>
                  <a:pt x="1593" y="7004"/>
                </a:lnTo>
                <a:lnTo>
                  <a:pt x="1744" y="7115"/>
                </a:lnTo>
                <a:lnTo>
                  <a:pt x="1902" y="7217"/>
                </a:lnTo>
                <a:lnTo>
                  <a:pt x="2063" y="7313"/>
                </a:lnTo>
                <a:lnTo>
                  <a:pt x="2230" y="7400"/>
                </a:lnTo>
                <a:lnTo>
                  <a:pt x="2401" y="7480"/>
                </a:lnTo>
                <a:lnTo>
                  <a:pt x="2576" y="7550"/>
                </a:lnTo>
                <a:lnTo>
                  <a:pt x="2755" y="7613"/>
                </a:lnTo>
                <a:lnTo>
                  <a:pt x="2939" y="7665"/>
                </a:lnTo>
                <a:lnTo>
                  <a:pt x="3126" y="7709"/>
                </a:lnTo>
                <a:lnTo>
                  <a:pt x="3316" y="7743"/>
                </a:lnTo>
                <a:lnTo>
                  <a:pt x="3509" y="7768"/>
                </a:lnTo>
                <a:lnTo>
                  <a:pt x="3705" y="7782"/>
                </a:lnTo>
                <a:lnTo>
                  <a:pt x="3804" y="7785"/>
                </a:lnTo>
                <a:lnTo>
                  <a:pt x="3724" y="7782"/>
                </a:lnTo>
                <a:lnTo>
                  <a:pt x="3564" y="7770"/>
                </a:lnTo>
                <a:lnTo>
                  <a:pt x="3408" y="7749"/>
                </a:lnTo>
                <a:lnTo>
                  <a:pt x="3253" y="7721"/>
                </a:lnTo>
                <a:lnTo>
                  <a:pt x="3102" y="7684"/>
                </a:lnTo>
                <a:lnTo>
                  <a:pt x="2953" y="7640"/>
                </a:lnTo>
                <a:lnTo>
                  <a:pt x="2807" y="7588"/>
                </a:lnTo>
                <a:lnTo>
                  <a:pt x="2666" y="7529"/>
                </a:lnTo>
                <a:lnTo>
                  <a:pt x="2526" y="7463"/>
                </a:lnTo>
                <a:lnTo>
                  <a:pt x="2391" y="7392"/>
                </a:lnTo>
                <a:lnTo>
                  <a:pt x="2261" y="7313"/>
                </a:lnTo>
                <a:lnTo>
                  <a:pt x="2133" y="7228"/>
                </a:lnTo>
                <a:lnTo>
                  <a:pt x="2010" y="7137"/>
                </a:lnTo>
                <a:lnTo>
                  <a:pt x="1891" y="7041"/>
                </a:lnTo>
                <a:lnTo>
                  <a:pt x="1778" y="6939"/>
                </a:lnTo>
                <a:lnTo>
                  <a:pt x="1669" y="6832"/>
                </a:lnTo>
                <a:lnTo>
                  <a:pt x="1564" y="6719"/>
                </a:lnTo>
                <a:lnTo>
                  <a:pt x="1466" y="6602"/>
                </a:lnTo>
                <a:lnTo>
                  <a:pt x="1372" y="6481"/>
                </a:lnTo>
                <a:lnTo>
                  <a:pt x="1283" y="6354"/>
                </a:lnTo>
                <a:lnTo>
                  <a:pt x="1201" y="6224"/>
                </a:lnTo>
                <a:lnTo>
                  <a:pt x="1124" y="6090"/>
                </a:lnTo>
                <a:lnTo>
                  <a:pt x="1053" y="5951"/>
                </a:lnTo>
                <a:lnTo>
                  <a:pt x="989" y="5810"/>
                </a:lnTo>
                <a:lnTo>
                  <a:pt x="931" y="5665"/>
                </a:lnTo>
                <a:lnTo>
                  <a:pt x="880" y="5517"/>
                </a:lnTo>
                <a:lnTo>
                  <a:pt x="835" y="5367"/>
                </a:lnTo>
                <a:lnTo>
                  <a:pt x="797" y="5214"/>
                </a:lnTo>
                <a:lnTo>
                  <a:pt x="767" y="5058"/>
                </a:lnTo>
                <a:lnTo>
                  <a:pt x="744" y="4901"/>
                </a:lnTo>
                <a:lnTo>
                  <a:pt x="728" y="4742"/>
                </a:lnTo>
                <a:lnTo>
                  <a:pt x="720" y="4581"/>
                </a:lnTo>
                <a:lnTo>
                  <a:pt x="719" y="4500"/>
                </a:lnTo>
                <a:lnTo>
                  <a:pt x="720" y="4417"/>
                </a:lnTo>
                <a:lnTo>
                  <a:pt x="729" y="4255"/>
                </a:lnTo>
                <a:lnTo>
                  <a:pt x="745" y="4096"/>
                </a:lnTo>
                <a:lnTo>
                  <a:pt x="769" y="3939"/>
                </a:lnTo>
                <a:lnTo>
                  <a:pt x="801" y="3786"/>
                </a:lnTo>
                <a:lnTo>
                  <a:pt x="840" y="3637"/>
                </a:lnTo>
                <a:lnTo>
                  <a:pt x="887" y="3491"/>
                </a:lnTo>
                <a:lnTo>
                  <a:pt x="941" y="3348"/>
                </a:lnTo>
                <a:lnTo>
                  <a:pt x="1001" y="3210"/>
                </a:lnTo>
                <a:lnTo>
                  <a:pt x="1068" y="3075"/>
                </a:lnTo>
                <a:lnTo>
                  <a:pt x="1142" y="2945"/>
                </a:lnTo>
                <a:lnTo>
                  <a:pt x="1222" y="2819"/>
                </a:lnTo>
                <a:lnTo>
                  <a:pt x="1308" y="2697"/>
                </a:lnTo>
                <a:lnTo>
                  <a:pt x="1400" y="2581"/>
                </a:lnTo>
                <a:lnTo>
                  <a:pt x="1497" y="2468"/>
                </a:lnTo>
                <a:lnTo>
                  <a:pt x="1600" y="2361"/>
                </a:lnTo>
                <a:lnTo>
                  <a:pt x="1709" y="2259"/>
                </a:lnTo>
                <a:lnTo>
                  <a:pt x="1821" y="2163"/>
                </a:lnTo>
                <a:lnTo>
                  <a:pt x="1940" y="2071"/>
                </a:lnTo>
                <a:lnTo>
                  <a:pt x="2062" y="1985"/>
                </a:lnTo>
                <a:lnTo>
                  <a:pt x="2189" y="1904"/>
                </a:lnTo>
                <a:lnTo>
                  <a:pt x="2321" y="1830"/>
                </a:lnTo>
                <a:lnTo>
                  <a:pt x="2456" y="1762"/>
                </a:lnTo>
                <a:lnTo>
                  <a:pt x="2595" y="1699"/>
                </a:lnTo>
                <a:lnTo>
                  <a:pt x="2739" y="1644"/>
                </a:lnTo>
                <a:lnTo>
                  <a:pt x="2886" y="1594"/>
                </a:lnTo>
                <a:lnTo>
                  <a:pt x="3035" y="1551"/>
                </a:lnTo>
                <a:lnTo>
                  <a:pt x="3188" y="1516"/>
                </a:lnTo>
                <a:lnTo>
                  <a:pt x="3344" y="1486"/>
                </a:lnTo>
                <a:lnTo>
                  <a:pt x="3502" y="1464"/>
                </a:lnTo>
                <a:lnTo>
                  <a:pt x="3662" y="1449"/>
                </a:lnTo>
                <a:lnTo>
                  <a:pt x="3826" y="1441"/>
                </a:lnTo>
                <a:lnTo>
                  <a:pt x="3908" y="1441"/>
                </a:lnTo>
                <a:lnTo>
                  <a:pt x="8174" y="1441"/>
                </a:lnTo>
                <a:lnTo>
                  <a:pt x="8248" y="1440"/>
                </a:lnTo>
                <a:lnTo>
                  <a:pt x="8396" y="1425"/>
                </a:lnTo>
                <a:lnTo>
                  <a:pt x="8538" y="1396"/>
                </a:lnTo>
                <a:lnTo>
                  <a:pt x="8675" y="1354"/>
                </a:lnTo>
                <a:lnTo>
                  <a:pt x="8806" y="1300"/>
                </a:lnTo>
                <a:lnTo>
                  <a:pt x="8930" y="1233"/>
                </a:lnTo>
                <a:lnTo>
                  <a:pt x="9047" y="1155"/>
                </a:lnTo>
                <a:lnTo>
                  <a:pt x="9155" y="1067"/>
                </a:lnTo>
                <a:lnTo>
                  <a:pt x="9254" y="969"/>
                </a:lnTo>
                <a:lnTo>
                  <a:pt x="9342" y="863"/>
                </a:lnTo>
                <a:lnTo>
                  <a:pt x="9421" y="748"/>
                </a:lnTo>
                <a:lnTo>
                  <a:pt x="9489" y="626"/>
                </a:lnTo>
                <a:lnTo>
                  <a:pt x="9544" y="496"/>
                </a:lnTo>
                <a:lnTo>
                  <a:pt x="9588" y="361"/>
                </a:lnTo>
                <a:lnTo>
                  <a:pt x="9617" y="221"/>
                </a:lnTo>
                <a:lnTo>
                  <a:pt x="9632" y="75"/>
                </a:lnTo>
                <a:lnTo>
                  <a:pt x="9634" y="0"/>
                </a:lnTo>
                <a:lnTo>
                  <a:pt x="8174" y="0"/>
                </a:lnTo>
                <a:close/>
              </a:path>
            </a:pathLst>
          </a:custGeom>
          <a:solidFill>
            <a:srgbClr val="C13018"/>
          </a:solidFill>
          <a:ln>
            <a:noFill/>
          </a:ln>
        </p:spPr>
        <p:txBody>
          <a:bodyPr vert="horz" wrap="square" lIns="121920" tIns="0" rIns="365760" bIns="60960" numCol="1" anchor="t" anchorCtr="0" compatLnSpc="1">
            <a:prstTxWarp prst="textNoShape">
              <a:avLst/>
            </a:prstTxWarp>
          </a:bodyPr>
          <a:lstStyle/>
          <a:p>
            <a:pPr algn="r"/>
            <a:r>
              <a:rPr lang="en-US" sz="4267" b="1">
                <a:solidFill>
                  <a:schemeClr val="bg1"/>
                </a:solidFill>
              </a:rPr>
              <a:t>03</a:t>
            </a:r>
          </a:p>
        </p:txBody>
      </p:sp>
      <p:sp>
        <p:nvSpPr>
          <p:cNvPr id="17" name="Freeform 203">
            <a:extLst>
              <a:ext uri="{FF2B5EF4-FFF2-40B4-BE49-F238E27FC236}">
                <a16:creationId xmlns:a16="http://schemas.microsoft.com/office/drawing/2014/main" id="{D27FA372-E25A-4AA7-A4ED-72E43B971C47}"/>
              </a:ext>
            </a:extLst>
          </p:cNvPr>
          <p:cNvSpPr>
            <a:spLocks/>
          </p:cNvSpPr>
          <p:nvPr/>
        </p:nvSpPr>
        <p:spPr bwMode="auto">
          <a:xfrm>
            <a:off x="1196955" y="3315054"/>
            <a:ext cx="3296949" cy="2551508"/>
          </a:xfrm>
          <a:custGeom>
            <a:avLst/>
            <a:gdLst>
              <a:gd name="T0" fmla="*/ 2985 w 7551"/>
              <a:gd name="T1" fmla="*/ 1 h 6128"/>
              <a:gd name="T2" fmla="*/ 2521 w 7551"/>
              <a:gd name="T3" fmla="*/ 48 h 6128"/>
              <a:gd name="T4" fmla="*/ 2081 w 7551"/>
              <a:gd name="T5" fmla="*/ 161 h 6128"/>
              <a:gd name="T6" fmla="*/ 1669 w 7551"/>
              <a:gd name="T7" fmla="*/ 335 h 6128"/>
              <a:gd name="T8" fmla="*/ 1290 w 7551"/>
              <a:gd name="T9" fmla="*/ 565 h 6128"/>
              <a:gd name="T10" fmla="*/ 950 w 7551"/>
              <a:gd name="T11" fmla="*/ 846 h 6128"/>
              <a:gd name="T12" fmla="*/ 654 w 7551"/>
              <a:gd name="T13" fmla="*/ 1172 h 6128"/>
              <a:gd name="T14" fmla="*/ 405 w 7551"/>
              <a:gd name="T15" fmla="*/ 1539 h 6128"/>
              <a:gd name="T16" fmla="*/ 212 w 7551"/>
              <a:gd name="T17" fmla="*/ 1940 h 6128"/>
              <a:gd name="T18" fmla="*/ 78 w 7551"/>
              <a:gd name="T19" fmla="*/ 2372 h 6128"/>
              <a:gd name="T20" fmla="*/ 9 w 7551"/>
              <a:gd name="T21" fmla="*/ 2828 h 6128"/>
              <a:gd name="T22" fmla="*/ 0 w 7551"/>
              <a:gd name="T23" fmla="*/ 3143 h 6128"/>
              <a:gd name="T24" fmla="*/ 48 w 7551"/>
              <a:gd name="T25" fmla="*/ 3607 h 6128"/>
              <a:gd name="T26" fmla="*/ 161 w 7551"/>
              <a:gd name="T27" fmla="*/ 4046 h 6128"/>
              <a:gd name="T28" fmla="*/ 335 w 7551"/>
              <a:gd name="T29" fmla="*/ 4459 h 6128"/>
              <a:gd name="T30" fmla="*/ 565 w 7551"/>
              <a:gd name="T31" fmla="*/ 4837 h 6128"/>
              <a:gd name="T32" fmla="*/ 846 w 7551"/>
              <a:gd name="T33" fmla="*/ 5177 h 6128"/>
              <a:gd name="T34" fmla="*/ 1172 w 7551"/>
              <a:gd name="T35" fmla="*/ 5474 h 6128"/>
              <a:gd name="T36" fmla="*/ 1538 w 7551"/>
              <a:gd name="T37" fmla="*/ 5721 h 6128"/>
              <a:gd name="T38" fmla="*/ 1940 w 7551"/>
              <a:gd name="T39" fmla="*/ 5915 h 6128"/>
              <a:gd name="T40" fmla="*/ 2371 w 7551"/>
              <a:gd name="T41" fmla="*/ 6049 h 6128"/>
              <a:gd name="T42" fmla="*/ 2828 w 7551"/>
              <a:gd name="T43" fmla="*/ 6119 h 6128"/>
              <a:gd name="T44" fmla="*/ 3003 w 7551"/>
              <a:gd name="T45" fmla="*/ 6126 h 6128"/>
              <a:gd name="T46" fmla="*/ 2650 w 7551"/>
              <a:gd name="T47" fmla="*/ 6091 h 6128"/>
              <a:gd name="T48" fmla="*/ 2314 w 7551"/>
              <a:gd name="T49" fmla="*/ 6004 h 6128"/>
              <a:gd name="T50" fmla="*/ 2000 w 7551"/>
              <a:gd name="T51" fmla="*/ 5872 h 6128"/>
              <a:gd name="T52" fmla="*/ 1710 w 7551"/>
              <a:gd name="T53" fmla="*/ 5697 h 6128"/>
              <a:gd name="T54" fmla="*/ 1451 w 7551"/>
              <a:gd name="T55" fmla="*/ 5482 h 6128"/>
              <a:gd name="T56" fmla="*/ 1224 w 7551"/>
              <a:gd name="T57" fmla="*/ 5233 h 6128"/>
              <a:gd name="T58" fmla="*/ 1036 w 7551"/>
              <a:gd name="T59" fmla="*/ 4953 h 6128"/>
              <a:gd name="T60" fmla="*/ 888 w 7551"/>
              <a:gd name="T61" fmla="*/ 4647 h 6128"/>
              <a:gd name="T62" fmla="*/ 786 w 7551"/>
              <a:gd name="T63" fmla="*/ 4318 h 6128"/>
              <a:gd name="T64" fmla="*/ 733 w 7551"/>
              <a:gd name="T65" fmla="*/ 3970 h 6128"/>
              <a:gd name="T66" fmla="*/ 727 w 7551"/>
              <a:gd name="T67" fmla="*/ 3730 h 6128"/>
              <a:gd name="T68" fmla="*/ 763 w 7551"/>
              <a:gd name="T69" fmla="*/ 3377 h 6128"/>
              <a:gd name="T70" fmla="*/ 849 w 7551"/>
              <a:gd name="T71" fmla="*/ 3041 h 6128"/>
              <a:gd name="T72" fmla="*/ 982 w 7551"/>
              <a:gd name="T73" fmla="*/ 2726 h 6128"/>
              <a:gd name="T74" fmla="*/ 1157 w 7551"/>
              <a:gd name="T75" fmla="*/ 2437 h 6128"/>
              <a:gd name="T76" fmla="*/ 1371 w 7551"/>
              <a:gd name="T77" fmla="*/ 2178 h 6128"/>
              <a:gd name="T78" fmla="*/ 1620 w 7551"/>
              <a:gd name="T79" fmla="*/ 1951 h 6128"/>
              <a:gd name="T80" fmla="*/ 1900 w 7551"/>
              <a:gd name="T81" fmla="*/ 1762 h 6128"/>
              <a:gd name="T82" fmla="*/ 2206 w 7551"/>
              <a:gd name="T83" fmla="*/ 1615 h 6128"/>
              <a:gd name="T84" fmla="*/ 2535 w 7551"/>
              <a:gd name="T85" fmla="*/ 1512 h 6128"/>
              <a:gd name="T86" fmla="*/ 2883 w 7551"/>
              <a:gd name="T87" fmla="*/ 1460 h 6128"/>
              <a:gd name="T88" fmla="*/ 6091 w 7551"/>
              <a:gd name="T89" fmla="*/ 1453 h 6128"/>
              <a:gd name="T90" fmla="*/ 6456 w 7551"/>
              <a:gd name="T91" fmla="*/ 1408 h 6128"/>
              <a:gd name="T92" fmla="*/ 6847 w 7551"/>
              <a:gd name="T93" fmla="*/ 1243 h 6128"/>
              <a:gd name="T94" fmla="*/ 7171 w 7551"/>
              <a:gd name="T95" fmla="*/ 978 h 6128"/>
              <a:gd name="T96" fmla="*/ 7406 w 7551"/>
              <a:gd name="T97" fmla="*/ 631 h 6128"/>
              <a:gd name="T98" fmla="*/ 7534 w 7551"/>
              <a:gd name="T99" fmla="*/ 222 h 6128"/>
              <a:gd name="T100" fmla="*/ 6091 w 7551"/>
              <a:gd name="T101" fmla="*/ 0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51" h="6128">
                <a:moveTo>
                  <a:pt x="6091" y="0"/>
                </a:moveTo>
                <a:lnTo>
                  <a:pt x="3063" y="0"/>
                </a:lnTo>
                <a:lnTo>
                  <a:pt x="2985" y="1"/>
                </a:lnTo>
                <a:lnTo>
                  <a:pt x="2828" y="9"/>
                </a:lnTo>
                <a:lnTo>
                  <a:pt x="2673" y="25"/>
                </a:lnTo>
                <a:lnTo>
                  <a:pt x="2521" y="48"/>
                </a:lnTo>
                <a:lnTo>
                  <a:pt x="2371" y="79"/>
                </a:lnTo>
                <a:lnTo>
                  <a:pt x="2224" y="117"/>
                </a:lnTo>
                <a:lnTo>
                  <a:pt x="2081" y="161"/>
                </a:lnTo>
                <a:lnTo>
                  <a:pt x="1940" y="213"/>
                </a:lnTo>
                <a:lnTo>
                  <a:pt x="1803" y="271"/>
                </a:lnTo>
                <a:lnTo>
                  <a:pt x="1669" y="335"/>
                </a:lnTo>
                <a:lnTo>
                  <a:pt x="1538" y="406"/>
                </a:lnTo>
                <a:lnTo>
                  <a:pt x="1412" y="483"/>
                </a:lnTo>
                <a:lnTo>
                  <a:pt x="1290" y="565"/>
                </a:lnTo>
                <a:lnTo>
                  <a:pt x="1172" y="654"/>
                </a:lnTo>
                <a:lnTo>
                  <a:pt x="1059" y="748"/>
                </a:lnTo>
                <a:lnTo>
                  <a:pt x="950" y="846"/>
                </a:lnTo>
                <a:lnTo>
                  <a:pt x="846" y="951"/>
                </a:lnTo>
                <a:lnTo>
                  <a:pt x="747" y="1059"/>
                </a:lnTo>
                <a:lnTo>
                  <a:pt x="654" y="1172"/>
                </a:lnTo>
                <a:lnTo>
                  <a:pt x="565" y="1291"/>
                </a:lnTo>
                <a:lnTo>
                  <a:pt x="482" y="1413"/>
                </a:lnTo>
                <a:lnTo>
                  <a:pt x="405" y="1539"/>
                </a:lnTo>
                <a:lnTo>
                  <a:pt x="335" y="1669"/>
                </a:lnTo>
                <a:lnTo>
                  <a:pt x="270" y="1803"/>
                </a:lnTo>
                <a:lnTo>
                  <a:pt x="212" y="1940"/>
                </a:lnTo>
                <a:lnTo>
                  <a:pt x="161" y="2082"/>
                </a:lnTo>
                <a:lnTo>
                  <a:pt x="116" y="2225"/>
                </a:lnTo>
                <a:lnTo>
                  <a:pt x="78" y="2372"/>
                </a:lnTo>
                <a:lnTo>
                  <a:pt x="48" y="2521"/>
                </a:lnTo>
                <a:lnTo>
                  <a:pt x="24" y="2673"/>
                </a:lnTo>
                <a:lnTo>
                  <a:pt x="9" y="2828"/>
                </a:lnTo>
                <a:lnTo>
                  <a:pt x="0" y="2985"/>
                </a:lnTo>
                <a:lnTo>
                  <a:pt x="0" y="3063"/>
                </a:lnTo>
                <a:lnTo>
                  <a:pt x="0" y="3143"/>
                </a:lnTo>
                <a:lnTo>
                  <a:pt x="9" y="3300"/>
                </a:lnTo>
                <a:lnTo>
                  <a:pt x="24" y="3454"/>
                </a:lnTo>
                <a:lnTo>
                  <a:pt x="48" y="3607"/>
                </a:lnTo>
                <a:lnTo>
                  <a:pt x="78" y="3756"/>
                </a:lnTo>
                <a:lnTo>
                  <a:pt x="116" y="3903"/>
                </a:lnTo>
                <a:lnTo>
                  <a:pt x="161" y="4046"/>
                </a:lnTo>
                <a:lnTo>
                  <a:pt x="212" y="4188"/>
                </a:lnTo>
                <a:lnTo>
                  <a:pt x="270" y="4325"/>
                </a:lnTo>
                <a:lnTo>
                  <a:pt x="335" y="4459"/>
                </a:lnTo>
                <a:lnTo>
                  <a:pt x="405" y="4588"/>
                </a:lnTo>
                <a:lnTo>
                  <a:pt x="482" y="4715"/>
                </a:lnTo>
                <a:lnTo>
                  <a:pt x="565" y="4837"/>
                </a:lnTo>
                <a:lnTo>
                  <a:pt x="654" y="4956"/>
                </a:lnTo>
                <a:lnTo>
                  <a:pt x="747" y="5069"/>
                </a:lnTo>
                <a:lnTo>
                  <a:pt x="846" y="5177"/>
                </a:lnTo>
                <a:lnTo>
                  <a:pt x="950" y="5282"/>
                </a:lnTo>
                <a:lnTo>
                  <a:pt x="1059" y="5380"/>
                </a:lnTo>
                <a:lnTo>
                  <a:pt x="1172" y="5474"/>
                </a:lnTo>
                <a:lnTo>
                  <a:pt x="1290" y="5563"/>
                </a:lnTo>
                <a:lnTo>
                  <a:pt x="1412" y="5645"/>
                </a:lnTo>
                <a:lnTo>
                  <a:pt x="1538" y="5721"/>
                </a:lnTo>
                <a:lnTo>
                  <a:pt x="1669" y="5793"/>
                </a:lnTo>
                <a:lnTo>
                  <a:pt x="1803" y="5856"/>
                </a:lnTo>
                <a:lnTo>
                  <a:pt x="1940" y="5915"/>
                </a:lnTo>
                <a:lnTo>
                  <a:pt x="2081" y="5967"/>
                </a:lnTo>
                <a:lnTo>
                  <a:pt x="2224" y="6011"/>
                </a:lnTo>
                <a:lnTo>
                  <a:pt x="2371" y="6049"/>
                </a:lnTo>
                <a:lnTo>
                  <a:pt x="2521" y="6080"/>
                </a:lnTo>
                <a:lnTo>
                  <a:pt x="2673" y="6103"/>
                </a:lnTo>
                <a:lnTo>
                  <a:pt x="2828" y="6119"/>
                </a:lnTo>
                <a:lnTo>
                  <a:pt x="2985" y="6126"/>
                </a:lnTo>
                <a:lnTo>
                  <a:pt x="3063" y="6128"/>
                </a:lnTo>
                <a:lnTo>
                  <a:pt x="3003" y="6126"/>
                </a:lnTo>
                <a:lnTo>
                  <a:pt x="2883" y="6121"/>
                </a:lnTo>
                <a:lnTo>
                  <a:pt x="2765" y="6109"/>
                </a:lnTo>
                <a:lnTo>
                  <a:pt x="2650" y="6091"/>
                </a:lnTo>
                <a:lnTo>
                  <a:pt x="2535" y="6067"/>
                </a:lnTo>
                <a:lnTo>
                  <a:pt x="2424" y="6039"/>
                </a:lnTo>
                <a:lnTo>
                  <a:pt x="2314" y="6004"/>
                </a:lnTo>
                <a:lnTo>
                  <a:pt x="2206" y="5965"/>
                </a:lnTo>
                <a:lnTo>
                  <a:pt x="2101" y="5921"/>
                </a:lnTo>
                <a:lnTo>
                  <a:pt x="2000" y="5872"/>
                </a:lnTo>
                <a:lnTo>
                  <a:pt x="1900" y="5818"/>
                </a:lnTo>
                <a:lnTo>
                  <a:pt x="1804" y="5759"/>
                </a:lnTo>
                <a:lnTo>
                  <a:pt x="1710" y="5697"/>
                </a:lnTo>
                <a:lnTo>
                  <a:pt x="1620" y="5629"/>
                </a:lnTo>
                <a:lnTo>
                  <a:pt x="1534" y="5557"/>
                </a:lnTo>
                <a:lnTo>
                  <a:pt x="1451" y="5482"/>
                </a:lnTo>
                <a:lnTo>
                  <a:pt x="1371" y="5403"/>
                </a:lnTo>
                <a:lnTo>
                  <a:pt x="1296" y="5320"/>
                </a:lnTo>
                <a:lnTo>
                  <a:pt x="1224" y="5233"/>
                </a:lnTo>
                <a:lnTo>
                  <a:pt x="1157" y="5144"/>
                </a:lnTo>
                <a:lnTo>
                  <a:pt x="1094" y="5050"/>
                </a:lnTo>
                <a:lnTo>
                  <a:pt x="1036" y="4953"/>
                </a:lnTo>
                <a:lnTo>
                  <a:pt x="982" y="4854"/>
                </a:lnTo>
                <a:lnTo>
                  <a:pt x="932" y="4752"/>
                </a:lnTo>
                <a:lnTo>
                  <a:pt x="888" y="4647"/>
                </a:lnTo>
                <a:lnTo>
                  <a:pt x="849" y="4540"/>
                </a:lnTo>
                <a:lnTo>
                  <a:pt x="815" y="4430"/>
                </a:lnTo>
                <a:lnTo>
                  <a:pt x="786" y="4318"/>
                </a:lnTo>
                <a:lnTo>
                  <a:pt x="763" y="4204"/>
                </a:lnTo>
                <a:lnTo>
                  <a:pt x="745" y="4087"/>
                </a:lnTo>
                <a:lnTo>
                  <a:pt x="733" y="3970"/>
                </a:lnTo>
                <a:lnTo>
                  <a:pt x="727" y="3851"/>
                </a:lnTo>
                <a:lnTo>
                  <a:pt x="726" y="3790"/>
                </a:lnTo>
                <a:lnTo>
                  <a:pt x="727" y="3730"/>
                </a:lnTo>
                <a:lnTo>
                  <a:pt x="733" y="3610"/>
                </a:lnTo>
                <a:lnTo>
                  <a:pt x="745" y="3492"/>
                </a:lnTo>
                <a:lnTo>
                  <a:pt x="763" y="3377"/>
                </a:lnTo>
                <a:lnTo>
                  <a:pt x="786" y="3262"/>
                </a:lnTo>
                <a:lnTo>
                  <a:pt x="815" y="3150"/>
                </a:lnTo>
                <a:lnTo>
                  <a:pt x="849" y="3041"/>
                </a:lnTo>
                <a:lnTo>
                  <a:pt x="888" y="2933"/>
                </a:lnTo>
                <a:lnTo>
                  <a:pt x="932" y="2828"/>
                </a:lnTo>
                <a:lnTo>
                  <a:pt x="982" y="2726"/>
                </a:lnTo>
                <a:lnTo>
                  <a:pt x="1036" y="2627"/>
                </a:lnTo>
                <a:lnTo>
                  <a:pt x="1094" y="2530"/>
                </a:lnTo>
                <a:lnTo>
                  <a:pt x="1157" y="2437"/>
                </a:lnTo>
                <a:lnTo>
                  <a:pt x="1224" y="2347"/>
                </a:lnTo>
                <a:lnTo>
                  <a:pt x="1296" y="2261"/>
                </a:lnTo>
                <a:lnTo>
                  <a:pt x="1371" y="2178"/>
                </a:lnTo>
                <a:lnTo>
                  <a:pt x="1451" y="2098"/>
                </a:lnTo>
                <a:lnTo>
                  <a:pt x="1534" y="2022"/>
                </a:lnTo>
                <a:lnTo>
                  <a:pt x="1620" y="1951"/>
                </a:lnTo>
                <a:lnTo>
                  <a:pt x="1710" y="1884"/>
                </a:lnTo>
                <a:lnTo>
                  <a:pt x="1804" y="1821"/>
                </a:lnTo>
                <a:lnTo>
                  <a:pt x="1900" y="1762"/>
                </a:lnTo>
                <a:lnTo>
                  <a:pt x="2000" y="1708"/>
                </a:lnTo>
                <a:lnTo>
                  <a:pt x="2101" y="1659"/>
                </a:lnTo>
                <a:lnTo>
                  <a:pt x="2206" y="1615"/>
                </a:lnTo>
                <a:lnTo>
                  <a:pt x="2314" y="1575"/>
                </a:lnTo>
                <a:lnTo>
                  <a:pt x="2424" y="1542"/>
                </a:lnTo>
                <a:lnTo>
                  <a:pt x="2535" y="1512"/>
                </a:lnTo>
                <a:lnTo>
                  <a:pt x="2650" y="1490"/>
                </a:lnTo>
                <a:lnTo>
                  <a:pt x="2765" y="1471"/>
                </a:lnTo>
                <a:lnTo>
                  <a:pt x="2883" y="1460"/>
                </a:lnTo>
                <a:lnTo>
                  <a:pt x="3003" y="1453"/>
                </a:lnTo>
                <a:lnTo>
                  <a:pt x="3063" y="1453"/>
                </a:lnTo>
                <a:lnTo>
                  <a:pt x="6091" y="1453"/>
                </a:lnTo>
                <a:lnTo>
                  <a:pt x="6166" y="1452"/>
                </a:lnTo>
                <a:lnTo>
                  <a:pt x="6313" y="1437"/>
                </a:lnTo>
                <a:lnTo>
                  <a:pt x="6456" y="1408"/>
                </a:lnTo>
                <a:lnTo>
                  <a:pt x="6592" y="1366"/>
                </a:lnTo>
                <a:lnTo>
                  <a:pt x="6723" y="1310"/>
                </a:lnTo>
                <a:lnTo>
                  <a:pt x="6847" y="1243"/>
                </a:lnTo>
                <a:lnTo>
                  <a:pt x="6963" y="1165"/>
                </a:lnTo>
                <a:lnTo>
                  <a:pt x="7071" y="1076"/>
                </a:lnTo>
                <a:lnTo>
                  <a:pt x="7171" y="978"/>
                </a:lnTo>
                <a:lnTo>
                  <a:pt x="7259" y="870"/>
                </a:lnTo>
                <a:lnTo>
                  <a:pt x="7338" y="754"/>
                </a:lnTo>
                <a:lnTo>
                  <a:pt x="7406" y="631"/>
                </a:lnTo>
                <a:lnTo>
                  <a:pt x="7461" y="500"/>
                </a:lnTo>
                <a:lnTo>
                  <a:pt x="7505" y="364"/>
                </a:lnTo>
                <a:lnTo>
                  <a:pt x="7534" y="222"/>
                </a:lnTo>
                <a:lnTo>
                  <a:pt x="7550" y="76"/>
                </a:lnTo>
                <a:lnTo>
                  <a:pt x="7551" y="0"/>
                </a:lnTo>
                <a:lnTo>
                  <a:pt x="6091" y="0"/>
                </a:lnTo>
                <a:close/>
              </a:path>
            </a:pathLst>
          </a:custGeom>
          <a:solidFill>
            <a:srgbClr val="F36F13"/>
          </a:solidFill>
          <a:ln>
            <a:noFill/>
          </a:ln>
        </p:spPr>
        <p:txBody>
          <a:bodyPr vert="horz" wrap="square" lIns="121920" tIns="0" rIns="365760" bIns="60960" numCol="1" anchor="t" anchorCtr="0" compatLnSpc="1">
            <a:prstTxWarp prst="textNoShape">
              <a:avLst/>
            </a:prstTxWarp>
          </a:bodyPr>
          <a:lstStyle/>
          <a:p>
            <a:pPr algn="r"/>
            <a:r>
              <a:rPr lang="en-US" sz="4267" b="1">
                <a:solidFill>
                  <a:schemeClr val="bg1"/>
                </a:solidFill>
              </a:rPr>
              <a:t>04</a:t>
            </a:r>
          </a:p>
        </p:txBody>
      </p:sp>
      <p:sp>
        <p:nvSpPr>
          <p:cNvPr id="18" name="Freeform 204">
            <a:extLst>
              <a:ext uri="{FF2B5EF4-FFF2-40B4-BE49-F238E27FC236}">
                <a16:creationId xmlns:a16="http://schemas.microsoft.com/office/drawing/2014/main" id="{4E9C246F-D442-4C1E-B7C0-AA24E7975781}"/>
              </a:ext>
            </a:extLst>
          </p:cNvPr>
          <p:cNvSpPr>
            <a:spLocks/>
          </p:cNvSpPr>
          <p:nvPr/>
        </p:nvSpPr>
        <p:spPr bwMode="auto">
          <a:xfrm>
            <a:off x="1635105" y="4007508"/>
            <a:ext cx="2393019" cy="1856397"/>
          </a:xfrm>
          <a:custGeom>
            <a:avLst/>
            <a:gdLst>
              <a:gd name="T0" fmla="*/ 2230 w 5480"/>
              <a:gd name="T1" fmla="*/ 0 h 4457"/>
              <a:gd name="T2" fmla="*/ 2058 w 5480"/>
              <a:gd name="T3" fmla="*/ 6 h 4457"/>
              <a:gd name="T4" fmla="*/ 1835 w 5480"/>
              <a:gd name="T5" fmla="*/ 34 h 4457"/>
              <a:gd name="T6" fmla="*/ 1619 w 5480"/>
              <a:gd name="T7" fmla="*/ 84 h 4457"/>
              <a:gd name="T8" fmla="*/ 1412 w 5480"/>
              <a:gd name="T9" fmla="*/ 154 h 4457"/>
              <a:gd name="T10" fmla="*/ 1214 w 5480"/>
              <a:gd name="T11" fmla="*/ 244 h 4457"/>
              <a:gd name="T12" fmla="*/ 1028 w 5480"/>
              <a:gd name="T13" fmla="*/ 351 h 4457"/>
              <a:gd name="T14" fmla="*/ 854 w 5480"/>
              <a:gd name="T15" fmla="*/ 475 h 4457"/>
              <a:gd name="T16" fmla="*/ 692 w 5480"/>
              <a:gd name="T17" fmla="*/ 616 h 4457"/>
              <a:gd name="T18" fmla="*/ 544 w 5480"/>
              <a:gd name="T19" fmla="*/ 770 h 4457"/>
              <a:gd name="T20" fmla="*/ 412 w 5480"/>
              <a:gd name="T21" fmla="*/ 938 h 4457"/>
              <a:gd name="T22" fmla="*/ 295 w 5480"/>
              <a:gd name="T23" fmla="*/ 1120 h 4457"/>
              <a:gd name="T24" fmla="*/ 197 w 5480"/>
              <a:gd name="T25" fmla="*/ 1312 h 4457"/>
              <a:gd name="T26" fmla="*/ 117 w 5480"/>
              <a:gd name="T27" fmla="*/ 1514 h 4457"/>
              <a:gd name="T28" fmla="*/ 57 w 5480"/>
              <a:gd name="T29" fmla="*/ 1726 h 4457"/>
              <a:gd name="T30" fmla="*/ 18 w 5480"/>
              <a:gd name="T31" fmla="*/ 1945 h 4457"/>
              <a:gd name="T32" fmla="*/ 0 w 5480"/>
              <a:gd name="T33" fmla="*/ 2172 h 4457"/>
              <a:gd name="T34" fmla="*/ 0 w 5480"/>
              <a:gd name="T35" fmla="*/ 2286 h 4457"/>
              <a:gd name="T36" fmla="*/ 17 w 5480"/>
              <a:gd name="T37" fmla="*/ 2508 h 4457"/>
              <a:gd name="T38" fmla="*/ 54 w 5480"/>
              <a:gd name="T39" fmla="*/ 2723 h 4457"/>
              <a:gd name="T40" fmla="*/ 113 w 5480"/>
              <a:gd name="T41" fmla="*/ 2931 h 4457"/>
              <a:gd name="T42" fmla="*/ 189 w 5480"/>
              <a:gd name="T43" fmla="*/ 3130 h 4457"/>
              <a:gd name="T44" fmla="*/ 309 w 5480"/>
              <a:gd name="T45" fmla="*/ 3365 h 4457"/>
              <a:gd name="T46" fmla="*/ 557 w 5480"/>
              <a:gd name="T47" fmla="*/ 3704 h 4457"/>
              <a:gd name="T48" fmla="*/ 861 w 5480"/>
              <a:gd name="T49" fmla="*/ 3991 h 4457"/>
              <a:gd name="T50" fmla="*/ 1217 w 5480"/>
              <a:gd name="T51" fmla="*/ 4216 h 4457"/>
              <a:gd name="T52" fmla="*/ 1460 w 5480"/>
              <a:gd name="T53" fmla="*/ 4322 h 4457"/>
              <a:gd name="T54" fmla="*/ 1665 w 5480"/>
              <a:gd name="T55" fmla="*/ 4387 h 4457"/>
              <a:gd name="T56" fmla="*/ 1878 w 5480"/>
              <a:gd name="T57" fmla="*/ 4431 h 4457"/>
              <a:gd name="T58" fmla="*/ 2097 w 5480"/>
              <a:gd name="T59" fmla="*/ 4455 h 4457"/>
              <a:gd name="T60" fmla="*/ 2078 w 5480"/>
              <a:gd name="T61" fmla="*/ 4453 h 4457"/>
              <a:gd name="T62" fmla="*/ 1793 w 5480"/>
              <a:gd name="T63" fmla="*/ 4396 h 4457"/>
              <a:gd name="T64" fmla="*/ 1531 w 5480"/>
              <a:gd name="T65" fmla="*/ 4289 h 4457"/>
              <a:gd name="T66" fmla="*/ 1297 w 5480"/>
              <a:gd name="T67" fmla="*/ 4135 h 4457"/>
              <a:gd name="T68" fmla="*/ 1095 w 5480"/>
              <a:gd name="T69" fmla="*/ 3942 h 4457"/>
              <a:gd name="T70" fmla="*/ 931 w 5480"/>
              <a:gd name="T71" fmla="*/ 3714 h 4457"/>
              <a:gd name="T72" fmla="*/ 812 w 5480"/>
              <a:gd name="T73" fmla="*/ 3458 h 4457"/>
              <a:gd name="T74" fmla="*/ 742 w 5480"/>
              <a:gd name="T75" fmla="*/ 3178 h 4457"/>
              <a:gd name="T76" fmla="*/ 726 w 5480"/>
              <a:gd name="T77" fmla="*/ 2956 h 4457"/>
              <a:gd name="T78" fmla="*/ 744 w 5480"/>
              <a:gd name="T79" fmla="*/ 2727 h 4457"/>
              <a:gd name="T80" fmla="*/ 817 w 5480"/>
              <a:gd name="T81" fmla="*/ 2439 h 4457"/>
              <a:gd name="T82" fmla="*/ 943 w 5480"/>
              <a:gd name="T83" fmla="*/ 2176 h 4457"/>
              <a:gd name="T84" fmla="*/ 1117 w 5480"/>
              <a:gd name="T85" fmla="*/ 1945 h 4457"/>
              <a:gd name="T86" fmla="*/ 1330 w 5480"/>
              <a:gd name="T87" fmla="*/ 1751 h 4457"/>
              <a:gd name="T88" fmla="*/ 1578 w 5480"/>
              <a:gd name="T89" fmla="*/ 1601 h 4457"/>
              <a:gd name="T90" fmla="*/ 1854 w 5480"/>
              <a:gd name="T91" fmla="*/ 1500 h 4457"/>
              <a:gd name="T92" fmla="*/ 2153 w 5480"/>
              <a:gd name="T93" fmla="*/ 1454 h 4457"/>
              <a:gd name="T94" fmla="*/ 3371 w 5480"/>
              <a:gd name="T95" fmla="*/ 1453 h 4457"/>
              <a:gd name="T96" fmla="*/ 4094 w 5480"/>
              <a:gd name="T97" fmla="*/ 1450 h 4457"/>
              <a:gd name="T98" fmla="*/ 4383 w 5480"/>
              <a:gd name="T99" fmla="*/ 1407 h 4457"/>
              <a:gd name="T100" fmla="*/ 4651 w 5480"/>
              <a:gd name="T101" fmla="*/ 1309 h 4457"/>
              <a:gd name="T102" fmla="*/ 4892 w 5480"/>
              <a:gd name="T103" fmla="*/ 1164 h 4457"/>
              <a:gd name="T104" fmla="*/ 5099 w 5480"/>
              <a:gd name="T105" fmla="*/ 976 h 4457"/>
              <a:gd name="T106" fmla="*/ 5267 w 5480"/>
              <a:gd name="T107" fmla="*/ 754 h 4457"/>
              <a:gd name="T108" fmla="*/ 5390 w 5480"/>
              <a:gd name="T109" fmla="*/ 500 h 4457"/>
              <a:gd name="T110" fmla="*/ 5462 w 5480"/>
              <a:gd name="T111" fmla="*/ 221 h 4457"/>
              <a:gd name="T112" fmla="*/ 5480 w 5480"/>
              <a:gd name="T113" fmla="*/ 0 h 4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80" h="4457">
                <a:moveTo>
                  <a:pt x="4019" y="0"/>
                </a:moveTo>
                <a:lnTo>
                  <a:pt x="2230" y="0"/>
                </a:lnTo>
                <a:lnTo>
                  <a:pt x="2172" y="0"/>
                </a:lnTo>
                <a:lnTo>
                  <a:pt x="2058" y="6"/>
                </a:lnTo>
                <a:lnTo>
                  <a:pt x="1946" y="17"/>
                </a:lnTo>
                <a:lnTo>
                  <a:pt x="1835" y="34"/>
                </a:lnTo>
                <a:lnTo>
                  <a:pt x="1726" y="57"/>
                </a:lnTo>
                <a:lnTo>
                  <a:pt x="1619" y="84"/>
                </a:lnTo>
                <a:lnTo>
                  <a:pt x="1515" y="117"/>
                </a:lnTo>
                <a:lnTo>
                  <a:pt x="1412" y="154"/>
                </a:lnTo>
                <a:lnTo>
                  <a:pt x="1313" y="196"/>
                </a:lnTo>
                <a:lnTo>
                  <a:pt x="1214" y="244"/>
                </a:lnTo>
                <a:lnTo>
                  <a:pt x="1120" y="295"/>
                </a:lnTo>
                <a:lnTo>
                  <a:pt x="1028" y="351"/>
                </a:lnTo>
                <a:lnTo>
                  <a:pt x="939" y="411"/>
                </a:lnTo>
                <a:lnTo>
                  <a:pt x="854" y="475"/>
                </a:lnTo>
                <a:lnTo>
                  <a:pt x="771" y="543"/>
                </a:lnTo>
                <a:lnTo>
                  <a:pt x="692" y="616"/>
                </a:lnTo>
                <a:lnTo>
                  <a:pt x="616" y="691"/>
                </a:lnTo>
                <a:lnTo>
                  <a:pt x="544" y="770"/>
                </a:lnTo>
                <a:lnTo>
                  <a:pt x="476" y="853"/>
                </a:lnTo>
                <a:lnTo>
                  <a:pt x="412" y="938"/>
                </a:lnTo>
                <a:lnTo>
                  <a:pt x="351" y="1028"/>
                </a:lnTo>
                <a:lnTo>
                  <a:pt x="295" y="1120"/>
                </a:lnTo>
                <a:lnTo>
                  <a:pt x="243" y="1214"/>
                </a:lnTo>
                <a:lnTo>
                  <a:pt x="197" y="1312"/>
                </a:lnTo>
                <a:lnTo>
                  <a:pt x="155" y="1412"/>
                </a:lnTo>
                <a:lnTo>
                  <a:pt x="117" y="1514"/>
                </a:lnTo>
                <a:lnTo>
                  <a:pt x="85" y="1619"/>
                </a:lnTo>
                <a:lnTo>
                  <a:pt x="57" y="1726"/>
                </a:lnTo>
                <a:lnTo>
                  <a:pt x="35" y="1835"/>
                </a:lnTo>
                <a:lnTo>
                  <a:pt x="18" y="1945"/>
                </a:lnTo>
                <a:lnTo>
                  <a:pt x="7" y="2058"/>
                </a:lnTo>
                <a:lnTo>
                  <a:pt x="0" y="2172"/>
                </a:lnTo>
                <a:lnTo>
                  <a:pt x="0" y="2230"/>
                </a:lnTo>
                <a:lnTo>
                  <a:pt x="0" y="2286"/>
                </a:lnTo>
                <a:lnTo>
                  <a:pt x="6" y="2398"/>
                </a:lnTo>
                <a:lnTo>
                  <a:pt x="17" y="2508"/>
                </a:lnTo>
                <a:lnTo>
                  <a:pt x="33" y="2617"/>
                </a:lnTo>
                <a:lnTo>
                  <a:pt x="54" y="2723"/>
                </a:lnTo>
                <a:lnTo>
                  <a:pt x="81" y="2827"/>
                </a:lnTo>
                <a:lnTo>
                  <a:pt x="113" y="2931"/>
                </a:lnTo>
                <a:lnTo>
                  <a:pt x="148" y="3032"/>
                </a:lnTo>
                <a:lnTo>
                  <a:pt x="189" y="3130"/>
                </a:lnTo>
                <a:lnTo>
                  <a:pt x="234" y="3226"/>
                </a:lnTo>
                <a:lnTo>
                  <a:pt x="309" y="3365"/>
                </a:lnTo>
                <a:lnTo>
                  <a:pt x="425" y="3540"/>
                </a:lnTo>
                <a:lnTo>
                  <a:pt x="557" y="3704"/>
                </a:lnTo>
                <a:lnTo>
                  <a:pt x="702" y="3855"/>
                </a:lnTo>
                <a:lnTo>
                  <a:pt x="861" y="3991"/>
                </a:lnTo>
                <a:lnTo>
                  <a:pt x="1033" y="4112"/>
                </a:lnTo>
                <a:lnTo>
                  <a:pt x="1217" y="4216"/>
                </a:lnTo>
                <a:lnTo>
                  <a:pt x="1360" y="4283"/>
                </a:lnTo>
                <a:lnTo>
                  <a:pt x="1460" y="4322"/>
                </a:lnTo>
                <a:lnTo>
                  <a:pt x="1561" y="4357"/>
                </a:lnTo>
                <a:lnTo>
                  <a:pt x="1665" y="4387"/>
                </a:lnTo>
                <a:lnTo>
                  <a:pt x="1770" y="4412"/>
                </a:lnTo>
                <a:lnTo>
                  <a:pt x="1878" y="4431"/>
                </a:lnTo>
                <a:lnTo>
                  <a:pt x="1987" y="4446"/>
                </a:lnTo>
                <a:lnTo>
                  <a:pt x="2097" y="4455"/>
                </a:lnTo>
                <a:lnTo>
                  <a:pt x="2153" y="4457"/>
                </a:lnTo>
                <a:lnTo>
                  <a:pt x="2078" y="4453"/>
                </a:lnTo>
                <a:lnTo>
                  <a:pt x="1934" y="4431"/>
                </a:lnTo>
                <a:lnTo>
                  <a:pt x="1793" y="4396"/>
                </a:lnTo>
                <a:lnTo>
                  <a:pt x="1659" y="4348"/>
                </a:lnTo>
                <a:lnTo>
                  <a:pt x="1531" y="4289"/>
                </a:lnTo>
                <a:lnTo>
                  <a:pt x="1410" y="4217"/>
                </a:lnTo>
                <a:lnTo>
                  <a:pt x="1297" y="4135"/>
                </a:lnTo>
                <a:lnTo>
                  <a:pt x="1191" y="4044"/>
                </a:lnTo>
                <a:lnTo>
                  <a:pt x="1095" y="3942"/>
                </a:lnTo>
                <a:lnTo>
                  <a:pt x="1007" y="3832"/>
                </a:lnTo>
                <a:lnTo>
                  <a:pt x="931" y="3714"/>
                </a:lnTo>
                <a:lnTo>
                  <a:pt x="866" y="3590"/>
                </a:lnTo>
                <a:lnTo>
                  <a:pt x="812" y="3458"/>
                </a:lnTo>
                <a:lnTo>
                  <a:pt x="771" y="3321"/>
                </a:lnTo>
                <a:lnTo>
                  <a:pt x="742" y="3178"/>
                </a:lnTo>
                <a:lnTo>
                  <a:pt x="728" y="3032"/>
                </a:lnTo>
                <a:lnTo>
                  <a:pt x="726" y="2956"/>
                </a:lnTo>
                <a:lnTo>
                  <a:pt x="728" y="2878"/>
                </a:lnTo>
                <a:lnTo>
                  <a:pt x="744" y="2727"/>
                </a:lnTo>
                <a:lnTo>
                  <a:pt x="774" y="2580"/>
                </a:lnTo>
                <a:lnTo>
                  <a:pt x="817" y="2439"/>
                </a:lnTo>
                <a:lnTo>
                  <a:pt x="874" y="2304"/>
                </a:lnTo>
                <a:lnTo>
                  <a:pt x="943" y="2176"/>
                </a:lnTo>
                <a:lnTo>
                  <a:pt x="1025" y="2056"/>
                </a:lnTo>
                <a:lnTo>
                  <a:pt x="1117" y="1945"/>
                </a:lnTo>
                <a:lnTo>
                  <a:pt x="1219" y="1842"/>
                </a:lnTo>
                <a:lnTo>
                  <a:pt x="1330" y="1751"/>
                </a:lnTo>
                <a:lnTo>
                  <a:pt x="1450" y="1670"/>
                </a:lnTo>
                <a:lnTo>
                  <a:pt x="1578" y="1601"/>
                </a:lnTo>
                <a:lnTo>
                  <a:pt x="1713" y="1543"/>
                </a:lnTo>
                <a:lnTo>
                  <a:pt x="1854" y="1500"/>
                </a:lnTo>
                <a:lnTo>
                  <a:pt x="2001" y="1470"/>
                </a:lnTo>
                <a:lnTo>
                  <a:pt x="2153" y="1454"/>
                </a:lnTo>
                <a:lnTo>
                  <a:pt x="2230" y="1453"/>
                </a:lnTo>
                <a:lnTo>
                  <a:pt x="3371" y="1453"/>
                </a:lnTo>
                <a:lnTo>
                  <a:pt x="4019" y="1451"/>
                </a:lnTo>
                <a:lnTo>
                  <a:pt x="4094" y="1450"/>
                </a:lnTo>
                <a:lnTo>
                  <a:pt x="4242" y="1436"/>
                </a:lnTo>
                <a:lnTo>
                  <a:pt x="4383" y="1407"/>
                </a:lnTo>
                <a:lnTo>
                  <a:pt x="4520" y="1364"/>
                </a:lnTo>
                <a:lnTo>
                  <a:pt x="4651" y="1309"/>
                </a:lnTo>
                <a:lnTo>
                  <a:pt x="4775" y="1242"/>
                </a:lnTo>
                <a:lnTo>
                  <a:pt x="4892" y="1164"/>
                </a:lnTo>
                <a:lnTo>
                  <a:pt x="5000" y="1076"/>
                </a:lnTo>
                <a:lnTo>
                  <a:pt x="5099" y="976"/>
                </a:lnTo>
                <a:lnTo>
                  <a:pt x="5188" y="869"/>
                </a:lnTo>
                <a:lnTo>
                  <a:pt x="5267" y="754"/>
                </a:lnTo>
                <a:lnTo>
                  <a:pt x="5335" y="630"/>
                </a:lnTo>
                <a:lnTo>
                  <a:pt x="5390" y="500"/>
                </a:lnTo>
                <a:lnTo>
                  <a:pt x="5433" y="363"/>
                </a:lnTo>
                <a:lnTo>
                  <a:pt x="5462" y="221"/>
                </a:lnTo>
                <a:lnTo>
                  <a:pt x="5477" y="74"/>
                </a:lnTo>
                <a:lnTo>
                  <a:pt x="5480" y="0"/>
                </a:lnTo>
                <a:lnTo>
                  <a:pt x="4019" y="0"/>
                </a:lnTo>
                <a:close/>
              </a:path>
            </a:pathLst>
          </a:custGeom>
          <a:solidFill>
            <a:srgbClr val="A2B969"/>
          </a:solidFill>
          <a:ln>
            <a:noFill/>
          </a:ln>
        </p:spPr>
        <p:txBody>
          <a:bodyPr vert="horz" wrap="square" lIns="121920" tIns="0" rIns="365760" bIns="60960" numCol="1" anchor="t" anchorCtr="0" compatLnSpc="1">
            <a:prstTxWarp prst="textNoShape">
              <a:avLst/>
            </a:prstTxWarp>
          </a:bodyPr>
          <a:lstStyle/>
          <a:p>
            <a:pPr algn="r"/>
            <a:r>
              <a:rPr lang="en-US" sz="4267" b="1">
                <a:solidFill>
                  <a:schemeClr val="bg1"/>
                </a:solidFill>
              </a:rPr>
              <a:t>05</a:t>
            </a:r>
          </a:p>
        </p:txBody>
      </p:sp>
      <p:pic>
        <p:nvPicPr>
          <p:cNvPr id="21" name="Picture 20">
            <a:extLst>
              <a:ext uri="{FF2B5EF4-FFF2-40B4-BE49-F238E27FC236}">
                <a16:creationId xmlns:a16="http://schemas.microsoft.com/office/drawing/2014/main" id="{001262FD-E7C6-49BF-A774-B11288D94FDE}"/>
              </a:ext>
            </a:extLst>
          </p:cNvPr>
          <p:cNvPicPr>
            <a:picLocks noChangeAspect="1"/>
          </p:cNvPicPr>
          <p:nvPr/>
        </p:nvPicPr>
        <p:blipFill>
          <a:blip r:embed="rId3"/>
          <a:stretch>
            <a:fillRect/>
          </a:stretch>
        </p:blipFill>
        <p:spPr>
          <a:xfrm>
            <a:off x="2110501" y="4762919"/>
            <a:ext cx="1020219" cy="1100987"/>
          </a:xfrm>
          <a:prstGeom prst="rect">
            <a:avLst/>
          </a:prstGeom>
        </p:spPr>
      </p:pic>
      <p:sp>
        <p:nvSpPr>
          <p:cNvPr id="10" name="TextBox 9">
            <a:extLst>
              <a:ext uri="{FF2B5EF4-FFF2-40B4-BE49-F238E27FC236}">
                <a16:creationId xmlns:a16="http://schemas.microsoft.com/office/drawing/2014/main" id="{02F7563F-6EDE-4581-9DD8-0829FA28B63B}"/>
              </a:ext>
            </a:extLst>
          </p:cNvPr>
          <p:cNvSpPr txBox="1"/>
          <p:nvPr/>
        </p:nvSpPr>
        <p:spPr>
          <a:xfrm>
            <a:off x="6007176" y="1044943"/>
            <a:ext cx="6142139" cy="790088"/>
          </a:xfrm>
          <a:prstGeom prst="rect">
            <a:avLst/>
          </a:prstGeom>
          <a:noFill/>
        </p:spPr>
        <p:txBody>
          <a:bodyPr wrap="square" rtlCol="0">
            <a:spAutoFit/>
          </a:bodyPr>
          <a:lstStyle/>
          <a:p>
            <a:r>
              <a:rPr lang="en-US" sz="2267" i="1" dirty="0" err="1">
                <a:solidFill>
                  <a:schemeClr val="accent4">
                    <a:lumMod val="75000"/>
                  </a:schemeClr>
                </a:solidFill>
                <a:latin typeface="Times New Roman" pitchFamily="18" charset="0"/>
                <a:cs typeface="Times New Roman" pitchFamily="18" charset="0"/>
              </a:rPr>
              <a:t>Tìm</a:t>
            </a:r>
            <a:r>
              <a:rPr lang="en-US" sz="2267" i="1" dirty="0">
                <a:solidFill>
                  <a:schemeClr val="accent4">
                    <a:lumMod val="75000"/>
                  </a:schemeClr>
                </a:solidFill>
                <a:latin typeface="Times New Roman" pitchFamily="18" charset="0"/>
                <a:cs typeface="Times New Roman" pitchFamily="18" charset="0"/>
              </a:rPr>
              <a:t> </a:t>
            </a:r>
            <a:r>
              <a:rPr lang="en-US" sz="2267" i="1" dirty="0" err="1">
                <a:solidFill>
                  <a:schemeClr val="accent4">
                    <a:lumMod val="75000"/>
                  </a:schemeClr>
                </a:solidFill>
                <a:latin typeface="Times New Roman" pitchFamily="18" charset="0"/>
                <a:cs typeface="Times New Roman" pitchFamily="18" charset="0"/>
              </a:rPr>
              <a:t>hiểu</a:t>
            </a:r>
            <a:r>
              <a:rPr lang="en-US" sz="2267" i="1" dirty="0">
                <a:solidFill>
                  <a:schemeClr val="accent4">
                    <a:lumMod val="75000"/>
                  </a:schemeClr>
                </a:solidFill>
                <a:latin typeface="Times New Roman" pitchFamily="18" charset="0"/>
                <a:cs typeface="Times New Roman" pitchFamily="18" charset="0"/>
              </a:rPr>
              <a:t> </a:t>
            </a:r>
            <a:r>
              <a:rPr lang="en-US" sz="2267" i="1" dirty="0" err="1">
                <a:solidFill>
                  <a:schemeClr val="accent4">
                    <a:lumMod val="75000"/>
                  </a:schemeClr>
                </a:solidFill>
                <a:latin typeface="Times New Roman" pitchFamily="18" charset="0"/>
                <a:cs typeface="Times New Roman" pitchFamily="18" charset="0"/>
              </a:rPr>
              <a:t>về</a:t>
            </a:r>
            <a:r>
              <a:rPr lang="en-US" sz="2267" i="1" dirty="0">
                <a:solidFill>
                  <a:schemeClr val="accent4">
                    <a:lumMod val="75000"/>
                  </a:schemeClr>
                </a:solidFill>
                <a:latin typeface="Times New Roman" pitchFamily="18" charset="0"/>
                <a:cs typeface="Times New Roman" pitchFamily="18" charset="0"/>
              </a:rPr>
              <a:t> </a:t>
            </a:r>
            <a:r>
              <a:rPr lang="en-US" sz="2267" i="1" dirty="0" err="1">
                <a:solidFill>
                  <a:schemeClr val="accent4">
                    <a:lumMod val="75000"/>
                  </a:schemeClr>
                </a:solidFill>
                <a:latin typeface="Times New Roman" pitchFamily="18" charset="0"/>
                <a:cs typeface="Times New Roman" pitchFamily="18" charset="0"/>
              </a:rPr>
              <a:t>Bác</a:t>
            </a:r>
            <a:r>
              <a:rPr lang="en-US" sz="2267" i="1" dirty="0">
                <a:solidFill>
                  <a:schemeClr val="accent4">
                    <a:lumMod val="75000"/>
                  </a:schemeClr>
                </a:solidFill>
                <a:latin typeface="Times New Roman" pitchFamily="18" charset="0"/>
                <a:cs typeface="Times New Roman" pitchFamily="18" charset="0"/>
              </a:rPr>
              <a:t> </a:t>
            </a:r>
            <a:r>
              <a:rPr lang="en-US" sz="2267" i="1" dirty="0" err="1">
                <a:solidFill>
                  <a:schemeClr val="accent4">
                    <a:lumMod val="75000"/>
                  </a:schemeClr>
                </a:solidFill>
                <a:latin typeface="Times New Roman" pitchFamily="18" charset="0"/>
                <a:cs typeface="Times New Roman" pitchFamily="18" charset="0"/>
              </a:rPr>
              <a:t>Hồ</a:t>
            </a:r>
            <a:r>
              <a:rPr lang="en-US" sz="2267" i="1" dirty="0">
                <a:solidFill>
                  <a:schemeClr val="accent4">
                    <a:lumMod val="75000"/>
                  </a:schemeClr>
                </a:solidFill>
                <a:latin typeface="Times New Roman" pitchFamily="18" charset="0"/>
                <a:cs typeface="Times New Roman" pitchFamily="18" charset="0"/>
              </a:rPr>
              <a:t> </a:t>
            </a:r>
            <a:r>
              <a:rPr lang="en-US" sz="2267" i="1" dirty="0" err="1">
                <a:solidFill>
                  <a:schemeClr val="accent4">
                    <a:lumMod val="75000"/>
                  </a:schemeClr>
                </a:solidFill>
                <a:latin typeface="Times New Roman" pitchFamily="18" charset="0"/>
                <a:cs typeface="Times New Roman" pitchFamily="18" charset="0"/>
              </a:rPr>
              <a:t>và</a:t>
            </a:r>
            <a:r>
              <a:rPr lang="en-US" sz="2267" i="1" dirty="0">
                <a:solidFill>
                  <a:schemeClr val="accent4">
                    <a:lumMod val="75000"/>
                  </a:schemeClr>
                </a:solidFill>
                <a:latin typeface="Times New Roman" pitchFamily="18" charset="0"/>
                <a:cs typeface="Times New Roman" pitchFamily="18" charset="0"/>
              </a:rPr>
              <a:t> </a:t>
            </a:r>
            <a:r>
              <a:rPr lang="en-US" sz="2267" i="1" dirty="0" err="1">
                <a:solidFill>
                  <a:schemeClr val="accent4">
                    <a:lumMod val="75000"/>
                  </a:schemeClr>
                </a:solidFill>
                <a:latin typeface="Times New Roman" pitchFamily="18" charset="0"/>
                <a:cs typeface="Times New Roman" pitchFamily="18" charset="0"/>
              </a:rPr>
              <a:t>thuộc</a:t>
            </a:r>
            <a:r>
              <a:rPr lang="en-US" sz="2267" i="1" dirty="0">
                <a:solidFill>
                  <a:schemeClr val="accent4">
                    <a:lumMod val="75000"/>
                  </a:schemeClr>
                </a:solidFill>
                <a:latin typeface="Times New Roman" pitchFamily="18" charset="0"/>
                <a:cs typeface="Times New Roman" pitchFamily="18" charset="0"/>
              </a:rPr>
              <a:t> 5 </a:t>
            </a:r>
            <a:r>
              <a:rPr lang="en-US" sz="2267" i="1" dirty="0" err="1">
                <a:solidFill>
                  <a:schemeClr val="accent4">
                    <a:lumMod val="75000"/>
                  </a:schemeClr>
                </a:solidFill>
                <a:latin typeface="Times New Roman" pitchFamily="18" charset="0"/>
                <a:cs typeface="Times New Roman" pitchFamily="18" charset="0"/>
              </a:rPr>
              <a:t>điều</a:t>
            </a:r>
            <a:r>
              <a:rPr lang="en-US" sz="2267" i="1" dirty="0">
                <a:solidFill>
                  <a:schemeClr val="accent4">
                    <a:lumMod val="75000"/>
                  </a:schemeClr>
                </a:solidFill>
                <a:latin typeface="Times New Roman" pitchFamily="18" charset="0"/>
                <a:cs typeface="Times New Roman" pitchFamily="18" charset="0"/>
              </a:rPr>
              <a:t> </a:t>
            </a:r>
            <a:r>
              <a:rPr lang="en-US" sz="2267" i="1" dirty="0" err="1">
                <a:solidFill>
                  <a:schemeClr val="accent4">
                    <a:lumMod val="75000"/>
                  </a:schemeClr>
                </a:solidFill>
                <a:latin typeface="Times New Roman" pitchFamily="18" charset="0"/>
                <a:cs typeface="Times New Roman" pitchFamily="18" charset="0"/>
              </a:rPr>
              <a:t>Bác</a:t>
            </a:r>
            <a:r>
              <a:rPr lang="en-US" sz="2267" i="1" dirty="0">
                <a:solidFill>
                  <a:schemeClr val="accent4">
                    <a:lumMod val="75000"/>
                  </a:schemeClr>
                </a:solidFill>
                <a:latin typeface="Times New Roman" pitchFamily="18" charset="0"/>
                <a:cs typeface="Times New Roman" pitchFamily="18" charset="0"/>
              </a:rPr>
              <a:t> </a:t>
            </a:r>
            <a:r>
              <a:rPr lang="en-US" sz="2267" i="1" dirty="0" err="1">
                <a:solidFill>
                  <a:schemeClr val="accent4">
                    <a:lumMod val="75000"/>
                  </a:schemeClr>
                </a:solidFill>
                <a:latin typeface="Times New Roman" pitchFamily="18" charset="0"/>
                <a:cs typeface="Times New Roman" pitchFamily="18" charset="0"/>
              </a:rPr>
              <a:t>Hồ</a:t>
            </a:r>
            <a:r>
              <a:rPr lang="en-US" sz="2267" i="1" dirty="0">
                <a:solidFill>
                  <a:schemeClr val="accent4">
                    <a:lumMod val="75000"/>
                  </a:schemeClr>
                </a:solidFill>
                <a:latin typeface="Times New Roman" pitchFamily="18" charset="0"/>
                <a:cs typeface="Times New Roman" pitchFamily="18" charset="0"/>
              </a:rPr>
              <a:t> </a:t>
            </a:r>
            <a:r>
              <a:rPr lang="en-US" sz="2267" i="1" dirty="0" err="1">
                <a:solidFill>
                  <a:schemeClr val="accent4">
                    <a:lumMod val="75000"/>
                  </a:schemeClr>
                </a:solidFill>
                <a:latin typeface="Times New Roman" pitchFamily="18" charset="0"/>
                <a:cs typeface="Times New Roman" pitchFamily="18" charset="0"/>
              </a:rPr>
              <a:t>dạy</a:t>
            </a:r>
            <a:r>
              <a:rPr lang="en-US" sz="2267" i="1" dirty="0">
                <a:solidFill>
                  <a:schemeClr val="accent4">
                    <a:lumMod val="75000"/>
                  </a:schemeClr>
                </a:solidFill>
                <a:latin typeface="Times New Roman" pitchFamily="18" charset="0"/>
                <a:cs typeface="Times New Roman" pitchFamily="18" charset="0"/>
              </a:rPr>
              <a:t>; </a:t>
            </a:r>
            <a:r>
              <a:rPr lang="en-US" sz="2267" i="1" dirty="0" err="1">
                <a:solidFill>
                  <a:schemeClr val="accent4">
                    <a:lumMod val="75000"/>
                  </a:schemeClr>
                </a:solidFill>
                <a:latin typeface="Times New Roman" pitchFamily="18" charset="0"/>
                <a:cs typeface="Times New Roman" pitchFamily="18" charset="0"/>
              </a:rPr>
              <a:t>hát</a:t>
            </a:r>
            <a:r>
              <a:rPr lang="en-US" sz="2267" i="1" dirty="0">
                <a:solidFill>
                  <a:schemeClr val="accent4">
                    <a:lumMod val="75000"/>
                  </a:schemeClr>
                </a:solidFill>
                <a:latin typeface="Times New Roman" pitchFamily="18" charset="0"/>
                <a:cs typeface="Times New Roman" pitchFamily="18" charset="0"/>
              </a:rPr>
              <a:t> </a:t>
            </a:r>
            <a:r>
              <a:rPr lang="en-US" sz="2267" i="1" dirty="0" err="1">
                <a:solidFill>
                  <a:schemeClr val="accent4">
                    <a:lumMod val="75000"/>
                  </a:schemeClr>
                </a:solidFill>
                <a:latin typeface="Times New Roman" pitchFamily="18" charset="0"/>
                <a:cs typeface="Times New Roman" pitchFamily="18" charset="0"/>
              </a:rPr>
              <a:t>đúng</a:t>
            </a:r>
            <a:r>
              <a:rPr lang="en-US" sz="2267" i="1" dirty="0">
                <a:solidFill>
                  <a:schemeClr val="accent4">
                    <a:lumMod val="75000"/>
                  </a:schemeClr>
                </a:solidFill>
                <a:latin typeface="Times New Roman" pitchFamily="18" charset="0"/>
                <a:cs typeface="Times New Roman" pitchFamily="18" charset="0"/>
              </a:rPr>
              <a:t> </a:t>
            </a:r>
            <a:r>
              <a:rPr lang="en-US" sz="2267" i="1" dirty="0" err="1">
                <a:solidFill>
                  <a:schemeClr val="accent4">
                    <a:lumMod val="75000"/>
                  </a:schemeClr>
                </a:solidFill>
                <a:latin typeface="Times New Roman" pitchFamily="18" charset="0"/>
                <a:cs typeface="Times New Roman" pitchFamily="18" charset="0"/>
              </a:rPr>
              <a:t>bài</a:t>
            </a:r>
            <a:r>
              <a:rPr lang="en-US" sz="2267" i="1" dirty="0">
                <a:solidFill>
                  <a:schemeClr val="accent4">
                    <a:lumMod val="75000"/>
                  </a:schemeClr>
                </a:solidFill>
                <a:latin typeface="Times New Roman" pitchFamily="18" charset="0"/>
                <a:cs typeface="Times New Roman" pitchFamily="18" charset="0"/>
              </a:rPr>
              <a:t> </a:t>
            </a:r>
            <a:r>
              <a:rPr lang="en-US" sz="2267" i="1" dirty="0" err="1">
                <a:solidFill>
                  <a:schemeClr val="accent4">
                    <a:lumMod val="75000"/>
                  </a:schemeClr>
                </a:solidFill>
                <a:latin typeface="Times New Roman" pitchFamily="18" charset="0"/>
                <a:cs typeface="Times New Roman" pitchFamily="18" charset="0"/>
              </a:rPr>
              <a:t>hát</a:t>
            </a:r>
            <a:r>
              <a:rPr lang="en-US" sz="2267" i="1" dirty="0">
                <a:solidFill>
                  <a:schemeClr val="accent4">
                    <a:lumMod val="75000"/>
                  </a:schemeClr>
                </a:solidFill>
                <a:latin typeface="Times New Roman" pitchFamily="18" charset="0"/>
                <a:cs typeface="Times New Roman" pitchFamily="18" charset="0"/>
              </a:rPr>
              <a:t> </a:t>
            </a:r>
            <a:r>
              <a:rPr lang="en-US" sz="2267" i="1" dirty="0" err="1">
                <a:solidFill>
                  <a:schemeClr val="accent4">
                    <a:lumMod val="75000"/>
                  </a:schemeClr>
                </a:solidFill>
                <a:latin typeface="Times New Roman" pitchFamily="18" charset="0"/>
                <a:cs typeface="Times New Roman" pitchFamily="18" charset="0"/>
              </a:rPr>
              <a:t>Quốc</a:t>
            </a:r>
            <a:r>
              <a:rPr lang="en-US" sz="2267" i="1" dirty="0">
                <a:solidFill>
                  <a:schemeClr val="accent4">
                    <a:lumMod val="75000"/>
                  </a:schemeClr>
                </a:solidFill>
                <a:latin typeface="Times New Roman" pitchFamily="18" charset="0"/>
                <a:cs typeface="Times New Roman" pitchFamily="18" charset="0"/>
              </a:rPr>
              <a:t> ca.</a:t>
            </a:r>
            <a:endParaRPr lang="en-GB" sz="2267" i="1" dirty="0">
              <a:solidFill>
                <a:schemeClr val="accent4">
                  <a:lumMod val="75000"/>
                </a:schemeClr>
              </a:solidFill>
              <a:latin typeface="Times New Roman" pitchFamily="18" charset="0"/>
              <a:cs typeface="Times New Roman" pitchFamily="18" charset="0"/>
            </a:endParaRPr>
          </a:p>
        </p:txBody>
      </p:sp>
      <p:sp>
        <p:nvSpPr>
          <p:cNvPr id="23" name="TextBox 22">
            <a:extLst>
              <a:ext uri="{FF2B5EF4-FFF2-40B4-BE49-F238E27FC236}">
                <a16:creationId xmlns:a16="http://schemas.microsoft.com/office/drawing/2014/main" id="{2EB090A7-4931-4BFE-A6A0-DB8842169F99}"/>
              </a:ext>
            </a:extLst>
          </p:cNvPr>
          <p:cNvSpPr txBox="1"/>
          <p:nvPr/>
        </p:nvSpPr>
        <p:spPr>
          <a:xfrm>
            <a:off x="5463769" y="1865680"/>
            <a:ext cx="5651944" cy="790088"/>
          </a:xfrm>
          <a:prstGeom prst="rect">
            <a:avLst/>
          </a:prstGeom>
          <a:noFill/>
        </p:spPr>
        <p:txBody>
          <a:bodyPr wrap="square" rtlCol="0">
            <a:spAutoFit/>
          </a:bodyPr>
          <a:lstStyle/>
          <a:p>
            <a:r>
              <a:rPr lang="vi-VN" sz="2267" i="1" dirty="0">
                <a:solidFill>
                  <a:schemeClr val="accent4">
                    <a:lumMod val="50000"/>
                  </a:schemeClr>
                </a:solidFill>
                <a:latin typeface="Times New Roman" pitchFamily="18" charset="0"/>
                <a:cs typeface="Times New Roman" pitchFamily="18" charset="0"/>
              </a:rPr>
              <a:t>Hiếu thảo, lễ phép, biết vâng lời người lớn và đoàn kết bạn bè.</a:t>
            </a:r>
            <a:endParaRPr lang="en-GB" sz="2267" i="1" dirty="0">
              <a:solidFill>
                <a:schemeClr val="accent4">
                  <a:lumMod val="50000"/>
                </a:schemeClr>
              </a:solidFill>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id="{D53C2BAC-72FC-42AD-B4B2-CD8DC785AC09}"/>
              </a:ext>
            </a:extLst>
          </p:cNvPr>
          <p:cNvSpPr txBox="1"/>
          <p:nvPr/>
        </p:nvSpPr>
        <p:spPr>
          <a:xfrm>
            <a:off x="5017651" y="2730428"/>
            <a:ext cx="5888572" cy="441211"/>
          </a:xfrm>
          <a:prstGeom prst="rect">
            <a:avLst/>
          </a:prstGeom>
          <a:noFill/>
        </p:spPr>
        <p:txBody>
          <a:bodyPr wrap="square" rtlCol="0">
            <a:spAutoFit/>
          </a:bodyPr>
          <a:lstStyle/>
          <a:p>
            <a:r>
              <a:rPr lang="vi-VN" sz="2267" i="1" dirty="0">
                <a:solidFill>
                  <a:srgbClr val="C00000"/>
                </a:solidFill>
                <a:latin typeface="Times New Roman" pitchFamily="18" charset="0"/>
                <a:cs typeface="Times New Roman" pitchFamily="18" charset="0"/>
              </a:rPr>
              <a:t>Chăm chỉ học tập, giữ vở sạch, viết chữ đẹp.</a:t>
            </a:r>
          </a:p>
        </p:txBody>
      </p:sp>
      <p:sp>
        <p:nvSpPr>
          <p:cNvPr id="25" name="TextBox 24">
            <a:extLst>
              <a:ext uri="{FF2B5EF4-FFF2-40B4-BE49-F238E27FC236}">
                <a16:creationId xmlns:a16="http://schemas.microsoft.com/office/drawing/2014/main" id="{ED416B86-5182-40B8-92DF-C892FAF4BB33}"/>
              </a:ext>
            </a:extLst>
          </p:cNvPr>
          <p:cNvSpPr txBox="1"/>
          <p:nvPr/>
        </p:nvSpPr>
        <p:spPr>
          <a:xfrm>
            <a:off x="4466275" y="3202352"/>
            <a:ext cx="5820960" cy="790088"/>
          </a:xfrm>
          <a:prstGeom prst="rect">
            <a:avLst/>
          </a:prstGeom>
          <a:noFill/>
        </p:spPr>
        <p:txBody>
          <a:bodyPr wrap="square" rtlCol="0">
            <a:spAutoFit/>
          </a:bodyPr>
          <a:lstStyle/>
          <a:p>
            <a:r>
              <a:rPr lang="vi-VN" sz="2267" i="1">
                <a:solidFill>
                  <a:srgbClr val="FF9933"/>
                </a:solidFill>
                <a:latin typeface="Times New Roman" pitchFamily="18" charset="0"/>
                <a:cs typeface="Times New Roman" pitchFamily="18" charset="0"/>
              </a:rPr>
              <a:t>Giữ gìn vệ sinh cá nhân và rèn luyện những thói quen có ích</a:t>
            </a:r>
            <a:r>
              <a:rPr lang="en-US" sz="2267" i="1">
                <a:solidFill>
                  <a:srgbClr val="FF9933"/>
                </a:solidFill>
                <a:latin typeface="Times New Roman" pitchFamily="18" charset="0"/>
                <a:cs typeface="Times New Roman" pitchFamily="18" charset="0"/>
              </a:rPr>
              <a:t>.</a:t>
            </a:r>
            <a:endParaRPr lang="en-GB" sz="2267" i="1">
              <a:solidFill>
                <a:srgbClr val="FF9933"/>
              </a:solidFill>
              <a:latin typeface="Times New Roman" pitchFamily="18" charset="0"/>
              <a:cs typeface="Times New Roman" pitchFamily="18" charset="0"/>
            </a:endParaRPr>
          </a:p>
        </p:txBody>
      </p:sp>
      <p:sp>
        <p:nvSpPr>
          <p:cNvPr id="26" name="TextBox 25">
            <a:extLst>
              <a:ext uri="{FF2B5EF4-FFF2-40B4-BE49-F238E27FC236}">
                <a16:creationId xmlns:a16="http://schemas.microsoft.com/office/drawing/2014/main" id="{7CBEAFF7-7F50-4865-AAFD-043B0872EC34}"/>
              </a:ext>
            </a:extLst>
          </p:cNvPr>
          <p:cNvSpPr txBox="1"/>
          <p:nvPr/>
        </p:nvSpPr>
        <p:spPr>
          <a:xfrm>
            <a:off x="4028124" y="3942182"/>
            <a:ext cx="5461317" cy="790088"/>
          </a:xfrm>
          <a:prstGeom prst="rect">
            <a:avLst/>
          </a:prstGeom>
          <a:noFill/>
        </p:spPr>
        <p:txBody>
          <a:bodyPr wrap="square" rtlCol="0">
            <a:spAutoFit/>
          </a:bodyPr>
          <a:lstStyle/>
          <a:p>
            <a:r>
              <a:rPr lang="vi-VN" sz="2267" i="1" dirty="0">
                <a:solidFill>
                  <a:schemeClr val="accent3">
                    <a:lumMod val="75000"/>
                  </a:schemeClr>
                </a:solidFill>
                <a:latin typeface="Times New Roman" pitchFamily="18" charset="0"/>
                <a:cs typeface="Times New Roman" pitchFamily="18" charset="0"/>
              </a:rPr>
              <a:t>Tích cực tham gia sinh hoạt Sao nhi đồng và tìm hiểu Nghi thức Đội</a:t>
            </a:r>
            <a:endParaRPr lang="en-GB" sz="2267" i="1" dirty="0">
              <a:solidFill>
                <a:schemeClr val="accent3">
                  <a:lumMod val="75000"/>
                </a:schemeClr>
              </a:solidFill>
              <a:latin typeface="Times New Roman" pitchFamily="18" charset="0"/>
              <a:cs typeface="Times New Roman" pitchFamily="18" charset="0"/>
            </a:endParaRPr>
          </a:p>
        </p:txBody>
      </p:sp>
      <p:sp>
        <p:nvSpPr>
          <p:cNvPr id="32" name="TextBox 31">
            <a:extLst>
              <a:ext uri="{FF2B5EF4-FFF2-40B4-BE49-F238E27FC236}">
                <a16:creationId xmlns:a16="http://schemas.microsoft.com/office/drawing/2014/main" id="{82BE2275-06A4-4661-B49E-82A542C71D67}"/>
              </a:ext>
            </a:extLst>
          </p:cNvPr>
          <p:cNvSpPr txBox="1"/>
          <p:nvPr/>
        </p:nvSpPr>
        <p:spPr>
          <a:xfrm rot="21233495">
            <a:off x="7155051" y="5601985"/>
            <a:ext cx="3870323" cy="584775"/>
          </a:xfrm>
          <a:prstGeom prst="rect">
            <a:avLst/>
          </a:prstGeom>
          <a:noFill/>
        </p:spPr>
        <p:txBody>
          <a:bodyPr wrap="square" rtlCol="0">
            <a:spAutoFit/>
          </a:bodyPr>
          <a:lstStyle/>
          <a:p>
            <a:pPr algn="ctr"/>
            <a:r>
              <a:rPr lang="en-GB" sz="3200" b="1">
                <a:solidFill>
                  <a:schemeClr val="bg1"/>
                </a:solidFill>
                <a:latin typeface="SVN-Revolution" panose="02040603050506020204" pitchFamily="18" charset="0"/>
                <a:cs typeface="Calibri Light" panose="020F0302020204030204" pitchFamily="34" charset="0"/>
              </a:rPr>
              <a:t>DỰ BỊ ĐỘI VIÊN</a:t>
            </a:r>
          </a:p>
        </p:txBody>
      </p:sp>
      <p:sp>
        <p:nvSpPr>
          <p:cNvPr id="34" name="TextBox 33">
            <a:extLst>
              <a:ext uri="{FF2B5EF4-FFF2-40B4-BE49-F238E27FC236}">
                <a16:creationId xmlns:a16="http://schemas.microsoft.com/office/drawing/2014/main" id="{E2DBAA0F-7D1D-4C01-B33E-BE297A5E4544}"/>
              </a:ext>
            </a:extLst>
          </p:cNvPr>
          <p:cNvSpPr txBox="1"/>
          <p:nvPr/>
        </p:nvSpPr>
        <p:spPr>
          <a:xfrm rot="21002314">
            <a:off x="6617770" y="5447897"/>
            <a:ext cx="4800103" cy="748988"/>
          </a:xfrm>
          <a:prstGeom prst="rect">
            <a:avLst/>
          </a:prstGeom>
          <a:noFill/>
        </p:spPr>
        <p:txBody>
          <a:bodyPr wrap="square" rtlCol="0">
            <a:spAutoFit/>
          </a:bodyPr>
          <a:lstStyle/>
          <a:p>
            <a:pPr algn="ctr"/>
            <a:r>
              <a:rPr lang="en-GB" sz="3733" b="1">
                <a:solidFill>
                  <a:schemeClr val="bg1"/>
                </a:solidFill>
                <a:latin typeface="SVN-Revolution" panose="02040603050506020204" pitchFamily="18" charset="0"/>
                <a:cs typeface="Calibri Light" panose="020F0302020204030204" pitchFamily="34" charset="0"/>
              </a:rPr>
              <a:t>DỰ BỊ </a:t>
            </a:r>
            <a:r>
              <a:rPr lang="en-GB" sz="4267" b="1">
                <a:solidFill>
                  <a:schemeClr val="bg1"/>
                </a:solidFill>
                <a:latin typeface="SVN-Revolution" panose="02040603050506020204" pitchFamily="18" charset="0"/>
                <a:cs typeface="Calibri Light" panose="020F0302020204030204" pitchFamily="34" charset="0"/>
              </a:rPr>
              <a:t>ĐỘI VIÊN</a:t>
            </a:r>
            <a:endParaRPr lang="en-GB" sz="3733" b="1">
              <a:solidFill>
                <a:schemeClr val="bg1"/>
              </a:solidFill>
              <a:latin typeface="SVN-Revolution" panose="02040603050506020204" pitchFamily="18" charset="0"/>
              <a:cs typeface="Calibri Light" panose="020F0302020204030204" pitchFamily="34" charset="0"/>
            </a:endParaRPr>
          </a:p>
        </p:txBody>
      </p:sp>
      <p:grpSp>
        <p:nvGrpSpPr>
          <p:cNvPr id="11" name="Group 10">
            <a:extLst>
              <a:ext uri="{FF2B5EF4-FFF2-40B4-BE49-F238E27FC236}">
                <a16:creationId xmlns:a16="http://schemas.microsoft.com/office/drawing/2014/main" id="{4574D038-F6A6-4B46-9333-3B866D4E7070}"/>
              </a:ext>
            </a:extLst>
          </p:cNvPr>
          <p:cNvGrpSpPr/>
          <p:nvPr/>
        </p:nvGrpSpPr>
        <p:grpSpPr>
          <a:xfrm>
            <a:off x="7483916" y="4929428"/>
            <a:ext cx="4318640" cy="1853077"/>
            <a:chOff x="4505382" y="2874294"/>
            <a:chExt cx="4346535" cy="2212585"/>
          </a:xfrm>
        </p:grpSpPr>
        <p:sp>
          <p:nvSpPr>
            <p:cNvPr id="35" name="Shape 279">
              <a:extLst>
                <a:ext uri="{FF2B5EF4-FFF2-40B4-BE49-F238E27FC236}">
                  <a16:creationId xmlns:a16="http://schemas.microsoft.com/office/drawing/2014/main" id="{D633A23D-9071-4CEE-9732-F1BA6C1567A7}"/>
                </a:ext>
              </a:extLst>
            </p:cNvPr>
            <p:cNvSpPr/>
            <p:nvPr/>
          </p:nvSpPr>
          <p:spPr>
            <a:xfrm>
              <a:off x="4901917" y="2874294"/>
              <a:ext cx="3251841" cy="1305913"/>
            </a:xfrm>
            <a:custGeom>
              <a:avLst/>
              <a:gdLst/>
              <a:ahLst/>
              <a:cxnLst/>
              <a:rect l="0" t="0" r="0" b="0"/>
              <a:pathLst>
                <a:path w="2678567" h="1075691" extrusionOk="0">
                  <a:moveTo>
                    <a:pt x="0" y="267280"/>
                  </a:moveTo>
                  <a:lnTo>
                    <a:pt x="213477" y="1075691"/>
                  </a:lnTo>
                  <a:lnTo>
                    <a:pt x="2678567" y="643046"/>
                  </a:lnTo>
                  <a:lnTo>
                    <a:pt x="862548" y="0"/>
                  </a:lnTo>
                  <a:lnTo>
                    <a:pt x="0" y="267280"/>
                  </a:lnTo>
                  <a:close/>
                </a:path>
              </a:pathLst>
            </a:custGeom>
            <a:gradFill>
              <a:gsLst>
                <a:gs pos="0">
                  <a:srgbClr val="6F0000"/>
                </a:gs>
                <a:gs pos="50000">
                  <a:srgbClr val="A10002"/>
                </a:gs>
                <a:gs pos="100000">
                  <a:srgbClr val="C10003"/>
                </a:gs>
              </a:gsLst>
              <a:lin ang="0" scaled="0"/>
            </a:gradFill>
            <a:ln>
              <a:noFill/>
            </a:ln>
          </p:spPr>
          <p:txBody>
            <a:bodyPr lIns="121900" tIns="60933" rIns="121900" bIns="60933" anchor="ctr" anchorCtr="0">
              <a:noAutofit/>
            </a:bodyPr>
            <a:lstStyle/>
            <a:p>
              <a:pPr algn="ctr">
                <a:spcBef>
                  <a:spcPts val="0"/>
                </a:spcBef>
              </a:pPr>
              <a:endParaRPr sz="1467">
                <a:solidFill>
                  <a:srgbClr val="FFFFFF"/>
                </a:solidFill>
                <a:latin typeface="Calibri"/>
                <a:ea typeface="Calibri"/>
                <a:cs typeface="Calibri"/>
                <a:sym typeface="Calibri"/>
              </a:endParaRPr>
            </a:p>
          </p:txBody>
        </p:sp>
        <p:sp>
          <p:nvSpPr>
            <p:cNvPr id="36" name="Shape 280">
              <a:extLst>
                <a:ext uri="{FF2B5EF4-FFF2-40B4-BE49-F238E27FC236}">
                  <a16:creationId xmlns:a16="http://schemas.microsoft.com/office/drawing/2014/main" id="{AE9B5780-A3AA-4E40-AE08-11BF7769EE0D}"/>
                </a:ext>
              </a:extLst>
            </p:cNvPr>
            <p:cNvSpPr/>
            <p:nvPr/>
          </p:nvSpPr>
          <p:spPr>
            <a:xfrm>
              <a:off x="4505382" y="3171953"/>
              <a:ext cx="664014" cy="1914926"/>
            </a:xfrm>
            <a:custGeom>
              <a:avLst/>
              <a:gdLst/>
              <a:ahLst/>
              <a:cxnLst/>
              <a:rect l="0" t="0" r="0" b="0"/>
              <a:pathLst>
                <a:path w="546954" h="1577340" extrusionOk="0">
                  <a:moveTo>
                    <a:pt x="346373" y="0"/>
                  </a:moveTo>
                  <a:lnTo>
                    <a:pt x="546954" y="790165"/>
                  </a:lnTo>
                  <a:lnTo>
                    <a:pt x="541863" y="789979"/>
                  </a:lnTo>
                  <a:lnTo>
                    <a:pt x="215744" y="1577340"/>
                  </a:lnTo>
                  <a:lnTo>
                    <a:pt x="0" y="522350"/>
                  </a:lnTo>
                  <a:lnTo>
                    <a:pt x="346373" y="0"/>
                  </a:lnTo>
                  <a:close/>
                </a:path>
              </a:pathLst>
            </a:custGeom>
            <a:gradFill>
              <a:gsLst>
                <a:gs pos="0">
                  <a:srgbClr val="EB1991"/>
                </a:gs>
                <a:gs pos="50000">
                  <a:srgbClr val="FF3399"/>
                </a:gs>
                <a:gs pos="100000">
                  <a:srgbClr val="FF66FF"/>
                </a:gs>
              </a:gsLst>
              <a:lin ang="0" scaled="0"/>
            </a:gradFill>
            <a:ln>
              <a:noFill/>
            </a:ln>
          </p:spPr>
          <p:txBody>
            <a:bodyPr lIns="121900" tIns="60933" rIns="121900" bIns="60933" anchor="ctr" anchorCtr="0">
              <a:noAutofit/>
            </a:bodyPr>
            <a:lstStyle/>
            <a:p>
              <a:pPr algn="ctr">
                <a:spcBef>
                  <a:spcPts val="0"/>
                </a:spcBef>
              </a:pPr>
              <a:endParaRPr sz="1467">
                <a:solidFill>
                  <a:srgbClr val="FFFFFF"/>
                </a:solidFill>
                <a:latin typeface="Calibri"/>
                <a:ea typeface="Calibri"/>
                <a:cs typeface="Calibri"/>
                <a:sym typeface="Calibri"/>
              </a:endParaRPr>
            </a:p>
          </p:txBody>
        </p:sp>
        <p:sp>
          <p:nvSpPr>
            <p:cNvPr id="37" name="Shape 281">
              <a:extLst>
                <a:ext uri="{FF2B5EF4-FFF2-40B4-BE49-F238E27FC236}">
                  <a16:creationId xmlns:a16="http://schemas.microsoft.com/office/drawing/2014/main" id="{DD9D3EF6-AB49-4C86-91B1-7319FC0F38C2}"/>
                </a:ext>
              </a:extLst>
            </p:cNvPr>
            <p:cNvSpPr/>
            <p:nvPr/>
          </p:nvSpPr>
          <p:spPr>
            <a:xfrm>
              <a:off x="4763319" y="3640670"/>
              <a:ext cx="4088598" cy="1438246"/>
            </a:xfrm>
            <a:custGeom>
              <a:avLst/>
              <a:gdLst/>
              <a:ahLst/>
              <a:cxnLst/>
              <a:rect l="0" t="0" r="0" b="0"/>
              <a:pathLst>
                <a:path w="3367810" h="1184695" extrusionOk="0">
                  <a:moveTo>
                    <a:pt x="0" y="1184695"/>
                  </a:moveTo>
                  <a:lnTo>
                    <a:pt x="3367810" y="822992"/>
                  </a:lnTo>
                  <a:lnTo>
                    <a:pt x="2778260" y="0"/>
                  </a:lnTo>
                  <a:lnTo>
                    <a:pt x="329993" y="398308"/>
                  </a:lnTo>
                  <a:lnTo>
                    <a:pt x="0" y="1184695"/>
                  </a:lnTo>
                  <a:close/>
                </a:path>
              </a:pathLst>
            </a:custGeom>
            <a:gradFill>
              <a:gsLst>
                <a:gs pos="0">
                  <a:srgbClr val="D61282"/>
                </a:gs>
                <a:gs pos="50000">
                  <a:srgbClr val="FF3399"/>
                </a:gs>
                <a:gs pos="100000">
                  <a:srgbClr val="FF66FF"/>
                </a:gs>
              </a:gsLst>
              <a:lin ang="0" scaled="0"/>
            </a:gradFill>
            <a:ln>
              <a:noFill/>
            </a:ln>
          </p:spPr>
          <p:txBody>
            <a:bodyPr lIns="121900" tIns="60933" rIns="121900" bIns="60933" anchor="ctr" anchorCtr="0">
              <a:noAutofit/>
            </a:bodyPr>
            <a:lstStyle/>
            <a:p>
              <a:pPr algn="ctr">
                <a:spcBef>
                  <a:spcPts val="0"/>
                </a:spcBef>
              </a:pPr>
              <a:endParaRPr sz="1467">
                <a:solidFill>
                  <a:srgbClr val="FFFFFF"/>
                </a:solidFill>
                <a:latin typeface="Arial"/>
                <a:ea typeface="Arial"/>
                <a:cs typeface="Arial"/>
                <a:sym typeface="Arial"/>
              </a:endParaRPr>
            </a:p>
          </p:txBody>
        </p:sp>
      </p:grpSp>
      <p:sp>
        <p:nvSpPr>
          <p:cNvPr id="39" name="TextBox 38">
            <a:extLst>
              <a:ext uri="{FF2B5EF4-FFF2-40B4-BE49-F238E27FC236}">
                <a16:creationId xmlns:a16="http://schemas.microsoft.com/office/drawing/2014/main" id="{4838DB5A-220F-455E-9838-21E04ECAA472}"/>
              </a:ext>
            </a:extLst>
          </p:cNvPr>
          <p:cNvSpPr txBox="1"/>
          <p:nvPr/>
        </p:nvSpPr>
        <p:spPr>
          <a:xfrm rot="21160702">
            <a:off x="7761588" y="5971110"/>
            <a:ext cx="3870323" cy="502766"/>
          </a:xfrm>
          <a:prstGeom prst="rect">
            <a:avLst/>
          </a:prstGeom>
          <a:noFill/>
        </p:spPr>
        <p:txBody>
          <a:bodyPr wrap="square" rtlCol="0">
            <a:spAutoFit/>
          </a:bodyPr>
          <a:lstStyle/>
          <a:p>
            <a:pPr algn="ctr"/>
            <a:r>
              <a:rPr lang="en-GB" sz="2667" b="1">
                <a:solidFill>
                  <a:schemeClr val="bg1"/>
                </a:solidFill>
                <a:latin typeface="Times New Roman" pitchFamily="18" charset="0"/>
                <a:cs typeface="Times New Roman" pitchFamily="18" charset="0"/>
              </a:rPr>
              <a:t>DỰ BỊ ĐỘI VIÊN</a:t>
            </a:r>
          </a:p>
        </p:txBody>
      </p:sp>
      <p:grpSp>
        <p:nvGrpSpPr>
          <p:cNvPr id="22" name="Group 21">
            <a:extLst>
              <a:ext uri="{FF2B5EF4-FFF2-40B4-BE49-F238E27FC236}">
                <a16:creationId xmlns:a16="http://schemas.microsoft.com/office/drawing/2014/main" id="{82CCD546-3684-42FD-9F16-A5327F10A746}"/>
              </a:ext>
            </a:extLst>
          </p:cNvPr>
          <p:cNvGrpSpPr/>
          <p:nvPr/>
        </p:nvGrpSpPr>
        <p:grpSpPr>
          <a:xfrm>
            <a:off x="3058937" y="5663478"/>
            <a:ext cx="1363179" cy="1077218"/>
            <a:chOff x="58508" y="3638187"/>
            <a:chExt cx="1659047" cy="860041"/>
          </a:xfrm>
        </p:grpSpPr>
        <p:sp>
          <p:nvSpPr>
            <p:cNvPr id="28" name="Shape 323">
              <a:extLst>
                <a:ext uri="{FF2B5EF4-FFF2-40B4-BE49-F238E27FC236}">
                  <a16:creationId xmlns:a16="http://schemas.microsoft.com/office/drawing/2014/main" id="{939A49FA-E90C-42B5-A480-1CB9AE8FEEF4}"/>
                </a:ext>
                <a:ext uri="{C183D7F6-B498-43B3-948B-1728B52AA6E4}">
                  <adec:decorative xmlns:adec="http://schemas.microsoft.com/office/drawing/2017/decorative" val="0"/>
                </a:ext>
              </a:extLst>
            </p:cNvPr>
            <p:cNvSpPr/>
            <p:nvPr/>
          </p:nvSpPr>
          <p:spPr>
            <a:xfrm rot="21153494">
              <a:off x="58508" y="3826560"/>
              <a:ext cx="1659047" cy="666064"/>
            </a:xfrm>
            <a:custGeom>
              <a:avLst/>
              <a:gdLst/>
              <a:ahLst/>
              <a:cxnLst/>
              <a:rect l="0" t="0" r="0" b="0"/>
              <a:pathLst>
                <a:path w="163180" h="66288" extrusionOk="0">
                  <a:moveTo>
                    <a:pt x="90243" y="4462"/>
                  </a:moveTo>
                  <a:cubicBezTo>
                    <a:pt x="83153" y="411"/>
                    <a:pt x="74073" y="1064"/>
                    <a:pt x="65923" y="1544"/>
                  </a:cubicBezTo>
                  <a:cubicBezTo>
                    <a:pt x="51317" y="2403"/>
                    <a:pt x="36068" y="4456"/>
                    <a:pt x="23122" y="11271"/>
                  </a:cubicBezTo>
                  <a:cubicBezTo>
                    <a:pt x="13017" y="16589"/>
                    <a:pt x="6735" y="34519"/>
                    <a:pt x="13070" y="44021"/>
                  </a:cubicBezTo>
                  <a:cubicBezTo>
                    <a:pt x="21835" y="57167"/>
                    <a:pt x="41794" y="58763"/>
                    <a:pt x="57493" y="60558"/>
                  </a:cubicBezTo>
                  <a:cubicBezTo>
                    <a:pt x="73278" y="62362"/>
                    <a:pt x="89298" y="61843"/>
                    <a:pt x="105158" y="60882"/>
                  </a:cubicBezTo>
                  <a:cubicBezTo>
                    <a:pt x="125659" y="59638"/>
                    <a:pt x="157481" y="50275"/>
                    <a:pt x="158336" y="29754"/>
                  </a:cubicBezTo>
                  <a:cubicBezTo>
                    <a:pt x="158619" y="22933"/>
                    <a:pt x="156399" y="13869"/>
                    <a:pt x="150230" y="10947"/>
                  </a:cubicBezTo>
                  <a:cubicBezTo>
                    <a:pt x="140016" y="6108"/>
                    <a:pt x="128254" y="5622"/>
                    <a:pt x="117156" y="3489"/>
                  </a:cubicBezTo>
                  <a:cubicBezTo>
                    <a:pt x="107058" y="1547"/>
                    <a:pt x="96605" y="2637"/>
                    <a:pt x="86352" y="1868"/>
                  </a:cubicBezTo>
                  <a:cubicBezTo>
                    <a:pt x="69537" y="606"/>
                    <a:pt x="52188" y="-1639"/>
                    <a:pt x="35768" y="2192"/>
                  </a:cubicBezTo>
                  <a:cubicBezTo>
                    <a:pt x="28377" y="3916"/>
                    <a:pt x="20506" y="5025"/>
                    <a:pt x="14043" y="9002"/>
                  </a:cubicBezTo>
                  <a:cubicBezTo>
                    <a:pt x="5849" y="14043"/>
                    <a:pt x="-2454" y="25546"/>
                    <a:pt x="748" y="34618"/>
                  </a:cubicBezTo>
                  <a:cubicBezTo>
                    <a:pt x="8217" y="55774"/>
                    <a:pt x="39445" y="60369"/>
                    <a:pt x="61708" y="63152"/>
                  </a:cubicBezTo>
                  <a:cubicBezTo>
                    <a:pt x="92043" y="66943"/>
                    <a:pt x="130197" y="71091"/>
                    <a:pt x="152500" y="50182"/>
                  </a:cubicBezTo>
                  <a:cubicBezTo>
                    <a:pt x="161822" y="41441"/>
                    <a:pt x="168060" y="20138"/>
                    <a:pt x="158012" y="12244"/>
                  </a:cubicBezTo>
                  <a:cubicBezTo>
                    <a:pt x="155373" y="10170"/>
                    <a:pt x="151539" y="10463"/>
                    <a:pt x="148284" y="9650"/>
                  </a:cubicBezTo>
                  <a:cubicBezTo>
                    <a:pt x="134410" y="6181"/>
                    <a:pt x="119783" y="6732"/>
                    <a:pt x="105483" y="6732"/>
                  </a:cubicBezTo>
                </a:path>
              </a:pathLst>
            </a:custGeom>
            <a:noFill/>
            <a:ln w="9525" cap="flat" cmpd="sng">
              <a:solidFill>
                <a:srgbClr val="E51B63"/>
              </a:solidFill>
              <a:prstDash val="solid"/>
              <a:round/>
              <a:headEnd type="none" w="lg" len="lg"/>
              <a:tailEnd type="none" w="lg" len="lg"/>
            </a:ln>
          </p:spPr>
        </p:sp>
        <p:sp>
          <p:nvSpPr>
            <p:cNvPr id="29" name="TextBox 28">
              <a:extLst>
                <a:ext uri="{FF2B5EF4-FFF2-40B4-BE49-F238E27FC236}">
                  <a16:creationId xmlns:a16="http://schemas.microsoft.com/office/drawing/2014/main" id="{7A4F8FE9-56F1-405E-B895-E524EC8F447A}"/>
                </a:ext>
              </a:extLst>
            </p:cNvPr>
            <p:cNvSpPr txBox="1"/>
            <p:nvPr/>
          </p:nvSpPr>
          <p:spPr>
            <a:xfrm rot="21402512">
              <a:off x="84514" y="3638187"/>
              <a:ext cx="1624378" cy="860041"/>
            </a:xfrm>
            <a:prstGeom prst="rect">
              <a:avLst/>
            </a:prstGeom>
            <a:noFill/>
          </p:spPr>
          <p:txBody>
            <a:bodyPr wrap="square" rtlCol="0">
              <a:spAutoFit/>
            </a:bodyPr>
            <a:lstStyle/>
            <a:p>
              <a:pPr algn="ctr" defTabSz="1219170" eaLnBrk="1" fontAlgn="auto" hangingPunct="1">
                <a:spcBef>
                  <a:spcPts val="0"/>
                </a:spcBef>
                <a:spcAft>
                  <a:spcPts val="0"/>
                </a:spcAft>
                <a:defRPr/>
              </a:pPr>
              <a:r>
                <a:rPr lang="en-GB" sz="6400" kern="0">
                  <a:solidFill>
                    <a:srgbClr val="F56184"/>
                  </a:solidFill>
                  <a:latin typeface="UVF You Make Me Smile" panose="02000603000000000000" pitchFamily="2" charset="0"/>
                  <a:ea typeface="UVF You Make Me Smile" panose="02000603000000000000" pitchFamily="2" charset="0"/>
                  <a:cs typeface="Arial"/>
                  <a:sym typeface="Arial"/>
                  <a:rtl val="0"/>
                </a:rPr>
                <a:t>Lớp 1</a:t>
              </a:r>
            </a:p>
          </p:txBody>
        </p:sp>
      </p:grpSp>
      <p:grpSp>
        <p:nvGrpSpPr>
          <p:cNvPr id="30" name="Group 29">
            <a:extLst>
              <a:ext uri="{FF2B5EF4-FFF2-40B4-BE49-F238E27FC236}">
                <a16:creationId xmlns:a16="http://schemas.microsoft.com/office/drawing/2014/main" id="{6B7E549B-91C2-4235-86EB-7F7E0E19299C}"/>
              </a:ext>
            </a:extLst>
          </p:cNvPr>
          <p:cNvGrpSpPr/>
          <p:nvPr/>
        </p:nvGrpSpPr>
        <p:grpSpPr>
          <a:xfrm>
            <a:off x="4488878" y="5316638"/>
            <a:ext cx="1424477" cy="1089684"/>
            <a:chOff x="58508" y="3653392"/>
            <a:chExt cx="1659047" cy="839232"/>
          </a:xfrm>
        </p:grpSpPr>
        <p:sp>
          <p:nvSpPr>
            <p:cNvPr id="31" name="Shape 323">
              <a:extLst>
                <a:ext uri="{FF2B5EF4-FFF2-40B4-BE49-F238E27FC236}">
                  <a16:creationId xmlns:a16="http://schemas.microsoft.com/office/drawing/2014/main" id="{C72A588E-76A5-48A4-880D-D13F038F3A95}"/>
                </a:ext>
                <a:ext uri="{C183D7F6-B498-43B3-948B-1728B52AA6E4}">
                  <adec:decorative xmlns:adec="http://schemas.microsoft.com/office/drawing/2017/decorative" val="0"/>
                </a:ext>
              </a:extLst>
            </p:cNvPr>
            <p:cNvSpPr/>
            <p:nvPr/>
          </p:nvSpPr>
          <p:spPr>
            <a:xfrm rot="21153494">
              <a:off x="58508" y="3826560"/>
              <a:ext cx="1659047" cy="666064"/>
            </a:xfrm>
            <a:custGeom>
              <a:avLst/>
              <a:gdLst/>
              <a:ahLst/>
              <a:cxnLst/>
              <a:rect l="0" t="0" r="0" b="0"/>
              <a:pathLst>
                <a:path w="163180" h="66288" extrusionOk="0">
                  <a:moveTo>
                    <a:pt x="90243" y="4462"/>
                  </a:moveTo>
                  <a:cubicBezTo>
                    <a:pt x="83153" y="411"/>
                    <a:pt x="74073" y="1064"/>
                    <a:pt x="65923" y="1544"/>
                  </a:cubicBezTo>
                  <a:cubicBezTo>
                    <a:pt x="51317" y="2403"/>
                    <a:pt x="36068" y="4456"/>
                    <a:pt x="23122" y="11271"/>
                  </a:cubicBezTo>
                  <a:cubicBezTo>
                    <a:pt x="13017" y="16589"/>
                    <a:pt x="6735" y="34519"/>
                    <a:pt x="13070" y="44021"/>
                  </a:cubicBezTo>
                  <a:cubicBezTo>
                    <a:pt x="21835" y="57167"/>
                    <a:pt x="41794" y="58763"/>
                    <a:pt x="57493" y="60558"/>
                  </a:cubicBezTo>
                  <a:cubicBezTo>
                    <a:pt x="73278" y="62362"/>
                    <a:pt x="89298" y="61843"/>
                    <a:pt x="105158" y="60882"/>
                  </a:cubicBezTo>
                  <a:cubicBezTo>
                    <a:pt x="125659" y="59638"/>
                    <a:pt x="157481" y="50275"/>
                    <a:pt x="158336" y="29754"/>
                  </a:cubicBezTo>
                  <a:cubicBezTo>
                    <a:pt x="158619" y="22933"/>
                    <a:pt x="156399" y="13869"/>
                    <a:pt x="150230" y="10947"/>
                  </a:cubicBezTo>
                  <a:cubicBezTo>
                    <a:pt x="140016" y="6108"/>
                    <a:pt x="128254" y="5622"/>
                    <a:pt x="117156" y="3489"/>
                  </a:cubicBezTo>
                  <a:cubicBezTo>
                    <a:pt x="107058" y="1547"/>
                    <a:pt x="96605" y="2637"/>
                    <a:pt x="86352" y="1868"/>
                  </a:cubicBezTo>
                  <a:cubicBezTo>
                    <a:pt x="69537" y="606"/>
                    <a:pt x="52188" y="-1639"/>
                    <a:pt x="35768" y="2192"/>
                  </a:cubicBezTo>
                  <a:cubicBezTo>
                    <a:pt x="28377" y="3916"/>
                    <a:pt x="20506" y="5025"/>
                    <a:pt x="14043" y="9002"/>
                  </a:cubicBezTo>
                  <a:cubicBezTo>
                    <a:pt x="5849" y="14043"/>
                    <a:pt x="-2454" y="25546"/>
                    <a:pt x="748" y="34618"/>
                  </a:cubicBezTo>
                  <a:cubicBezTo>
                    <a:pt x="8217" y="55774"/>
                    <a:pt x="39445" y="60369"/>
                    <a:pt x="61708" y="63152"/>
                  </a:cubicBezTo>
                  <a:cubicBezTo>
                    <a:pt x="92043" y="66943"/>
                    <a:pt x="130197" y="71091"/>
                    <a:pt x="152500" y="50182"/>
                  </a:cubicBezTo>
                  <a:cubicBezTo>
                    <a:pt x="161822" y="41441"/>
                    <a:pt x="168060" y="20138"/>
                    <a:pt x="158012" y="12244"/>
                  </a:cubicBezTo>
                  <a:cubicBezTo>
                    <a:pt x="155373" y="10170"/>
                    <a:pt x="151539" y="10463"/>
                    <a:pt x="148284" y="9650"/>
                  </a:cubicBezTo>
                  <a:cubicBezTo>
                    <a:pt x="134410" y="6181"/>
                    <a:pt x="119783" y="6732"/>
                    <a:pt x="105483" y="6732"/>
                  </a:cubicBezTo>
                </a:path>
              </a:pathLst>
            </a:custGeom>
            <a:noFill/>
            <a:ln w="9525" cap="flat" cmpd="sng">
              <a:solidFill>
                <a:srgbClr val="E51B63"/>
              </a:solidFill>
              <a:prstDash val="solid"/>
              <a:round/>
              <a:headEnd type="none" w="lg" len="lg"/>
              <a:tailEnd type="none" w="lg" len="lg"/>
            </a:ln>
          </p:spPr>
        </p:sp>
        <p:sp>
          <p:nvSpPr>
            <p:cNvPr id="33" name="TextBox 32">
              <a:extLst>
                <a:ext uri="{FF2B5EF4-FFF2-40B4-BE49-F238E27FC236}">
                  <a16:creationId xmlns:a16="http://schemas.microsoft.com/office/drawing/2014/main" id="{37B892A9-0FC4-4350-AEB9-019F0FB24414}"/>
                </a:ext>
              </a:extLst>
            </p:cNvPr>
            <p:cNvSpPr txBox="1"/>
            <p:nvPr/>
          </p:nvSpPr>
          <p:spPr>
            <a:xfrm rot="21402512">
              <a:off x="84513" y="3653392"/>
              <a:ext cx="1624379" cy="829631"/>
            </a:xfrm>
            <a:prstGeom prst="rect">
              <a:avLst/>
            </a:prstGeom>
            <a:noFill/>
          </p:spPr>
          <p:txBody>
            <a:bodyPr wrap="square" rtlCol="0">
              <a:spAutoFit/>
            </a:bodyPr>
            <a:lstStyle/>
            <a:p>
              <a:pPr algn="ctr" defTabSz="1219170" eaLnBrk="1" fontAlgn="auto" hangingPunct="1">
                <a:spcBef>
                  <a:spcPts val="0"/>
                </a:spcBef>
                <a:spcAft>
                  <a:spcPts val="0"/>
                </a:spcAft>
                <a:defRPr/>
              </a:pPr>
              <a:r>
                <a:rPr lang="en-GB" sz="6400" kern="0">
                  <a:solidFill>
                    <a:srgbClr val="F56184"/>
                  </a:solidFill>
                  <a:latin typeface="UVF You Make Me Smile" panose="02000603000000000000" pitchFamily="2" charset="0"/>
                  <a:ea typeface="UVF You Make Me Smile" panose="02000603000000000000" pitchFamily="2" charset="0"/>
                  <a:cs typeface="Arial"/>
                  <a:sym typeface="Arial"/>
                  <a:rtl val="0"/>
                </a:rPr>
                <a:t>Lớp 2</a:t>
              </a:r>
            </a:p>
          </p:txBody>
        </p:sp>
      </p:grpSp>
      <p:grpSp>
        <p:nvGrpSpPr>
          <p:cNvPr id="38" name="Group 37">
            <a:extLst>
              <a:ext uri="{FF2B5EF4-FFF2-40B4-BE49-F238E27FC236}">
                <a16:creationId xmlns:a16="http://schemas.microsoft.com/office/drawing/2014/main" id="{3A308AF8-5351-4133-AE98-8D12CD83A4B4}"/>
              </a:ext>
            </a:extLst>
          </p:cNvPr>
          <p:cNvGrpSpPr/>
          <p:nvPr/>
        </p:nvGrpSpPr>
        <p:grpSpPr>
          <a:xfrm>
            <a:off x="5946720" y="5584999"/>
            <a:ext cx="1424477" cy="1089686"/>
            <a:chOff x="58508" y="3653391"/>
            <a:chExt cx="1659047" cy="839233"/>
          </a:xfrm>
        </p:grpSpPr>
        <p:sp>
          <p:nvSpPr>
            <p:cNvPr id="40" name="Shape 323">
              <a:extLst>
                <a:ext uri="{FF2B5EF4-FFF2-40B4-BE49-F238E27FC236}">
                  <a16:creationId xmlns:a16="http://schemas.microsoft.com/office/drawing/2014/main" id="{3EBEA214-AE5D-4A23-8694-7DFD85A98917}"/>
                </a:ext>
                <a:ext uri="{C183D7F6-B498-43B3-948B-1728B52AA6E4}">
                  <adec:decorative xmlns:adec="http://schemas.microsoft.com/office/drawing/2017/decorative" val="0"/>
                </a:ext>
              </a:extLst>
            </p:cNvPr>
            <p:cNvSpPr/>
            <p:nvPr/>
          </p:nvSpPr>
          <p:spPr>
            <a:xfrm rot="21153494">
              <a:off x="58508" y="3826560"/>
              <a:ext cx="1659047" cy="666064"/>
            </a:xfrm>
            <a:custGeom>
              <a:avLst/>
              <a:gdLst/>
              <a:ahLst/>
              <a:cxnLst/>
              <a:rect l="0" t="0" r="0" b="0"/>
              <a:pathLst>
                <a:path w="163180" h="66288" extrusionOk="0">
                  <a:moveTo>
                    <a:pt x="90243" y="4462"/>
                  </a:moveTo>
                  <a:cubicBezTo>
                    <a:pt x="83153" y="411"/>
                    <a:pt x="74073" y="1064"/>
                    <a:pt x="65923" y="1544"/>
                  </a:cubicBezTo>
                  <a:cubicBezTo>
                    <a:pt x="51317" y="2403"/>
                    <a:pt x="36068" y="4456"/>
                    <a:pt x="23122" y="11271"/>
                  </a:cubicBezTo>
                  <a:cubicBezTo>
                    <a:pt x="13017" y="16589"/>
                    <a:pt x="6735" y="34519"/>
                    <a:pt x="13070" y="44021"/>
                  </a:cubicBezTo>
                  <a:cubicBezTo>
                    <a:pt x="21835" y="57167"/>
                    <a:pt x="41794" y="58763"/>
                    <a:pt x="57493" y="60558"/>
                  </a:cubicBezTo>
                  <a:cubicBezTo>
                    <a:pt x="73278" y="62362"/>
                    <a:pt x="89298" y="61843"/>
                    <a:pt x="105158" y="60882"/>
                  </a:cubicBezTo>
                  <a:cubicBezTo>
                    <a:pt x="125659" y="59638"/>
                    <a:pt x="157481" y="50275"/>
                    <a:pt x="158336" y="29754"/>
                  </a:cubicBezTo>
                  <a:cubicBezTo>
                    <a:pt x="158619" y="22933"/>
                    <a:pt x="156399" y="13869"/>
                    <a:pt x="150230" y="10947"/>
                  </a:cubicBezTo>
                  <a:cubicBezTo>
                    <a:pt x="140016" y="6108"/>
                    <a:pt x="128254" y="5622"/>
                    <a:pt x="117156" y="3489"/>
                  </a:cubicBezTo>
                  <a:cubicBezTo>
                    <a:pt x="107058" y="1547"/>
                    <a:pt x="96605" y="2637"/>
                    <a:pt x="86352" y="1868"/>
                  </a:cubicBezTo>
                  <a:cubicBezTo>
                    <a:pt x="69537" y="606"/>
                    <a:pt x="52188" y="-1639"/>
                    <a:pt x="35768" y="2192"/>
                  </a:cubicBezTo>
                  <a:cubicBezTo>
                    <a:pt x="28377" y="3916"/>
                    <a:pt x="20506" y="5025"/>
                    <a:pt x="14043" y="9002"/>
                  </a:cubicBezTo>
                  <a:cubicBezTo>
                    <a:pt x="5849" y="14043"/>
                    <a:pt x="-2454" y="25546"/>
                    <a:pt x="748" y="34618"/>
                  </a:cubicBezTo>
                  <a:cubicBezTo>
                    <a:pt x="8217" y="55774"/>
                    <a:pt x="39445" y="60369"/>
                    <a:pt x="61708" y="63152"/>
                  </a:cubicBezTo>
                  <a:cubicBezTo>
                    <a:pt x="92043" y="66943"/>
                    <a:pt x="130197" y="71091"/>
                    <a:pt x="152500" y="50182"/>
                  </a:cubicBezTo>
                  <a:cubicBezTo>
                    <a:pt x="161822" y="41441"/>
                    <a:pt x="168060" y="20138"/>
                    <a:pt x="158012" y="12244"/>
                  </a:cubicBezTo>
                  <a:cubicBezTo>
                    <a:pt x="155373" y="10170"/>
                    <a:pt x="151539" y="10463"/>
                    <a:pt x="148284" y="9650"/>
                  </a:cubicBezTo>
                  <a:cubicBezTo>
                    <a:pt x="134410" y="6181"/>
                    <a:pt x="119783" y="6732"/>
                    <a:pt x="105483" y="6732"/>
                  </a:cubicBezTo>
                </a:path>
              </a:pathLst>
            </a:custGeom>
            <a:noFill/>
            <a:ln w="9525" cap="flat" cmpd="sng">
              <a:solidFill>
                <a:srgbClr val="E51B63"/>
              </a:solidFill>
              <a:prstDash val="solid"/>
              <a:round/>
              <a:headEnd type="none" w="lg" len="lg"/>
              <a:tailEnd type="none" w="lg" len="lg"/>
            </a:ln>
          </p:spPr>
        </p:sp>
        <p:sp>
          <p:nvSpPr>
            <p:cNvPr id="41" name="TextBox 40">
              <a:extLst>
                <a:ext uri="{FF2B5EF4-FFF2-40B4-BE49-F238E27FC236}">
                  <a16:creationId xmlns:a16="http://schemas.microsoft.com/office/drawing/2014/main" id="{74EC1FEC-7B18-40F2-87E4-E1048F3CBF62}"/>
                </a:ext>
              </a:extLst>
            </p:cNvPr>
            <p:cNvSpPr txBox="1"/>
            <p:nvPr/>
          </p:nvSpPr>
          <p:spPr>
            <a:xfrm rot="21402512">
              <a:off x="84513" y="3653391"/>
              <a:ext cx="1624379" cy="829631"/>
            </a:xfrm>
            <a:prstGeom prst="rect">
              <a:avLst/>
            </a:prstGeom>
            <a:noFill/>
          </p:spPr>
          <p:txBody>
            <a:bodyPr wrap="square" rtlCol="0">
              <a:spAutoFit/>
            </a:bodyPr>
            <a:lstStyle/>
            <a:p>
              <a:pPr algn="ctr" defTabSz="1219170" eaLnBrk="1" fontAlgn="auto" hangingPunct="1">
                <a:spcBef>
                  <a:spcPts val="0"/>
                </a:spcBef>
                <a:spcAft>
                  <a:spcPts val="0"/>
                </a:spcAft>
                <a:defRPr/>
              </a:pPr>
              <a:r>
                <a:rPr lang="en-GB" sz="6400" kern="0">
                  <a:solidFill>
                    <a:srgbClr val="F56184"/>
                  </a:solidFill>
                  <a:latin typeface="UVF You Make Me Smile" panose="02000603000000000000" pitchFamily="2" charset="0"/>
                  <a:ea typeface="UVF You Make Me Smile" panose="02000603000000000000" pitchFamily="2" charset="0"/>
                  <a:cs typeface="Arial"/>
                  <a:sym typeface="Arial"/>
                  <a:rtl val="0"/>
                </a:rPr>
                <a:t>Lớp 3</a:t>
              </a:r>
            </a:p>
          </p:txBody>
        </p:sp>
      </p:grpSp>
      <p:sp>
        <p:nvSpPr>
          <p:cNvPr id="45"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46" name="Group 66"/>
          <p:cNvGrpSpPr>
            <a:grpSpLocks/>
          </p:cNvGrpSpPr>
          <p:nvPr/>
        </p:nvGrpSpPr>
        <p:grpSpPr bwMode="auto">
          <a:xfrm>
            <a:off x="1752601" y="53926"/>
            <a:ext cx="8493836" cy="393700"/>
            <a:chOff x="720" y="1392"/>
            <a:chExt cx="4058" cy="480"/>
          </a:xfrm>
        </p:grpSpPr>
        <p:sp>
          <p:nvSpPr>
            <p:cNvPr id="47"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48" name="Group 68"/>
            <p:cNvGrpSpPr>
              <a:grpSpLocks/>
            </p:cNvGrpSpPr>
            <p:nvPr/>
          </p:nvGrpSpPr>
          <p:grpSpPr bwMode="auto">
            <a:xfrm>
              <a:off x="730" y="1407"/>
              <a:ext cx="4043" cy="444"/>
              <a:chOff x="744" y="1407"/>
              <a:chExt cx="3988" cy="444"/>
            </a:xfrm>
          </p:grpSpPr>
          <p:sp>
            <p:nvSpPr>
              <p:cNvPr id="49"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50"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51" name="Text Box 18"/>
          <p:cNvSpPr txBox="1">
            <a:spLocks noChangeArrowheads="1"/>
          </p:cNvSpPr>
          <p:nvPr/>
        </p:nvSpPr>
        <p:spPr bwMode="gray">
          <a:xfrm>
            <a:off x="1680287" y="510677"/>
            <a:ext cx="8566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400" b="1" dirty="0" err="1">
                <a:solidFill>
                  <a:srgbClr val="FF0000"/>
                </a:solidFill>
                <a:latin typeface="Arial" panose="020B0604020202020204" pitchFamily="34" charset="0"/>
              </a:rPr>
              <a:t>Yêu</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cầu</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rèn</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luyện</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chung</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của</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chương</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trình</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dự</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bị</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đội</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viên</a:t>
            </a:r>
            <a:endParaRPr lang="en-US" altLang="en-US" sz="2400" dirty="0">
              <a:solidFill>
                <a:srgbClr val="FF0000"/>
              </a:solidFill>
              <a:latin typeface="Calibri" panose="020F0502020204030204" pitchFamily="34" charset="0"/>
            </a:endParaRPr>
          </a:p>
        </p:txBody>
      </p:sp>
      <p:sp>
        <p:nvSpPr>
          <p:cNvPr id="3" name="Rectangle 2"/>
          <p:cNvSpPr/>
          <p:nvPr/>
        </p:nvSpPr>
        <p:spPr>
          <a:xfrm>
            <a:off x="-189903" y="66110"/>
            <a:ext cx="11096126" cy="784830"/>
          </a:xfrm>
          <a:prstGeom prst="rect">
            <a:avLst/>
          </a:prstGeom>
        </p:spPr>
        <p:txBody>
          <a:bodyPr wrap="square">
            <a:spAutoFit/>
          </a:bodyPr>
          <a:lstStyle/>
          <a:p>
            <a:pPr algn="ctr" eaLnBrk="1" hangingPunct="1">
              <a:spcBef>
                <a:spcPct val="50000"/>
              </a:spcBef>
              <a:buClr>
                <a:srgbClr val="1F3F5F"/>
              </a:buClr>
            </a:pPr>
            <a:r>
              <a:rPr lang="en-US" altLang="en-US" b="1" dirty="0">
                <a:solidFill>
                  <a:srgbClr val="0070C0"/>
                </a:solidFill>
              </a:rPr>
              <a:t>HOẠT ĐỘNG 2 </a:t>
            </a:r>
            <a:r>
              <a:rPr lang="en-US" altLang="en-US" b="1" dirty="0" err="1">
                <a:solidFill>
                  <a:srgbClr val="0070C0"/>
                </a:solidFill>
              </a:rPr>
              <a:t>Nội</a:t>
            </a:r>
            <a:r>
              <a:rPr lang="en-US" altLang="en-US" b="1" dirty="0">
                <a:solidFill>
                  <a:srgbClr val="0070C0"/>
                </a:solidFill>
              </a:rPr>
              <a:t> dung </a:t>
            </a:r>
            <a:r>
              <a:rPr lang="en-US" altLang="en-US" b="1" dirty="0" err="1">
                <a:solidFill>
                  <a:srgbClr val="0070C0"/>
                </a:solidFill>
              </a:rPr>
              <a:t>chương</a:t>
            </a:r>
            <a:r>
              <a:rPr lang="en-US" altLang="en-US" b="1" dirty="0">
                <a:solidFill>
                  <a:srgbClr val="0070C0"/>
                </a:solidFill>
              </a:rPr>
              <a:t> </a:t>
            </a:r>
            <a:r>
              <a:rPr lang="en-US" altLang="en-US" b="1" dirty="0" err="1">
                <a:solidFill>
                  <a:srgbClr val="0070C0"/>
                </a:solidFill>
              </a:rPr>
              <a:t>trình</a:t>
            </a:r>
            <a:r>
              <a:rPr lang="en-US" altLang="en-US" b="1" dirty="0">
                <a:solidFill>
                  <a:srgbClr val="0070C0"/>
                </a:solidFill>
              </a:rPr>
              <a:t> </a:t>
            </a:r>
            <a:r>
              <a:rPr lang="en-US" altLang="en-US" b="1" dirty="0" err="1">
                <a:solidFill>
                  <a:srgbClr val="0070C0"/>
                </a:solidFill>
              </a:rPr>
              <a:t>rèn</a:t>
            </a:r>
            <a:r>
              <a:rPr lang="en-US" altLang="en-US" b="1" dirty="0">
                <a:solidFill>
                  <a:srgbClr val="0070C0"/>
                </a:solidFill>
              </a:rPr>
              <a:t> </a:t>
            </a:r>
            <a:r>
              <a:rPr lang="en-US" altLang="en-US" b="1" dirty="0" err="1">
                <a:solidFill>
                  <a:srgbClr val="0070C0"/>
                </a:solidFill>
              </a:rPr>
              <a:t>luyện</a:t>
            </a:r>
            <a:r>
              <a:rPr lang="en-US" altLang="en-US" b="1" dirty="0">
                <a:solidFill>
                  <a:srgbClr val="0070C0"/>
                </a:solidFill>
              </a:rPr>
              <a:t> </a:t>
            </a:r>
            <a:r>
              <a:rPr lang="en-US" altLang="en-US" b="1" dirty="0" err="1">
                <a:solidFill>
                  <a:srgbClr val="0070C0"/>
                </a:solidFill>
              </a:rPr>
              <a:t>đội</a:t>
            </a:r>
            <a:r>
              <a:rPr lang="en-US" altLang="en-US" b="1" dirty="0">
                <a:solidFill>
                  <a:srgbClr val="0070C0"/>
                </a:solidFill>
              </a:rPr>
              <a:t> </a:t>
            </a:r>
            <a:r>
              <a:rPr lang="en-US" altLang="en-US" b="1" dirty="0" err="1">
                <a:solidFill>
                  <a:srgbClr val="0070C0"/>
                </a:solidFill>
              </a:rPr>
              <a:t>viên</a:t>
            </a:r>
            <a:endParaRPr lang="en-US" altLang="en-US" b="1" dirty="0">
              <a:solidFill>
                <a:srgbClr val="0070C0"/>
              </a:solidFill>
              <a:latin typeface="Calibri" panose="020F0502020204030204" pitchFamily="34" charset="0"/>
            </a:endParaRPr>
          </a:p>
          <a:p>
            <a:pPr algn="ctr" eaLnBrk="1" hangingPunct="1">
              <a:spcBef>
                <a:spcPct val="50000"/>
              </a:spcBef>
              <a:buClr>
                <a:srgbClr val="1F3F5F"/>
              </a:buClr>
              <a:buSzTx/>
              <a:buFontTx/>
              <a:buNone/>
            </a:pPr>
            <a:endParaRPr lang="en-US" altLang="en-US" b="1" dirty="0">
              <a:solidFill>
                <a:srgbClr val="0070C0"/>
              </a:solidFill>
            </a:endParaRPr>
          </a:p>
        </p:txBody>
      </p:sp>
    </p:spTree>
    <p:extLst>
      <p:ext uri="{BB962C8B-B14F-4D97-AF65-F5344CB8AC3E}">
        <p14:creationId xmlns:p14="http://schemas.microsoft.com/office/powerpoint/2010/main" val="17230902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righ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right)">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sp>
        <p:nvSpPr>
          <p:cNvPr id="5" name="Text Placeholder 4"/>
          <p:cNvSpPr>
            <a:spLocks noGrp="1"/>
          </p:cNvSpPr>
          <p:nvPr>
            <p:ph type="body" idx="3"/>
          </p:nvPr>
        </p:nvSpPr>
        <p:spPr/>
        <p:txBody>
          <a:bodyPr/>
          <a:lstStyle/>
          <a:p>
            <a:endParaRPr lang="en-US"/>
          </a:p>
        </p:txBody>
      </p:sp>
      <p:pic>
        <p:nvPicPr>
          <p:cNvPr id="1026" name="Picture 2" descr="E:\DOI 2019 - 2020\TAP HUAN DOI 19-20\CT RLĐV 2018-2022\lop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80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sp>
        <p:nvSpPr>
          <p:cNvPr id="5" name="Text Placeholder 4"/>
          <p:cNvSpPr>
            <a:spLocks noGrp="1"/>
          </p:cNvSpPr>
          <p:nvPr>
            <p:ph type="body" idx="3"/>
          </p:nvPr>
        </p:nvSpPr>
        <p:spPr/>
        <p:txBody>
          <a:bodyPr/>
          <a:lstStyle/>
          <a:p>
            <a:endParaRPr lang="en-US"/>
          </a:p>
        </p:txBody>
      </p:sp>
      <p:pic>
        <p:nvPicPr>
          <p:cNvPr id="2050" name="Picture 2" descr="E:\DOI 2019 - 2020\TAP HUAN DOI 19-20\CT RLĐV 2018-2022\lop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43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sp>
        <p:nvSpPr>
          <p:cNvPr id="5" name="Text Placeholder 4"/>
          <p:cNvSpPr>
            <a:spLocks noGrp="1"/>
          </p:cNvSpPr>
          <p:nvPr>
            <p:ph type="body" idx="3"/>
          </p:nvPr>
        </p:nvSpPr>
        <p:spPr/>
        <p:txBody>
          <a:bodyPr/>
          <a:lstStyle/>
          <a:p>
            <a:endParaRPr lang="en-US"/>
          </a:p>
        </p:txBody>
      </p:sp>
      <p:pic>
        <p:nvPicPr>
          <p:cNvPr id="3074" name="Picture 2" descr="E:\DOI 2019 - 2020\TAP HUAN DOI 19-20\CT RLĐV 2018-2022\lop 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094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24579"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24580"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24586"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24581"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2</a:t>
            </a:r>
          </a:p>
        </p:txBody>
      </p:sp>
      <p:sp>
        <p:nvSpPr>
          <p:cNvPr id="24582"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Nội dung chương trình rèn luyện đội viên</a:t>
            </a:r>
            <a:endParaRPr lang="en-US" altLang="en-US" sz="2300" b="1">
              <a:solidFill>
                <a:srgbClr val="0070C0"/>
              </a:solidFill>
              <a:latin typeface="Calibri" panose="020F0502020204030204" pitchFamily="34" charset="0"/>
            </a:endParaRPr>
          </a:p>
        </p:txBody>
      </p:sp>
      <p:sp>
        <p:nvSpPr>
          <p:cNvPr id="24583" name="Text Box 18"/>
          <p:cNvSpPr txBox="1">
            <a:spLocks noChangeArrowheads="1"/>
          </p:cNvSpPr>
          <p:nvPr/>
        </p:nvSpPr>
        <p:spPr bwMode="gray">
          <a:xfrm>
            <a:off x="2689225" y="1214438"/>
            <a:ext cx="68468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400" b="1">
                <a:solidFill>
                  <a:srgbClr val="FF0000"/>
                </a:solidFill>
                <a:latin typeface="Arial" panose="020B0604020202020204" pitchFamily="34" charset="0"/>
              </a:rPr>
              <a:t>Yêu cầu rèn luyện chung của Hạng măng non</a:t>
            </a:r>
            <a:endParaRPr lang="en-US" altLang="en-US" sz="2400">
              <a:solidFill>
                <a:srgbClr val="FF0000"/>
              </a:solidFill>
              <a:latin typeface="Calibri" panose="020F0502020204030204" pitchFamily="34" charset="0"/>
            </a:endParaRPr>
          </a:p>
        </p:txBody>
      </p:sp>
      <p:grpSp>
        <p:nvGrpSpPr>
          <p:cNvPr id="13" name="Group 12">
            <a:extLst>
              <a:ext uri="{FF2B5EF4-FFF2-40B4-BE49-F238E27FC236}">
                <a16:creationId xmlns:a16="http://schemas.microsoft.com/office/drawing/2014/main" id="{65382387-5955-45C3-8D80-1842ADD96DFA}"/>
              </a:ext>
            </a:extLst>
          </p:cNvPr>
          <p:cNvGrpSpPr/>
          <p:nvPr/>
        </p:nvGrpSpPr>
        <p:grpSpPr>
          <a:xfrm>
            <a:off x="7085968" y="5455628"/>
            <a:ext cx="3582032" cy="1500267"/>
            <a:chOff x="4505382" y="2874294"/>
            <a:chExt cx="4346535" cy="2212585"/>
          </a:xfrm>
        </p:grpSpPr>
        <p:sp>
          <p:nvSpPr>
            <p:cNvPr id="14" name="Shape 279">
              <a:extLst>
                <a:ext uri="{FF2B5EF4-FFF2-40B4-BE49-F238E27FC236}">
                  <a16:creationId xmlns:a16="http://schemas.microsoft.com/office/drawing/2014/main" id="{DBA39024-FACF-4056-BB76-D641390B778B}"/>
                </a:ext>
              </a:extLst>
            </p:cNvPr>
            <p:cNvSpPr/>
            <p:nvPr/>
          </p:nvSpPr>
          <p:spPr>
            <a:xfrm>
              <a:off x="4901917" y="2874294"/>
              <a:ext cx="3251841" cy="1305913"/>
            </a:xfrm>
            <a:custGeom>
              <a:avLst/>
              <a:gdLst/>
              <a:ahLst/>
              <a:cxnLst/>
              <a:rect l="0" t="0" r="0" b="0"/>
              <a:pathLst>
                <a:path w="2678567" h="1075691" extrusionOk="0">
                  <a:moveTo>
                    <a:pt x="0" y="267280"/>
                  </a:moveTo>
                  <a:lnTo>
                    <a:pt x="213477" y="1075691"/>
                  </a:lnTo>
                  <a:lnTo>
                    <a:pt x="2678567" y="643046"/>
                  </a:lnTo>
                  <a:lnTo>
                    <a:pt x="862548" y="0"/>
                  </a:lnTo>
                  <a:lnTo>
                    <a:pt x="0" y="267280"/>
                  </a:lnTo>
                  <a:close/>
                </a:path>
              </a:pathLst>
            </a:custGeom>
            <a:gradFill>
              <a:gsLst>
                <a:gs pos="0">
                  <a:srgbClr val="6F0000"/>
                </a:gs>
                <a:gs pos="50000">
                  <a:srgbClr val="A10002"/>
                </a:gs>
                <a:gs pos="100000">
                  <a:srgbClr val="C10003"/>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Calibri"/>
                <a:ea typeface="Calibri"/>
                <a:cs typeface="Calibri"/>
                <a:sym typeface="Calibri"/>
              </a:endParaRPr>
            </a:p>
          </p:txBody>
        </p:sp>
        <p:sp>
          <p:nvSpPr>
            <p:cNvPr id="15" name="Shape 280">
              <a:extLst>
                <a:ext uri="{FF2B5EF4-FFF2-40B4-BE49-F238E27FC236}">
                  <a16:creationId xmlns:a16="http://schemas.microsoft.com/office/drawing/2014/main" id="{FBDB09BA-786B-40BD-9542-7EADECC507DF}"/>
                </a:ext>
              </a:extLst>
            </p:cNvPr>
            <p:cNvSpPr/>
            <p:nvPr/>
          </p:nvSpPr>
          <p:spPr>
            <a:xfrm>
              <a:off x="4505382" y="3171953"/>
              <a:ext cx="664014" cy="1914926"/>
            </a:xfrm>
            <a:custGeom>
              <a:avLst/>
              <a:gdLst/>
              <a:ahLst/>
              <a:cxnLst/>
              <a:rect l="0" t="0" r="0" b="0"/>
              <a:pathLst>
                <a:path w="546954" h="1577340" extrusionOk="0">
                  <a:moveTo>
                    <a:pt x="346373" y="0"/>
                  </a:moveTo>
                  <a:lnTo>
                    <a:pt x="546954" y="790165"/>
                  </a:lnTo>
                  <a:lnTo>
                    <a:pt x="541863" y="789979"/>
                  </a:lnTo>
                  <a:lnTo>
                    <a:pt x="215744" y="1577340"/>
                  </a:lnTo>
                  <a:lnTo>
                    <a:pt x="0" y="522350"/>
                  </a:lnTo>
                  <a:lnTo>
                    <a:pt x="346373" y="0"/>
                  </a:lnTo>
                  <a:close/>
                </a:path>
              </a:pathLst>
            </a:custGeom>
            <a:gradFill>
              <a:gsLst>
                <a:gs pos="0">
                  <a:srgbClr val="EB1991"/>
                </a:gs>
                <a:gs pos="50000">
                  <a:srgbClr val="FF3399"/>
                </a:gs>
                <a:gs pos="100000">
                  <a:srgbClr val="FF66FF"/>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Calibri"/>
                <a:ea typeface="Calibri"/>
                <a:cs typeface="Calibri"/>
                <a:sym typeface="Calibri"/>
              </a:endParaRPr>
            </a:p>
          </p:txBody>
        </p:sp>
        <p:sp>
          <p:nvSpPr>
            <p:cNvPr id="16" name="Shape 281">
              <a:extLst>
                <a:ext uri="{FF2B5EF4-FFF2-40B4-BE49-F238E27FC236}">
                  <a16:creationId xmlns:a16="http://schemas.microsoft.com/office/drawing/2014/main" id="{A02B322C-8380-47DD-8A56-1BE244453D6F}"/>
                </a:ext>
              </a:extLst>
            </p:cNvPr>
            <p:cNvSpPr/>
            <p:nvPr/>
          </p:nvSpPr>
          <p:spPr>
            <a:xfrm>
              <a:off x="4763319" y="3640670"/>
              <a:ext cx="4088598" cy="1438246"/>
            </a:xfrm>
            <a:custGeom>
              <a:avLst/>
              <a:gdLst/>
              <a:ahLst/>
              <a:cxnLst/>
              <a:rect l="0" t="0" r="0" b="0"/>
              <a:pathLst>
                <a:path w="3367810" h="1184695" extrusionOk="0">
                  <a:moveTo>
                    <a:pt x="0" y="1184695"/>
                  </a:moveTo>
                  <a:lnTo>
                    <a:pt x="3367810" y="822992"/>
                  </a:lnTo>
                  <a:lnTo>
                    <a:pt x="2778260" y="0"/>
                  </a:lnTo>
                  <a:lnTo>
                    <a:pt x="329993" y="398308"/>
                  </a:lnTo>
                  <a:lnTo>
                    <a:pt x="0" y="1184695"/>
                  </a:lnTo>
                  <a:close/>
                </a:path>
              </a:pathLst>
            </a:custGeom>
            <a:gradFill>
              <a:gsLst>
                <a:gs pos="0">
                  <a:srgbClr val="D61282"/>
                </a:gs>
                <a:gs pos="50000">
                  <a:srgbClr val="FF3399"/>
                </a:gs>
                <a:gs pos="100000">
                  <a:srgbClr val="FF66FF"/>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Arial"/>
                <a:ea typeface="Arial"/>
                <a:cs typeface="Arial"/>
                <a:sym typeface="Arial"/>
              </a:endParaRPr>
            </a:p>
          </p:txBody>
        </p:sp>
      </p:grpSp>
      <p:sp>
        <p:nvSpPr>
          <p:cNvPr id="17" name="Freeform 200">
            <a:extLst>
              <a:ext uri="{FF2B5EF4-FFF2-40B4-BE49-F238E27FC236}">
                <a16:creationId xmlns:a16="http://schemas.microsoft.com/office/drawing/2014/main" id="{EE256EB6-B6D5-43A1-8259-ADB33B954D7A}"/>
              </a:ext>
            </a:extLst>
          </p:cNvPr>
          <p:cNvSpPr>
            <a:spLocks/>
          </p:cNvSpPr>
          <p:nvPr/>
        </p:nvSpPr>
        <p:spPr bwMode="auto">
          <a:xfrm>
            <a:off x="1295400" y="2133600"/>
            <a:ext cx="5017175" cy="3868351"/>
          </a:xfrm>
          <a:custGeom>
            <a:avLst/>
            <a:gdLst>
              <a:gd name="T0" fmla="*/ 5446 w 13793"/>
              <a:gd name="T1" fmla="*/ 1 h 11178"/>
              <a:gd name="T2" fmla="*/ 4600 w 13793"/>
              <a:gd name="T3" fmla="*/ 86 h 11178"/>
              <a:gd name="T4" fmla="*/ 3797 w 13793"/>
              <a:gd name="T5" fmla="*/ 293 h 11178"/>
              <a:gd name="T6" fmla="*/ 3045 w 13793"/>
              <a:gd name="T7" fmla="*/ 610 h 11178"/>
              <a:gd name="T8" fmla="*/ 2354 w 13793"/>
              <a:gd name="T9" fmla="*/ 1030 h 11178"/>
              <a:gd name="T10" fmla="*/ 1733 w 13793"/>
              <a:gd name="T11" fmla="*/ 1542 h 11178"/>
              <a:gd name="T12" fmla="*/ 1193 w 13793"/>
              <a:gd name="T13" fmla="*/ 2137 h 11178"/>
              <a:gd name="T14" fmla="*/ 740 w 13793"/>
              <a:gd name="T15" fmla="*/ 2807 h 11178"/>
              <a:gd name="T16" fmla="*/ 388 w 13793"/>
              <a:gd name="T17" fmla="*/ 3539 h 11178"/>
              <a:gd name="T18" fmla="*/ 143 w 13793"/>
              <a:gd name="T19" fmla="*/ 4327 h 11178"/>
              <a:gd name="T20" fmla="*/ 17 w 13793"/>
              <a:gd name="T21" fmla="*/ 5159 h 11178"/>
              <a:gd name="T22" fmla="*/ 1 w 13793"/>
              <a:gd name="T23" fmla="*/ 5734 h 11178"/>
              <a:gd name="T24" fmla="*/ 87 w 13793"/>
              <a:gd name="T25" fmla="*/ 6578 h 11178"/>
              <a:gd name="T26" fmla="*/ 294 w 13793"/>
              <a:gd name="T27" fmla="*/ 7382 h 11178"/>
              <a:gd name="T28" fmla="*/ 612 w 13793"/>
              <a:gd name="T29" fmla="*/ 8134 h 11178"/>
              <a:gd name="T30" fmla="*/ 1032 w 13793"/>
              <a:gd name="T31" fmla="*/ 8825 h 11178"/>
              <a:gd name="T32" fmla="*/ 1544 w 13793"/>
              <a:gd name="T33" fmla="*/ 9446 h 11178"/>
              <a:gd name="T34" fmla="*/ 2139 w 13793"/>
              <a:gd name="T35" fmla="*/ 9987 h 11178"/>
              <a:gd name="T36" fmla="*/ 2807 w 13793"/>
              <a:gd name="T37" fmla="*/ 10439 h 11178"/>
              <a:gd name="T38" fmla="*/ 3541 w 13793"/>
              <a:gd name="T39" fmla="*/ 10792 h 11178"/>
              <a:gd name="T40" fmla="*/ 4327 w 13793"/>
              <a:gd name="T41" fmla="*/ 11036 h 11178"/>
              <a:gd name="T42" fmla="*/ 5160 w 13793"/>
              <a:gd name="T43" fmla="*/ 11163 h 11178"/>
              <a:gd name="T44" fmla="*/ 5464 w 13793"/>
              <a:gd name="T45" fmla="*/ 11177 h 11178"/>
              <a:gd name="T46" fmla="*/ 4729 w 13793"/>
              <a:gd name="T47" fmla="*/ 11103 h 11178"/>
              <a:gd name="T48" fmla="*/ 4030 w 13793"/>
              <a:gd name="T49" fmla="*/ 10924 h 11178"/>
              <a:gd name="T50" fmla="*/ 3376 w 13793"/>
              <a:gd name="T51" fmla="*/ 10647 h 11178"/>
              <a:gd name="T52" fmla="*/ 2775 w 13793"/>
              <a:gd name="T53" fmla="*/ 10282 h 11178"/>
              <a:gd name="T54" fmla="*/ 2235 w 13793"/>
              <a:gd name="T55" fmla="*/ 9836 h 11178"/>
              <a:gd name="T56" fmla="*/ 1764 w 13793"/>
              <a:gd name="T57" fmla="*/ 9319 h 11178"/>
              <a:gd name="T58" fmla="*/ 1371 w 13793"/>
              <a:gd name="T59" fmla="*/ 8736 h 11178"/>
              <a:gd name="T60" fmla="*/ 1064 w 13793"/>
              <a:gd name="T61" fmla="*/ 8099 h 11178"/>
              <a:gd name="T62" fmla="*/ 851 w 13793"/>
              <a:gd name="T63" fmla="*/ 7414 h 11178"/>
              <a:gd name="T64" fmla="*/ 740 w 13793"/>
              <a:gd name="T65" fmla="*/ 6690 h 11178"/>
              <a:gd name="T66" fmla="*/ 728 w 13793"/>
              <a:gd name="T67" fmla="*/ 6190 h 11178"/>
              <a:gd name="T68" fmla="*/ 803 w 13793"/>
              <a:gd name="T69" fmla="*/ 5454 h 11178"/>
              <a:gd name="T70" fmla="*/ 982 w 13793"/>
              <a:gd name="T71" fmla="*/ 4755 h 11178"/>
              <a:gd name="T72" fmla="*/ 1259 w 13793"/>
              <a:gd name="T73" fmla="*/ 4102 h 11178"/>
              <a:gd name="T74" fmla="*/ 1624 w 13793"/>
              <a:gd name="T75" fmla="*/ 3500 h 11178"/>
              <a:gd name="T76" fmla="*/ 2070 w 13793"/>
              <a:gd name="T77" fmla="*/ 2960 h 11178"/>
              <a:gd name="T78" fmla="*/ 2587 w 13793"/>
              <a:gd name="T79" fmla="*/ 2489 h 11178"/>
              <a:gd name="T80" fmla="*/ 3169 w 13793"/>
              <a:gd name="T81" fmla="*/ 2096 h 11178"/>
              <a:gd name="T82" fmla="*/ 3806 w 13793"/>
              <a:gd name="T83" fmla="*/ 1790 h 11178"/>
              <a:gd name="T84" fmla="*/ 4491 w 13793"/>
              <a:gd name="T85" fmla="*/ 1577 h 11178"/>
              <a:gd name="T86" fmla="*/ 5216 w 13793"/>
              <a:gd name="T87" fmla="*/ 1467 h 11178"/>
              <a:gd name="T88" fmla="*/ 12332 w 13793"/>
              <a:gd name="T89" fmla="*/ 1453 h 11178"/>
              <a:gd name="T90" fmla="*/ 12696 w 13793"/>
              <a:gd name="T91" fmla="*/ 1407 h 11178"/>
              <a:gd name="T92" fmla="*/ 13088 w 13793"/>
              <a:gd name="T93" fmla="*/ 1243 h 11178"/>
              <a:gd name="T94" fmla="*/ 13412 w 13793"/>
              <a:gd name="T95" fmla="*/ 977 h 11178"/>
              <a:gd name="T96" fmla="*/ 13648 w 13793"/>
              <a:gd name="T97" fmla="*/ 630 h 11178"/>
              <a:gd name="T98" fmla="*/ 13775 w 13793"/>
              <a:gd name="T99" fmla="*/ 221 h 11178"/>
              <a:gd name="T100" fmla="*/ 12332 w 13793"/>
              <a:gd name="T101" fmla="*/ 0 h 1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793" h="11178">
                <a:moveTo>
                  <a:pt x="12332" y="0"/>
                </a:moveTo>
                <a:lnTo>
                  <a:pt x="5590" y="0"/>
                </a:lnTo>
                <a:lnTo>
                  <a:pt x="5446" y="1"/>
                </a:lnTo>
                <a:lnTo>
                  <a:pt x="5160" y="15"/>
                </a:lnTo>
                <a:lnTo>
                  <a:pt x="4878" y="44"/>
                </a:lnTo>
                <a:lnTo>
                  <a:pt x="4600" y="86"/>
                </a:lnTo>
                <a:lnTo>
                  <a:pt x="4327" y="142"/>
                </a:lnTo>
                <a:lnTo>
                  <a:pt x="4059" y="210"/>
                </a:lnTo>
                <a:lnTo>
                  <a:pt x="3797" y="293"/>
                </a:lnTo>
                <a:lnTo>
                  <a:pt x="3541" y="387"/>
                </a:lnTo>
                <a:lnTo>
                  <a:pt x="3289" y="492"/>
                </a:lnTo>
                <a:lnTo>
                  <a:pt x="3045" y="610"/>
                </a:lnTo>
                <a:lnTo>
                  <a:pt x="2807" y="740"/>
                </a:lnTo>
                <a:lnTo>
                  <a:pt x="2577" y="880"/>
                </a:lnTo>
                <a:lnTo>
                  <a:pt x="2354" y="1030"/>
                </a:lnTo>
                <a:lnTo>
                  <a:pt x="2139" y="1191"/>
                </a:lnTo>
                <a:lnTo>
                  <a:pt x="1932" y="1362"/>
                </a:lnTo>
                <a:lnTo>
                  <a:pt x="1733" y="1542"/>
                </a:lnTo>
                <a:lnTo>
                  <a:pt x="1544" y="1732"/>
                </a:lnTo>
                <a:lnTo>
                  <a:pt x="1363" y="1931"/>
                </a:lnTo>
                <a:lnTo>
                  <a:pt x="1193" y="2137"/>
                </a:lnTo>
                <a:lnTo>
                  <a:pt x="1032" y="2353"/>
                </a:lnTo>
                <a:lnTo>
                  <a:pt x="881" y="2576"/>
                </a:lnTo>
                <a:lnTo>
                  <a:pt x="740" y="2807"/>
                </a:lnTo>
                <a:lnTo>
                  <a:pt x="612" y="3045"/>
                </a:lnTo>
                <a:lnTo>
                  <a:pt x="494" y="3289"/>
                </a:lnTo>
                <a:lnTo>
                  <a:pt x="388" y="3539"/>
                </a:lnTo>
                <a:lnTo>
                  <a:pt x="294" y="3796"/>
                </a:lnTo>
                <a:lnTo>
                  <a:pt x="212" y="4059"/>
                </a:lnTo>
                <a:lnTo>
                  <a:pt x="143" y="4327"/>
                </a:lnTo>
                <a:lnTo>
                  <a:pt x="87" y="4600"/>
                </a:lnTo>
                <a:lnTo>
                  <a:pt x="45" y="4877"/>
                </a:lnTo>
                <a:lnTo>
                  <a:pt x="17" y="5159"/>
                </a:lnTo>
                <a:lnTo>
                  <a:pt x="1" y="5444"/>
                </a:lnTo>
                <a:lnTo>
                  <a:pt x="0" y="5589"/>
                </a:lnTo>
                <a:lnTo>
                  <a:pt x="1" y="5734"/>
                </a:lnTo>
                <a:lnTo>
                  <a:pt x="17" y="6019"/>
                </a:lnTo>
                <a:lnTo>
                  <a:pt x="45" y="6301"/>
                </a:lnTo>
                <a:lnTo>
                  <a:pt x="87" y="6578"/>
                </a:lnTo>
                <a:lnTo>
                  <a:pt x="143" y="6852"/>
                </a:lnTo>
                <a:lnTo>
                  <a:pt x="212" y="7120"/>
                </a:lnTo>
                <a:lnTo>
                  <a:pt x="294" y="7382"/>
                </a:lnTo>
                <a:lnTo>
                  <a:pt x="388" y="7639"/>
                </a:lnTo>
                <a:lnTo>
                  <a:pt x="494" y="7890"/>
                </a:lnTo>
                <a:lnTo>
                  <a:pt x="612" y="8134"/>
                </a:lnTo>
                <a:lnTo>
                  <a:pt x="740" y="8371"/>
                </a:lnTo>
                <a:lnTo>
                  <a:pt x="881" y="8602"/>
                </a:lnTo>
                <a:lnTo>
                  <a:pt x="1032" y="8825"/>
                </a:lnTo>
                <a:lnTo>
                  <a:pt x="1193" y="9040"/>
                </a:lnTo>
                <a:lnTo>
                  <a:pt x="1363" y="9247"/>
                </a:lnTo>
                <a:lnTo>
                  <a:pt x="1544" y="9446"/>
                </a:lnTo>
                <a:lnTo>
                  <a:pt x="1733" y="9635"/>
                </a:lnTo>
                <a:lnTo>
                  <a:pt x="1932" y="9816"/>
                </a:lnTo>
                <a:lnTo>
                  <a:pt x="2139" y="9987"/>
                </a:lnTo>
                <a:lnTo>
                  <a:pt x="2354" y="10148"/>
                </a:lnTo>
                <a:lnTo>
                  <a:pt x="2577" y="10298"/>
                </a:lnTo>
                <a:lnTo>
                  <a:pt x="2807" y="10439"/>
                </a:lnTo>
                <a:lnTo>
                  <a:pt x="3045" y="10567"/>
                </a:lnTo>
                <a:lnTo>
                  <a:pt x="3289" y="10685"/>
                </a:lnTo>
                <a:lnTo>
                  <a:pt x="3541" y="10792"/>
                </a:lnTo>
                <a:lnTo>
                  <a:pt x="3797" y="10886"/>
                </a:lnTo>
                <a:lnTo>
                  <a:pt x="4059" y="10967"/>
                </a:lnTo>
                <a:lnTo>
                  <a:pt x="4327" y="11036"/>
                </a:lnTo>
                <a:lnTo>
                  <a:pt x="4600" y="11092"/>
                </a:lnTo>
                <a:lnTo>
                  <a:pt x="4878" y="11134"/>
                </a:lnTo>
                <a:lnTo>
                  <a:pt x="5160" y="11163"/>
                </a:lnTo>
                <a:lnTo>
                  <a:pt x="5446" y="11177"/>
                </a:lnTo>
                <a:lnTo>
                  <a:pt x="5590" y="11178"/>
                </a:lnTo>
                <a:lnTo>
                  <a:pt x="5464" y="11177"/>
                </a:lnTo>
                <a:lnTo>
                  <a:pt x="5216" y="11164"/>
                </a:lnTo>
                <a:lnTo>
                  <a:pt x="4971" y="11140"/>
                </a:lnTo>
                <a:lnTo>
                  <a:pt x="4729" y="11103"/>
                </a:lnTo>
                <a:lnTo>
                  <a:pt x="4491" y="11054"/>
                </a:lnTo>
                <a:lnTo>
                  <a:pt x="4259" y="10995"/>
                </a:lnTo>
                <a:lnTo>
                  <a:pt x="4030" y="10924"/>
                </a:lnTo>
                <a:lnTo>
                  <a:pt x="3806" y="10841"/>
                </a:lnTo>
                <a:lnTo>
                  <a:pt x="3588" y="10750"/>
                </a:lnTo>
                <a:lnTo>
                  <a:pt x="3376" y="10647"/>
                </a:lnTo>
                <a:lnTo>
                  <a:pt x="3169" y="10535"/>
                </a:lnTo>
                <a:lnTo>
                  <a:pt x="2968" y="10413"/>
                </a:lnTo>
                <a:lnTo>
                  <a:pt x="2775" y="10282"/>
                </a:lnTo>
                <a:lnTo>
                  <a:pt x="2587" y="10142"/>
                </a:lnTo>
                <a:lnTo>
                  <a:pt x="2407" y="9993"/>
                </a:lnTo>
                <a:lnTo>
                  <a:pt x="2235" y="9836"/>
                </a:lnTo>
                <a:lnTo>
                  <a:pt x="2070" y="9671"/>
                </a:lnTo>
                <a:lnTo>
                  <a:pt x="1912" y="9498"/>
                </a:lnTo>
                <a:lnTo>
                  <a:pt x="1764" y="9319"/>
                </a:lnTo>
                <a:lnTo>
                  <a:pt x="1624" y="9131"/>
                </a:lnTo>
                <a:lnTo>
                  <a:pt x="1493" y="8937"/>
                </a:lnTo>
                <a:lnTo>
                  <a:pt x="1371" y="8736"/>
                </a:lnTo>
                <a:lnTo>
                  <a:pt x="1259" y="8530"/>
                </a:lnTo>
                <a:lnTo>
                  <a:pt x="1156" y="8317"/>
                </a:lnTo>
                <a:lnTo>
                  <a:pt x="1064" y="8099"/>
                </a:lnTo>
                <a:lnTo>
                  <a:pt x="982" y="7876"/>
                </a:lnTo>
                <a:lnTo>
                  <a:pt x="911" y="7647"/>
                </a:lnTo>
                <a:lnTo>
                  <a:pt x="851" y="7414"/>
                </a:lnTo>
                <a:lnTo>
                  <a:pt x="803" y="7177"/>
                </a:lnTo>
                <a:lnTo>
                  <a:pt x="766" y="6935"/>
                </a:lnTo>
                <a:lnTo>
                  <a:pt x="740" y="6690"/>
                </a:lnTo>
                <a:lnTo>
                  <a:pt x="728" y="6441"/>
                </a:lnTo>
                <a:lnTo>
                  <a:pt x="727" y="6316"/>
                </a:lnTo>
                <a:lnTo>
                  <a:pt x="728" y="6190"/>
                </a:lnTo>
                <a:lnTo>
                  <a:pt x="740" y="5941"/>
                </a:lnTo>
                <a:lnTo>
                  <a:pt x="766" y="5696"/>
                </a:lnTo>
                <a:lnTo>
                  <a:pt x="803" y="5454"/>
                </a:lnTo>
                <a:lnTo>
                  <a:pt x="851" y="5218"/>
                </a:lnTo>
                <a:lnTo>
                  <a:pt x="911" y="4984"/>
                </a:lnTo>
                <a:lnTo>
                  <a:pt x="982" y="4755"/>
                </a:lnTo>
                <a:lnTo>
                  <a:pt x="1064" y="4532"/>
                </a:lnTo>
                <a:lnTo>
                  <a:pt x="1156" y="4314"/>
                </a:lnTo>
                <a:lnTo>
                  <a:pt x="1259" y="4102"/>
                </a:lnTo>
                <a:lnTo>
                  <a:pt x="1371" y="3895"/>
                </a:lnTo>
                <a:lnTo>
                  <a:pt x="1493" y="3694"/>
                </a:lnTo>
                <a:lnTo>
                  <a:pt x="1624" y="3500"/>
                </a:lnTo>
                <a:lnTo>
                  <a:pt x="1764" y="3312"/>
                </a:lnTo>
                <a:lnTo>
                  <a:pt x="1912" y="3133"/>
                </a:lnTo>
                <a:lnTo>
                  <a:pt x="2070" y="2960"/>
                </a:lnTo>
                <a:lnTo>
                  <a:pt x="2235" y="2795"/>
                </a:lnTo>
                <a:lnTo>
                  <a:pt x="2407" y="2638"/>
                </a:lnTo>
                <a:lnTo>
                  <a:pt x="2587" y="2489"/>
                </a:lnTo>
                <a:lnTo>
                  <a:pt x="2775" y="2349"/>
                </a:lnTo>
                <a:lnTo>
                  <a:pt x="2968" y="2218"/>
                </a:lnTo>
                <a:lnTo>
                  <a:pt x="3169" y="2096"/>
                </a:lnTo>
                <a:lnTo>
                  <a:pt x="3376" y="1984"/>
                </a:lnTo>
                <a:lnTo>
                  <a:pt x="3588" y="1881"/>
                </a:lnTo>
                <a:lnTo>
                  <a:pt x="3806" y="1790"/>
                </a:lnTo>
                <a:lnTo>
                  <a:pt x="4030" y="1707"/>
                </a:lnTo>
                <a:lnTo>
                  <a:pt x="4259" y="1636"/>
                </a:lnTo>
                <a:lnTo>
                  <a:pt x="4491" y="1577"/>
                </a:lnTo>
                <a:lnTo>
                  <a:pt x="4729" y="1528"/>
                </a:lnTo>
                <a:lnTo>
                  <a:pt x="4971" y="1491"/>
                </a:lnTo>
                <a:lnTo>
                  <a:pt x="5216" y="1467"/>
                </a:lnTo>
                <a:lnTo>
                  <a:pt x="5464" y="1454"/>
                </a:lnTo>
                <a:lnTo>
                  <a:pt x="5590" y="1453"/>
                </a:lnTo>
                <a:lnTo>
                  <a:pt x="12332" y="1453"/>
                </a:lnTo>
                <a:lnTo>
                  <a:pt x="12407" y="1451"/>
                </a:lnTo>
                <a:lnTo>
                  <a:pt x="12555" y="1436"/>
                </a:lnTo>
                <a:lnTo>
                  <a:pt x="12696" y="1407"/>
                </a:lnTo>
                <a:lnTo>
                  <a:pt x="12834" y="1365"/>
                </a:lnTo>
                <a:lnTo>
                  <a:pt x="12964" y="1310"/>
                </a:lnTo>
                <a:lnTo>
                  <a:pt x="13088" y="1243"/>
                </a:lnTo>
                <a:lnTo>
                  <a:pt x="13205" y="1164"/>
                </a:lnTo>
                <a:lnTo>
                  <a:pt x="13313" y="1076"/>
                </a:lnTo>
                <a:lnTo>
                  <a:pt x="13412" y="977"/>
                </a:lnTo>
                <a:lnTo>
                  <a:pt x="13501" y="869"/>
                </a:lnTo>
                <a:lnTo>
                  <a:pt x="13580" y="754"/>
                </a:lnTo>
                <a:lnTo>
                  <a:pt x="13648" y="630"/>
                </a:lnTo>
                <a:lnTo>
                  <a:pt x="13703" y="500"/>
                </a:lnTo>
                <a:lnTo>
                  <a:pt x="13746" y="363"/>
                </a:lnTo>
                <a:lnTo>
                  <a:pt x="13775" y="221"/>
                </a:lnTo>
                <a:lnTo>
                  <a:pt x="13791" y="74"/>
                </a:lnTo>
                <a:lnTo>
                  <a:pt x="13793" y="0"/>
                </a:lnTo>
                <a:lnTo>
                  <a:pt x="12332" y="0"/>
                </a:lnTo>
                <a:close/>
              </a:path>
            </a:pathLst>
          </a:custGeom>
          <a:solidFill>
            <a:srgbClr val="0D95BC"/>
          </a:solidFill>
          <a:ln>
            <a:noFill/>
          </a:ln>
        </p:spPr>
        <p:txBody>
          <a:bodyPr vert="horz" wrap="square" lIns="91440" tIns="0" rIns="274320" bIns="45720" numCol="1" anchor="t" anchorCtr="0" compatLnSpc="1">
            <a:prstTxWarp prst="textNoShape">
              <a:avLst/>
            </a:prstTxWarp>
          </a:bodyPr>
          <a:lstStyle/>
          <a:p>
            <a:pPr algn="r"/>
            <a:r>
              <a:rPr lang="en-US" sz="3200" b="1">
                <a:solidFill>
                  <a:schemeClr val="bg1"/>
                </a:solidFill>
              </a:rPr>
              <a:t>01</a:t>
            </a:r>
          </a:p>
        </p:txBody>
      </p:sp>
      <p:sp>
        <p:nvSpPr>
          <p:cNvPr id="18" name="Freeform 201">
            <a:extLst>
              <a:ext uri="{FF2B5EF4-FFF2-40B4-BE49-F238E27FC236}">
                <a16:creationId xmlns:a16="http://schemas.microsoft.com/office/drawing/2014/main" id="{84FD43FC-E667-4BDD-ADC5-4CC8E7EE4333}"/>
              </a:ext>
            </a:extLst>
          </p:cNvPr>
          <p:cNvSpPr>
            <a:spLocks/>
          </p:cNvSpPr>
          <p:nvPr/>
        </p:nvSpPr>
        <p:spPr bwMode="auto">
          <a:xfrm>
            <a:off x="1476007" y="2713419"/>
            <a:ext cx="4262234" cy="3288531"/>
          </a:xfrm>
          <a:custGeom>
            <a:avLst/>
            <a:gdLst>
              <a:gd name="T0" fmla="*/ 4628 w 11714"/>
              <a:gd name="T1" fmla="*/ 1 h 9499"/>
              <a:gd name="T2" fmla="*/ 3909 w 11714"/>
              <a:gd name="T3" fmla="*/ 74 h 9499"/>
              <a:gd name="T4" fmla="*/ 3226 w 11714"/>
              <a:gd name="T5" fmla="*/ 249 h 9499"/>
              <a:gd name="T6" fmla="*/ 2587 w 11714"/>
              <a:gd name="T7" fmla="*/ 520 h 9499"/>
              <a:gd name="T8" fmla="*/ 2000 w 11714"/>
              <a:gd name="T9" fmla="*/ 876 h 9499"/>
              <a:gd name="T10" fmla="*/ 1472 w 11714"/>
              <a:gd name="T11" fmla="*/ 1311 h 9499"/>
              <a:gd name="T12" fmla="*/ 1013 w 11714"/>
              <a:gd name="T13" fmla="*/ 1818 h 9499"/>
              <a:gd name="T14" fmla="*/ 628 w 11714"/>
              <a:gd name="T15" fmla="*/ 2386 h 9499"/>
              <a:gd name="T16" fmla="*/ 328 w 11714"/>
              <a:gd name="T17" fmla="*/ 3008 h 9499"/>
              <a:gd name="T18" fmla="*/ 121 w 11714"/>
              <a:gd name="T19" fmla="*/ 3678 h 9499"/>
              <a:gd name="T20" fmla="*/ 13 w 11714"/>
              <a:gd name="T21" fmla="*/ 4385 h 9499"/>
              <a:gd name="T22" fmla="*/ 1 w 11714"/>
              <a:gd name="T23" fmla="*/ 4872 h 9499"/>
              <a:gd name="T24" fmla="*/ 72 w 11714"/>
              <a:gd name="T25" fmla="*/ 5581 h 9499"/>
              <a:gd name="T26" fmla="*/ 245 w 11714"/>
              <a:gd name="T27" fmla="*/ 6256 h 9499"/>
              <a:gd name="T28" fmla="*/ 512 w 11714"/>
              <a:gd name="T29" fmla="*/ 6888 h 9499"/>
              <a:gd name="T30" fmla="*/ 863 w 11714"/>
              <a:gd name="T31" fmla="*/ 7470 h 9499"/>
              <a:gd name="T32" fmla="*/ 1291 w 11714"/>
              <a:gd name="T33" fmla="*/ 7995 h 9499"/>
              <a:gd name="T34" fmla="*/ 1789 w 11714"/>
              <a:gd name="T35" fmla="*/ 8454 h 9499"/>
              <a:gd name="T36" fmla="*/ 2349 w 11714"/>
              <a:gd name="T37" fmla="*/ 8839 h 9499"/>
              <a:gd name="T38" fmla="*/ 2961 w 11714"/>
              <a:gd name="T39" fmla="*/ 9144 h 9499"/>
              <a:gd name="T40" fmla="*/ 3619 w 11714"/>
              <a:gd name="T41" fmla="*/ 9360 h 9499"/>
              <a:gd name="T42" fmla="*/ 4313 w 11714"/>
              <a:gd name="T43" fmla="*/ 9479 h 9499"/>
              <a:gd name="T44" fmla="*/ 4570 w 11714"/>
              <a:gd name="T45" fmla="*/ 9496 h 9499"/>
              <a:gd name="T46" fmla="*/ 3974 w 11714"/>
              <a:gd name="T47" fmla="*/ 9421 h 9499"/>
              <a:gd name="T48" fmla="*/ 3407 w 11714"/>
              <a:gd name="T49" fmla="*/ 9264 h 9499"/>
              <a:gd name="T50" fmla="*/ 2876 w 11714"/>
              <a:gd name="T51" fmla="*/ 9029 h 9499"/>
              <a:gd name="T52" fmla="*/ 2388 w 11714"/>
              <a:gd name="T53" fmla="*/ 8724 h 9499"/>
              <a:gd name="T54" fmla="*/ 1949 w 11714"/>
              <a:gd name="T55" fmla="*/ 8354 h 9499"/>
              <a:gd name="T56" fmla="*/ 1566 w 11714"/>
              <a:gd name="T57" fmla="*/ 7928 h 9499"/>
              <a:gd name="T58" fmla="*/ 1246 w 11714"/>
              <a:gd name="T59" fmla="*/ 7450 h 9499"/>
              <a:gd name="T60" fmla="*/ 996 w 11714"/>
              <a:gd name="T61" fmla="*/ 6929 h 9499"/>
              <a:gd name="T62" fmla="*/ 823 w 11714"/>
              <a:gd name="T63" fmla="*/ 6369 h 9499"/>
              <a:gd name="T64" fmla="*/ 733 w 11714"/>
              <a:gd name="T65" fmla="*/ 5778 h 9499"/>
              <a:gd name="T66" fmla="*/ 723 w 11714"/>
              <a:gd name="T67" fmla="*/ 5369 h 9499"/>
              <a:gd name="T68" fmla="*/ 785 w 11714"/>
              <a:gd name="T69" fmla="*/ 4760 h 9499"/>
              <a:gd name="T70" fmla="*/ 933 w 11714"/>
              <a:gd name="T71" fmla="*/ 4181 h 9499"/>
              <a:gd name="T72" fmla="*/ 1162 w 11714"/>
              <a:gd name="T73" fmla="*/ 3639 h 9499"/>
              <a:gd name="T74" fmla="*/ 1465 w 11714"/>
              <a:gd name="T75" fmla="*/ 3141 h 9499"/>
              <a:gd name="T76" fmla="*/ 1834 w 11714"/>
              <a:gd name="T77" fmla="*/ 2694 h 9499"/>
              <a:gd name="T78" fmla="*/ 2263 w 11714"/>
              <a:gd name="T79" fmla="*/ 2304 h 9499"/>
              <a:gd name="T80" fmla="*/ 2745 w 11714"/>
              <a:gd name="T81" fmla="*/ 1979 h 9499"/>
              <a:gd name="T82" fmla="*/ 3273 w 11714"/>
              <a:gd name="T83" fmla="*/ 1724 h 9499"/>
              <a:gd name="T84" fmla="*/ 3840 w 11714"/>
              <a:gd name="T85" fmla="*/ 1548 h 9499"/>
              <a:gd name="T86" fmla="*/ 4440 w 11714"/>
              <a:gd name="T87" fmla="*/ 1456 h 9499"/>
              <a:gd name="T88" fmla="*/ 10254 w 11714"/>
              <a:gd name="T89" fmla="*/ 1445 h 9499"/>
              <a:gd name="T90" fmla="*/ 10619 w 11714"/>
              <a:gd name="T91" fmla="*/ 1400 h 9499"/>
              <a:gd name="T92" fmla="*/ 11011 w 11714"/>
              <a:gd name="T93" fmla="*/ 1237 h 9499"/>
              <a:gd name="T94" fmla="*/ 11334 w 11714"/>
              <a:gd name="T95" fmla="*/ 972 h 9499"/>
              <a:gd name="T96" fmla="*/ 11569 w 11714"/>
              <a:gd name="T97" fmla="*/ 627 h 9499"/>
              <a:gd name="T98" fmla="*/ 11698 w 11714"/>
              <a:gd name="T99" fmla="*/ 221 h 9499"/>
              <a:gd name="T100" fmla="*/ 10254 w 11714"/>
              <a:gd name="T101" fmla="*/ 0 h 9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14" h="9499">
                <a:moveTo>
                  <a:pt x="10254" y="0"/>
                </a:moveTo>
                <a:lnTo>
                  <a:pt x="4750" y="0"/>
                </a:lnTo>
                <a:lnTo>
                  <a:pt x="4628" y="1"/>
                </a:lnTo>
                <a:lnTo>
                  <a:pt x="4385" y="13"/>
                </a:lnTo>
                <a:lnTo>
                  <a:pt x="4145" y="38"/>
                </a:lnTo>
                <a:lnTo>
                  <a:pt x="3909" y="74"/>
                </a:lnTo>
                <a:lnTo>
                  <a:pt x="3677" y="121"/>
                </a:lnTo>
                <a:lnTo>
                  <a:pt x="3449" y="179"/>
                </a:lnTo>
                <a:lnTo>
                  <a:pt x="3226" y="249"/>
                </a:lnTo>
                <a:lnTo>
                  <a:pt x="3008" y="329"/>
                </a:lnTo>
                <a:lnTo>
                  <a:pt x="2795" y="419"/>
                </a:lnTo>
                <a:lnTo>
                  <a:pt x="2587" y="520"/>
                </a:lnTo>
                <a:lnTo>
                  <a:pt x="2385" y="629"/>
                </a:lnTo>
                <a:lnTo>
                  <a:pt x="2189" y="748"/>
                </a:lnTo>
                <a:lnTo>
                  <a:pt x="2000" y="876"/>
                </a:lnTo>
                <a:lnTo>
                  <a:pt x="1816" y="1013"/>
                </a:lnTo>
                <a:lnTo>
                  <a:pt x="1640" y="1158"/>
                </a:lnTo>
                <a:lnTo>
                  <a:pt x="1472" y="1311"/>
                </a:lnTo>
                <a:lnTo>
                  <a:pt x="1311" y="1472"/>
                </a:lnTo>
                <a:lnTo>
                  <a:pt x="1157" y="1642"/>
                </a:lnTo>
                <a:lnTo>
                  <a:pt x="1013" y="1818"/>
                </a:lnTo>
                <a:lnTo>
                  <a:pt x="876" y="2000"/>
                </a:lnTo>
                <a:lnTo>
                  <a:pt x="747" y="2189"/>
                </a:lnTo>
                <a:lnTo>
                  <a:pt x="628" y="2386"/>
                </a:lnTo>
                <a:lnTo>
                  <a:pt x="519" y="2588"/>
                </a:lnTo>
                <a:lnTo>
                  <a:pt x="419" y="2795"/>
                </a:lnTo>
                <a:lnTo>
                  <a:pt x="328" y="3008"/>
                </a:lnTo>
                <a:lnTo>
                  <a:pt x="248" y="3226"/>
                </a:lnTo>
                <a:lnTo>
                  <a:pt x="179" y="3450"/>
                </a:lnTo>
                <a:lnTo>
                  <a:pt x="121" y="3678"/>
                </a:lnTo>
                <a:lnTo>
                  <a:pt x="73" y="3910"/>
                </a:lnTo>
                <a:lnTo>
                  <a:pt x="37" y="4145"/>
                </a:lnTo>
                <a:lnTo>
                  <a:pt x="13" y="4385"/>
                </a:lnTo>
                <a:lnTo>
                  <a:pt x="1" y="4628"/>
                </a:lnTo>
                <a:lnTo>
                  <a:pt x="0" y="4750"/>
                </a:lnTo>
                <a:lnTo>
                  <a:pt x="1" y="4872"/>
                </a:lnTo>
                <a:lnTo>
                  <a:pt x="13" y="5112"/>
                </a:lnTo>
                <a:lnTo>
                  <a:pt x="36" y="5349"/>
                </a:lnTo>
                <a:lnTo>
                  <a:pt x="72" y="5581"/>
                </a:lnTo>
                <a:lnTo>
                  <a:pt x="118" y="5810"/>
                </a:lnTo>
                <a:lnTo>
                  <a:pt x="177" y="6036"/>
                </a:lnTo>
                <a:lnTo>
                  <a:pt x="245" y="6256"/>
                </a:lnTo>
                <a:lnTo>
                  <a:pt x="324" y="6472"/>
                </a:lnTo>
                <a:lnTo>
                  <a:pt x="412" y="6682"/>
                </a:lnTo>
                <a:lnTo>
                  <a:pt x="512" y="6888"/>
                </a:lnTo>
                <a:lnTo>
                  <a:pt x="620" y="7087"/>
                </a:lnTo>
                <a:lnTo>
                  <a:pt x="736" y="7282"/>
                </a:lnTo>
                <a:lnTo>
                  <a:pt x="863" y="7470"/>
                </a:lnTo>
                <a:lnTo>
                  <a:pt x="998" y="7651"/>
                </a:lnTo>
                <a:lnTo>
                  <a:pt x="1140" y="7826"/>
                </a:lnTo>
                <a:lnTo>
                  <a:pt x="1291" y="7995"/>
                </a:lnTo>
                <a:lnTo>
                  <a:pt x="1450" y="8155"/>
                </a:lnTo>
                <a:lnTo>
                  <a:pt x="1616" y="8308"/>
                </a:lnTo>
                <a:lnTo>
                  <a:pt x="1789" y="8454"/>
                </a:lnTo>
                <a:lnTo>
                  <a:pt x="1970" y="8590"/>
                </a:lnTo>
                <a:lnTo>
                  <a:pt x="2155" y="8719"/>
                </a:lnTo>
                <a:lnTo>
                  <a:pt x="2349" y="8839"/>
                </a:lnTo>
                <a:lnTo>
                  <a:pt x="2547" y="8950"/>
                </a:lnTo>
                <a:lnTo>
                  <a:pt x="2752" y="9051"/>
                </a:lnTo>
                <a:lnTo>
                  <a:pt x="2961" y="9144"/>
                </a:lnTo>
                <a:lnTo>
                  <a:pt x="3176" y="9226"/>
                </a:lnTo>
                <a:lnTo>
                  <a:pt x="3395" y="9298"/>
                </a:lnTo>
                <a:lnTo>
                  <a:pt x="3619" y="9360"/>
                </a:lnTo>
                <a:lnTo>
                  <a:pt x="3847" y="9411"/>
                </a:lnTo>
                <a:lnTo>
                  <a:pt x="4078" y="9451"/>
                </a:lnTo>
                <a:lnTo>
                  <a:pt x="4313" y="9479"/>
                </a:lnTo>
                <a:lnTo>
                  <a:pt x="4552" y="9496"/>
                </a:lnTo>
                <a:lnTo>
                  <a:pt x="4673" y="9499"/>
                </a:lnTo>
                <a:lnTo>
                  <a:pt x="4570" y="9496"/>
                </a:lnTo>
                <a:lnTo>
                  <a:pt x="4369" y="9481"/>
                </a:lnTo>
                <a:lnTo>
                  <a:pt x="4171" y="9456"/>
                </a:lnTo>
                <a:lnTo>
                  <a:pt x="3974" y="9421"/>
                </a:lnTo>
                <a:lnTo>
                  <a:pt x="3782" y="9378"/>
                </a:lnTo>
                <a:lnTo>
                  <a:pt x="3593" y="9325"/>
                </a:lnTo>
                <a:lnTo>
                  <a:pt x="3407" y="9264"/>
                </a:lnTo>
                <a:lnTo>
                  <a:pt x="3226" y="9194"/>
                </a:lnTo>
                <a:lnTo>
                  <a:pt x="3049" y="9116"/>
                </a:lnTo>
                <a:lnTo>
                  <a:pt x="2876" y="9029"/>
                </a:lnTo>
                <a:lnTo>
                  <a:pt x="2708" y="8934"/>
                </a:lnTo>
                <a:lnTo>
                  <a:pt x="2545" y="8833"/>
                </a:lnTo>
                <a:lnTo>
                  <a:pt x="2388" y="8724"/>
                </a:lnTo>
                <a:lnTo>
                  <a:pt x="2235" y="8607"/>
                </a:lnTo>
                <a:lnTo>
                  <a:pt x="2089" y="8484"/>
                </a:lnTo>
                <a:lnTo>
                  <a:pt x="1949" y="8354"/>
                </a:lnTo>
                <a:lnTo>
                  <a:pt x="1814" y="8218"/>
                </a:lnTo>
                <a:lnTo>
                  <a:pt x="1687" y="8076"/>
                </a:lnTo>
                <a:lnTo>
                  <a:pt x="1566" y="7928"/>
                </a:lnTo>
                <a:lnTo>
                  <a:pt x="1452" y="7774"/>
                </a:lnTo>
                <a:lnTo>
                  <a:pt x="1345" y="7616"/>
                </a:lnTo>
                <a:lnTo>
                  <a:pt x="1246" y="7450"/>
                </a:lnTo>
                <a:lnTo>
                  <a:pt x="1155" y="7282"/>
                </a:lnTo>
                <a:lnTo>
                  <a:pt x="1071" y="7107"/>
                </a:lnTo>
                <a:lnTo>
                  <a:pt x="996" y="6929"/>
                </a:lnTo>
                <a:lnTo>
                  <a:pt x="930" y="6746"/>
                </a:lnTo>
                <a:lnTo>
                  <a:pt x="872" y="6559"/>
                </a:lnTo>
                <a:lnTo>
                  <a:pt x="823" y="6369"/>
                </a:lnTo>
                <a:lnTo>
                  <a:pt x="784" y="6176"/>
                </a:lnTo>
                <a:lnTo>
                  <a:pt x="753" y="5978"/>
                </a:lnTo>
                <a:lnTo>
                  <a:pt x="733" y="5778"/>
                </a:lnTo>
                <a:lnTo>
                  <a:pt x="723" y="5575"/>
                </a:lnTo>
                <a:lnTo>
                  <a:pt x="722" y="5474"/>
                </a:lnTo>
                <a:lnTo>
                  <a:pt x="723" y="5369"/>
                </a:lnTo>
                <a:lnTo>
                  <a:pt x="733" y="5163"/>
                </a:lnTo>
                <a:lnTo>
                  <a:pt x="753" y="4960"/>
                </a:lnTo>
                <a:lnTo>
                  <a:pt x="785" y="4760"/>
                </a:lnTo>
                <a:lnTo>
                  <a:pt x="825" y="4563"/>
                </a:lnTo>
                <a:lnTo>
                  <a:pt x="874" y="4370"/>
                </a:lnTo>
                <a:lnTo>
                  <a:pt x="933" y="4181"/>
                </a:lnTo>
                <a:lnTo>
                  <a:pt x="1001" y="3996"/>
                </a:lnTo>
                <a:lnTo>
                  <a:pt x="1077" y="3815"/>
                </a:lnTo>
                <a:lnTo>
                  <a:pt x="1162" y="3639"/>
                </a:lnTo>
                <a:lnTo>
                  <a:pt x="1256" y="3468"/>
                </a:lnTo>
                <a:lnTo>
                  <a:pt x="1356" y="3302"/>
                </a:lnTo>
                <a:lnTo>
                  <a:pt x="1465" y="3141"/>
                </a:lnTo>
                <a:lnTo>
                  <a:pt x="1581" y="2987"/>
                </a:lnTo>
                <a:lnTo>
                  <a:pt x="1704" y="2837"/>
                </a:lnTo>
                <a:lnTo>
                  <a:pt x="1834" y="2694"/>
                </a:lnTo>
                <a:lnTo>
                  <a:pt x="1971" y="2558"/>
                </a:lnTo>
                <a:lnTo>
                  <a:pt x="2113" y="2427"/>
                </a:lnTo>
                <a:lnTo>
                  <a:pt x="2263" y="2304"/>
                </a:lnTo>
                <a:lnTo>
                  <a:pt x="2418" y="2188"/>
                </a:lnTo>
                <a:lnTo>
                  <a:pt x="2579" y="2079"/>
                </a:lnTo>
                <a:lnTo>
                  <a:pt x="2745" y="1979"/>
                </a:lnTo>
                <a:lnTo>
                  <a:pt x="2916" y="1886"/>
                </a:lnTo>
                <a:lnTo>
                  <a:pt x="3092" y="1801"/>
                </a:lnTo>
                <a:lnTo>
                  <a:pt x="3273" y="1724"/>
                </a:lnTo>
                <a:lnTo>
                  <a:pt x="3458" y="1657"/>
                </a:lnTo>
                <a:lnTo>
                  <a:pt x="3647" y="1598"/>
                </a:lnTo>
                <a:lnTo>
                  <a:pt x="3840" y="1548"/>
                </a:lnTo>
                <a:lnTo>
                  <a:pt x="4037" y="1508"/>
                </a:lnTo>
                <a:lnTo>
                  <a:pt x="4237" y="1477"/>
                </a:lnTo>
                <a:lnTo>
                  <a:pt x="4440" y="1456"/>
                </a:lnTo>
                <a:lnTo>
                  <a:pt x="4646" y="1446"/>
                </a:lnTo>
                <a:lnTo>
                  <a:pt x="4750" y="1445"/>
                </a:lnTo>
                <a:lnTo>
                  <a:pt x="10254" y="1445"/>
                </a:lnTo>
                <a:lnTo>
                  <a:pt x="10329" y="1444"/>
                </a:lnTo>
                <a:lnTo>
                  <a:pt x="10476" y="1429"/>
                </a:lnTo>
                <a:lnTo>
                  <a:pt x="10619" y="1400"/>
                </a:lnTo>
                <a:lnTo>
                  <a:pt x="10756" y="1358"/>
                </a:lnTo>
                <a:lnTo>
                  <a:pt x="10887" y="1303"/>
                </a:lnTo>
                <a:lnTo>
                  <a:pt x="11011" y="1237"/>
                </a:lnTo>
                <a:lnTo>
                  <a:pt x="11126" y="1159"/>
                </a:lnTo>
                <a:lnTo>
                  <a:pt x="11234" y="1071"/>
                </a:lnTo>
                <a:lnTo>
                  <a:pt x="11334" y="972"/>
                </a:lnTo>
                <a:lnTo>
                  <a:pt x="11423" y="865"/>
                </a:lnTo>
                <a:lnTo>
                  <a:pt x="11502" y="750"/>
                </a:lnTo>
                <a:lnTo>
                  <a:pt x="11569" y="627"/>
                </a:lnTo>
                <a:lnTo>
                  <a:pt x="11625" y="497"/>
                </a:lnTo>
                <a:lnTo>
                  <a:pt x="11667" y="362"/>
                </a:lnTo>
                <a:lnTo>
                  <a:pt x="11698" y="221"/>
                </a:lnTo>
                <a:lnTo>
                  <a:pt x="11713" y="75"/>
                </a:lnTo>
                <a:lnTo>
                  <a:pt x="11714" y="0"/>
                </a:lnTo>
                <a:lnTo>
                  <a:pt x="10254" y="0"/>
                </a:lnTo>
                <a:close/>
              </a:path>
            </a:pathLst>
          </a:custGeom>
          <a:solidFill>
            <a:srgbClr val="355E71"/>
          </a:solidFill>
          <a:ln>
            <a:noFill/>
          </a:ln>
        </p:spPr>
        <p:txBody>
          <a:bodyPr vert="horz" wrap="square" lIns="91440" tIns="0" rIns="274320" bIns="45720" numCol="1" anchor="t" anchorCtr="0" compatLnSpc="1">
            <a:prstTxWarp prst="textNoShape">
              <a:avLst/>
            </a:prstTxWarp>
          </a:bodyPr>
          <a:lstStyle/>
          <a:p>
            <a:pPr algn="r"/>
            <a:r>
              <a:rPr lang="en-US" sz="3200" b="1">
                <a:solidFill>
                  <a:schemeClr val="bg1"/>
                </a:solidFill>
              </a:rPr>
              <a:t>02</a:t>
            </a:r>
          </a:p>
        </p:txBody>
      </p:sp>
      <p:sp>
        <p:nvSpPr>
          <p:cNvPr id="19" name="Freeform 202">
            <a:extLst>
              <a:ext uri="{FF2B5EF4-FFF2-40B4-BE49-F238E27FC236}">
                <a16:creationId xmlns:a16="http://schemas.microsoft.com/office/drawing/2014/main" id="{FBAF6076-0C76-426A-9AFC-BAA5D4EB08CF}"/>
              </a:ext>
            </a:extLst>
          </p:cNvPr>
          <p:cNvSpPr>
            <a:spLocks/>
          </p:cNvSpPr>
          <p:nvPr/>
        </p:nvSpPr>
        <p:spPr bwMode="auto">
          <a:xfrm>
            <a:off x="1656242" y="3307086"/>
            <a:ext cx="3505474" cy="2694865"/>
          </a:xfrm>
          <a:custGeom>
            <a:avLst/>
            <a:gdLst>
              <a:gd name="T0" fmla="*/ 3807 w 9634"/>
              <a:gd name="T1" fmla="*/ 1 h 7785"/>
              <a:gd name="T2" fmla="*/ 3216 w 9634"/>
              <a:gd name="T3" fmla="*/ 58 h 7785"/>
              <a:gd name="T4" fmla="*/ 2655 w 9634"/>
              <a:gd name="T5" fmla="*/ 191 h 7785"/>
              <a:gd name="T6" fmla="*/ 2129 w 9634"/>
              <a:gd name="T7" fmla="*/ 400 h 7785"/>
              <a:gd name="T8" fmla="*/ 1645 w 9634"/>
              <a:gd name="T9" fmla="*/ 678 h 7785"/>
              <a:gd name="T10" fmla="*/ 1212 w 9634"/>
              <a:gd name="T11" fmla="*/ 1018 h 7785"/>
              <a:gd name="T12" fmla="*/ 833 w 9634"/>
              <a:gd name="T13" fmla="*/ 1416 h 7785"/>
              <a:gd name="T14" fmla="*/ 517 w 9634"/>
              <a:gd name="T15" fmla="*/ 1867 h 7785"/>
              <a:gd name="T16" fmla="*/ 270 w 9634"/>
              <a:gd name="T17" fmla="*/ 2365 h 7785"/>
              <a:gd name="T18" fmla="*/ 99 w 9634"/>
              <a:gd name="T19" fmla="*/ 2903 h 7785"/>
              <a:gd name="T20" fmla="*/ 11 w 9634"/>
              <a:gd name="T21" fmla="*/ 3479 h 7785"/>
              <a:gd name="T22" fmla="*/ 1 w 9634"/>
              <a:gd name="T23" fmla="*/ 3879 h 7785"/>
              <a:gd name="T24" fmla="*/ 58 w 9634"/>
              <a:gd name="T25" fmla="*/ 4466 h 7785"/>
              <a:gd name="T26" fmla="*/ 198 w 9634"/>
              <a:gd name="T27" fmla="*/ 5028 h 7785"/>
              <a:gd name="T28" fmla="*/ 412 w 9634"/>
              <a:gd name="T29" fmla="*/ 5559 h 7785"/>
              <a:gd name="T30" fmla="*/ 696 w 9634"/>
              <a:gd name="T31" fmla="*/ 6051 h 7785"/>
              <a:gd name="T32" fmla="*/ 1043 w 9634"/>
              <a:gd name="T33" fmla="*/ 6496 h 7785"/>
              <a:gd name="T34" fmla="*/ 1447 w 9634"/>
              <a:gd name="T35" fmla="*/ 6888 h 7785"/>
              <a:gd name="T36" fmla="*/ 1902 w 9634"/>
              <a:gd name="T37" fmla="*/ 7217 h 7785"/>
              <a:gd name="T38" fmla="*/ 2401 w 9634"/>
              <a:gd name="T39" fmla="*/ 7480 h 7785"/>
              <a:gd name="T40" fmla="*/ 2939 w 9634"/>
              <a:gd name="T41" fmla="*/ 7665 h 7785"/>
              <a:gd name="T42" fmla="*/ 3509 w 9634"/>
              <a:gd name="T43" fmla="*/ 7768 h 7785"/>
              <a:gd name="T44" fmla="*/ 3724 w 9634"/>
              <a:gd name="T45" fmla="*/ 7782 h 7785"/>
              <a:gd name="T46" fmla="*/ 3253 w 9634"/>
              <a:gd name="T47" fmla="*/ 7721 h 7785"/>
              <a:gd name="T48" fmla="*/ 2807 w 9634"/>
              <a:gd name="T49" fmla="*/ 7588 h 7785"/>
              <a:gd name="T50" fmla="*/ 2391 w 9634"/>
              <a:gd name="T51" fmla="*/ 7392 h 7785"/>
              <a:gd name="T52" fmla="*/ 2010 w 9634"/>
              <a:gd name="T53" fmla="*/ 7137 h 7785"/>
              <a:gd name="T54" fmla="*/ 1669 w 9634"/>
              <a:gd name="T55" fmla="*/ 6832 h 7785"/>
              <a:gd name="T56" fmla="*/ 1372 w 9634"/>
              <a:gd name="T57" fmla="*/ 6481 h 7785"/>
              <a:gd name="T58" fmla="*/ 1124 w 9634"/>
              <a:gd name="T59" fmla="*/ 6090 h 7785"/>
              <a:gd name="T60" fmla="*/ 931 w 9634"/>
              <a:gd name="T61" fmla="*/ 5665 h 7785"/>
              <a:gd name="T62" fmla="*/ 797 w 9634"/>
              <a:gd name="T63" fmla="*/ 5214 h 7785"/>
              <a:gd name="T64" fmla="*/ 728 w 9634"/>
              <a:gd name="T65" fmla="*/ 4742 h 7785"/>
              <a:gd name="T66" fmla="*/ 720 w 9634"/>
              <a:gd name="T67" fmla="*/ 4417 h 7785"/>
              <a:gd name="T68" fmla="*/ 769 w 9634"/>
              <a:gd name="T69" fmla="*/ 3939 h 7785"/>
              <a:gd name="T70" fmla="*/ 887 w 9634"/>
              <a:gd name="T71" fmla="*/ 3491 h 7785"/>
              <a:gd name="T72" fmla="*/ 1068 w 9634"/>
              <a:gd name="T73" fmla="*/ 3075 h 7785"/>
              <a:gd name="T74" fmla="*/ 1308 w 9634"/>
              <a:gd name="T75" fmla="*/ 2697 h 7785"/>
              <a:gd name="T76" fmla="*/ 1600 w 9634"/>
              <a:gd name="T77" fmla="*/ 2361 h 7785"/>
              <a:gd name="T78" fmla="*/ 1940 w 9634"/>
              <a:gd name="T79" fmla="*/ 2071 h 7785"/>
              <a:gd name="T80" fmla="*/ 2321 w 9634"/>
              <a:gd name="T81" fmla="*/ 1830 h 7785"/>
              <a:gd name="T82" fmla="*/ 2739 w 9634"/>
              <a:gd name="T83" fmla="*/ 1644 h 7785"/>
              <a:gd name="T84" fmla="*/ 3188 w 9634"/>
              <a:gd name="T85" fmla="*/ 1516 h 7785"/>
              <a:gd name="T86" fmla="*/ 3662 w 9634"/>
              <a:gd name="T87" fmla="*/ 1449 h 7785"/>
              <a:gd name="T88" fmla="*/ 8174 w 9634"/>
              <a:gd name="T89" fmla="*/ 1441 h 7785"/>
              <a:gd name="T90" fmla="*/ 8538 w 9634"/>
              <a:gd name="T91" fmla="*/ 1396 h 7785"/>
              <a:gd name="T92" fmla="*/ 8930 w 9634"/>
              <a:gd name="T93" fmla="*/ 1233 h 7785"/>
              <a:gd name="T94" fmla="*/ 9254 w 9634"/>
              <a:gd name="T95" fmla="*/ 969 h 7785"/>
              <a:gd name="T96" fmla="*/ 9489 w 9634"/>
              <a:gd name="T97" fmla="*/ 626 h 7785"/>
              <a:gd name="T98" fmla="*/ 9617 w 9634"/>
              <a:gd name="T99" fmla="*/ 221 h 7785"/>
              <a:gd name="T100" fmla="*/ 8174 w 9634"/>
              <a:gd name="T101" fmla="*/ 0 h 7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34" h="7785">
                <a:moveTo>
                  <a:pt x="8174" y="0"/>
                </a:moveTo>
                <a:lnTo>
                  <a:pt x="3908" y="0"/>
                </a:lnTo>
                <a:lnTo>
                  <a:pt x="3807" y="1"/>
                </a:lnTo>
                <a:lnTo>
                  <a:pt x="3607" y="11"/>
                </a:lnTo>
                <a:lnTo>
                  <a:pt x="3410" y="29"/>
                </a:lnTo>
                <a:lnTo>
                  <a:pt x="3216" y="58"/>
                </a:lnTo>
                <a:lnTo>
                  <a:pt x="3025" y="93"/>
                </a:lnTo>
                <a:lnTo>
                  <a:pt x="2838" y="139"/>
                </a:lnTo>
                <a:lnTo>
                  <a:pt x="2655" y="191"/>
                </a:lnTo>
                <a:lnTo>
                  <a:pt x="2474" y="253"/>
                </a:lnTo>
                <a:lnTo>
                  <a:pt x="2299" y="323"/>
                </a:lnTo>
                <a:lnTo>
                  <a:pt x="2129" y="400"/>
                </a:lnTo>
                <a:lnTo>
                  <a:pt x="1962" y="485"/>
                </a:lnTo>
                <a:lnTo>
                  <a:pt x="1802" y="578"/>
                </a:lnTo>
                <a:lnTo>
                  <a:pt x="1645" y="678"/>
                </a:lnTo>
                <a:lnTo>
                  <a:pt x="1495" y="784"/>
                </a:lnTo>
                <a:lnTo>
                  <a:pt x="1350" y="898"/>
                </a:lnTo>
                <a:lnTo>
                  <a:pt x="1212" y="1018"/>
                </a:lnTo>
                <a:lnTo>
                  <a:pt x="1079" y="1144"/>
                </a:lnTo>
                <a:lnTo>
                  <a:pt x="953" y="1277"/>
                </a:lnTo>
                <a:lnTo>
                  <a:pt x="833" y="1416"/>
                </a:lnTo>
                <a:lnTo>
                  <a:pt x="720" y="1561"/>
                </a:lnTo>
                <a:lnTo>
                  <a:pt x="616" y="1711"/>
                </a:lnTo>
                <a:lnTo>
                  <a:pt x="517" y="1867"/>
                </a:lnTo>
                <a:lnTo>
                  <a:pt x="427" y="2028"/>
                </a:lnTo>
                <a:lnTo>
                  <a:pt x="345" y="2193"/>
                </a:lnTo>
                <a:lnTo>
                  <a:pt x="270" y="2365"/>
                </a:lnTo>
                <a:lnTo>
                  <a:pt x="205" y="2540"/>
                </a:lnTo>
                <a:lnTo>
                  <a:pt x="148" y="2720"/>
                </a:lnTo>
                <a:lnTo>
                  <a:pt x="99" y="2903"/>
                </a:lnTo>
                <a:lnTo>
                  <a:pt x="61" y="3091"/>
                </a:lnTo>
                <a:lnTo>
                  <a:pt x="30" y="3284"/>
                </a:lnTo>
                <a:lnTo>
                  <a:pt x="11" y="3479"/>
                </a:lnTo>
                <a:lnTo>
                  <a:pt x="1" y="3678"/>
                </a:lnTo>
                <a:lnTo>
                  <a:pt x="0" y="3779"/>
                </a:lnTo>
                <a:lnTo>
                  <a:pt x="1" y="3879"/>
                </a:lnTo>
                <a:lnTo>
                  <a:pt x="11" y="4078"/>
                </a:lnTo>
                <a:lnTo>
                  <a:pt x="29" y="4273"/>
                </a:lnTo>
                <a:lnTo>
                  <a:pt x="58" y="4466"/>
                </a:lnTo>
                <a:lnTo>
                  <a:pt x="96" y="4656"/>
                </a:lnTo>
                <a:lnTo>
                  <a:pt x="143" y="4844"/>
                </a:lnTo>
                <a:lnTo>
                  <a:pt x="198" y="5028"/>
                </a:lnTo>
                <a:lnTo>
                  <a:pt x="261" y="5209"/>
                </a:lnTo>
                <a:lnTo>
                  <a:pt x="333" y="5387"/>
                </a:lnTo>
                <a:lnTo>
                  <a:pt x="412" y="5559"/>
                </a:lnTo>
                <a:lnTo>
                  <a:pt x="499" y="5728"/>
                </a:lnTo>
                <a:lnTo>
                  <a:pt x="594" y="5892"/>
                </a:lnTo>
                <a:lnTo>
                  <a:pt x="696" y="6051"/>
                </a:lnTo>
                <a:lnTo>
                  <a:pt x="805" y="6205"/>
                </a:lnTo>
                <a:lnTo>
                  <a:pt x="920" y="6353"/>
                </a:lnTo>
                <a:lnTo>
                  <a:pt x="1043" y="6496"/>
                </a:lnTo>
                <a:lnTo>
                  <a:pt x="1172" y="6633"/>
                </a:lnTo>
                <a:lnTo>
                  <a:pt x="1306" y="6764"/>
                </a:lnTo>
                <a:lnTo>
                  <a:pt x="1447" y="6888"/>
                </a:lnTo>
                <a:lnTo>
                  <a:pt x="1593" y="7004"/>
                </a:lnTo>
                <a:lnTo>
                  <a:pt x="1744" y="7115"/>
                </a:lnTo>
                <a:lnTo>
                  <a:pt x="1902" y="7217"/>
                </a:lnTo>
                <a:lnTo>
                  <a:pt x="2063" y="7313"/>
                </a:lnTo>
                <a:lnTo>
                  <a:pt x="2230" y="7400"/>
                </a:lnTo>
                <a:lnTo>
                  <a:pt x="2401" y="7480"/>
                </a:lnTo>
                <a:lnTo>
                  <a:pt x="2576" y="7550"/>
                </a:lnTo>
                <a:lnTo>
                  <a:pt x="2755" y="7613"/>
                </a:lnTo>
                <a:lnTo>
                  <a:pt x="2939" y="7665"/>
                </a:lnTo>
                <a:lnTo>
                  <a:pt x="3126" y="7709"/>
                </a:lnTo>
                <a:lnTo>
                  <a:pt x="3316" y="7743"/>
                </a:lnTo>
                <a:lnTo>
                  <a:pt x="3509" y="7768"/>
                </a:lnTo>
                <a:lnTo>
                  <a:pt x="3705" y="7782"/>
                </a:lnTo>
                <a:lnTo>
                  <a:pt x="3804" y="7785"/>
                </a:lnTo>
                <a:lnTo>
                  <a:pt x="3724" y="7782"/>
                </a:lnTo>
                <a:lnTo>
                  <a:pt x="3564" y="7770"/>
                </a:lnTo>
                <a:lnTo>
                  <a:pt x="3408" y="7749"/>
                </a:lnTo>
                <a:lnTo>
                  <a:pt x="3253" y="7721"/>
                </a:lnTo>
                <a:lnTo>
                  <a:pt x="3102" y="7684"/>
                </a:lnTo>
                <a:lnTo>
                  <a:pt x="2953" y="7640"/>
                </a:lnTo>
                <a:lnTo>
                  <a:pt x="2807" y="7588"/>
                </a:lnTo>
                <a:lnTo>
                  <a:pt x="2666" y="7529"/>
                </a:lnTo>
                <a:lnTo>
                  <a:pt x="2526" y="7463"/>
                </a:lnTo>
                <a:lnTo>
                  <a:pt x="2391" y="7392"/>
                </a:lnTo>
                <a:lnTo>
                  <a:pt x="2261" y="7313"/>
                </a:lnTo>
                <a:lnTo>
                  <a:pt x="2133" y="7228"/>
                </a:lnTo>
                <a:lnTo>
                  <a:pt x="2010" y="7137"/>
                </a:lnTo>
                <a:lnTo>
                  <a:pt x="1891" y="7041"/>
                </a:lnTo>
                <a:lnTo>
                  <a:pt x="1778" y="6939"/>
                </a:lnTo>
                <a:lnTo>
                  <a:pt x="1669" y="6832"/>
                </a:lnTo>
                <a:lnTo>
                  <a:pt x="1564" y="6719"/>
                </a:lnTo>
                <a:lnTo>
                  <a:pt x="1466" y="6602"/>
                </a:lnTo>
                <a:lnTo>
                  <a:pt x="1372" y="6481"/>
                </a:lnTo>
                <a:lnTo>
                  <a:pt x="1283" y="6354"/>
                </a:lnTo>
                <a:lnTo>
                  <a:pt x="1201" y="6224"/>
                </a:lnTo>
                <a:lnTo>
                  <a:pt x="1124" y="6090"/>
                </a:lnTo>
                <a:lnTo>
                  <a:pt x="1053" y="5951"/>
                </a:lnTo>
                <a:lnTo>
                  <a:pt x="989" y="5810"/>
                </a:lnTo>
                <a:lnTo>
                  <a:pt x="931" y="5665"/>
                </a:lnTo>
                <a:lnTo>
                  <a:pt x="880" y="5517"/>
                </a:lnTo>
                <a:lnTo>
                  <a:pt x="835" y="5367"/>
                </a:lnTo>
                <a:lnTo>
                  <a:pt x="797" y="5214"/>
                </a:lnTo>
                <a:lnTo>
                  <a:pt x="767" y="5058"/>
                </a:lnTo>
                <a:lnTo>
                  <a:pt x="744" y="4901"/>
                </a:lnTo>
                <a:lnTo>
                  <a:pt x="728" y="4742"/>
                </a:lnTo>
                <a:lnTo>
                  <a:pt x="720" y="4581"/>
                </a:lnTo>
                <a:lnTo>
                  <a:pt x="719" y="4500"/>
                </a:lnTo>
                <a:lnTo>
                  <a:pt x="720" y="4417"/>
                </a:lnTo>
                <a:lnTo>
                  <a:pt x="729" y="4255"/>
                </a:lnTo>
                <a:lnTo>
                  <a:pt x="745" y="4096"/>
                </a:lnTo>
                <a:lnTo>
                  <a:pt x="769" y="3939"/>
                </a:lnTo>
                <a:lnTo>
                  <a:pt x="801" y="3786"/>
                </a:lnTo>
                <a:lnTo>
                  <a:pt x="840" y="3637"/>
                </a:lnTo>
                <a:lnTo>
                  <a:pt x="887" y="3491"/>
                </a:lnTo>
                <a:lnTo>
                  <a:pt x="941" y="3348"/>
                </a:lnTo>
                <a:lnTo>
                  <a:pt x="1001" y="3210"/>
                </a:lnTo>
                <a:lnTo>
                  <a:pt x="1068" y="3075"/>
                </a:lnTo>
                <a:lnTo>
                  <a:pt x="1142" y="2945"/>
                </a:lnTo>
                <a:lnTo>
                  <a:pt x="1222" y="2819"/>
                </a:lnTo>
                <a:lnTo>
                  <a:pt x="1308" y="2697"/>
                </a:lnTo>
                <a:lnTo>
                  <a:pt x="1400" y="2581"/>
                </a:lnTo>
                <a:lnTo>
                  <a:pt x="1497" y="2468"/>
                </a:lnTo>
                <a:lnTo>
                  <a:pt x="1600" y="2361"/>
                </a:lnTo>
                <a:lnTo>
                  <a:pt x="1709" y="2259"/>
                </a:lnTo>
                <a:lnTo>
                  <a:pt x="1821" y="2163"/>
                </a:lnTo>
                <a:lnTo>
                  <a:pt x="1940" y="2071"/>
                </a:lnTo>
                <a:lnTo>
                  <a:pt x="2062" y="1985"/>
                </a:lnTo>
                <a:lnTo>
                  <a:pt x="2189" y="1904"/>
                </a:lnTo>
                <a:lnTo>
                  <a:pt x="2321" y="1830"/>
                </a:lnTo>
                <a:lnTo>
                  <a:pt x="2456" y="1762"/>
                </a:lnTo>
                <a:lnTo>
                  <a:pt x="2595" y="1699"/>
                </a:lnTo>
                <a:lnTo>
                  <a:pt x="2739" y="1644"/>
                </a:lnTo>
                <a:lnTo>
                  <a:pt x="2886" y="1594"/>
                </a:lnTo>
                <a:lnTo>
                  <a:pt x="3035" y="1551"/>
                </a:lnTo>
                <a:lnTo>
                  <a:pt x="3188" y="1516"/>
                </a:lnTo>
                <a:lnTo>
                  <a:pt x="3344" y="1486"/>
                </a:lnTo>
                <a:lnTo>
                  <a:pt x="3502" y="1464"/>
                </a:lnTo>
                <a:lnTo>
                  <a:pt x="3662" y="1449"/>
                </a:lnTo>
                <a:lnTo>
                  <a:pt x="3826" y="1441"/>
                </a:lnTo>
                <a:lnTo>
                  <a:pt x="3908" y="1441"/>
                </a:lnTo>
                <a:lnTo>
                  <a:pt x="8174" y="1441"/>
                </a:lnTo>
                <a:lnTo>
                  <a:pt x="8248" y="1440"/>
                </a:lnTo>
                <a:lnTo>
                  <a:pt x="8396" y="1425"/>
                </a:lnTo>
                <a:lnTo>
                  <a:pt x="8538" y="1396"/>
                </a:lnTo>
                <a:lnTo>
                  <a:pt x="8675" y="1354"/>
                </a:lnTo>
                <a:lnTo>
                  <a:pt x="8806" y="1300"/>
                </a:lnTo>
                <a:lnTo>
                  <a:pt x="8930" y="1233"/>
                </a:lnTo>
                <a:lnTo>
                  <a:pt x="9047" y="1155"/>
                </a:lnTo>
                <a:lnTo>
                  <a:pt x="9155" y="1067"/>
                </a:lnTo>
                <a:lnTo>
                  <a:pt x="9254" y="969"/>
                </a:lnTo>
                <a:lnTo>
                  <a:pt x="9342" y="863"/>
                </a:lnTo>
                <a:lnTo>
                  <a:pt x="9421" y="748"/>
                </a:lnTo>
                <a:lnTo>
                  <a:pt x="9489" y="626"/>
                </a:lnTo>
                <a:lnTo>
                  <a:pt x="9544" y="496"/>
                </a:lnTo>
                <a:lnTo>
                  <a:pt x="9588" y="361"/>
                </a:lnTo>
                <a:lnTo>
                  <a:pt x="9617" y="221"/>
                </a:lnTo>
                <a:lnTo>
                  <a:pt x="9632" y="75"/>
                </a:lnTo>
                <a:lnTo>
                  <a:pt x="9634" y="0"/>
                </a:lnTo>
                <a:lnTo>
                  <a:pt x="8174" y="0"/>
                </a:lnTo>
                <a:close/>
              </a:path>
            </a:pathLst>
          </a:custGeom>
          <a:solidFill>
            <a:srgbClr val="C13018"/>
          </a:solidFill>
          <a:ln>
            <a:noFill/>
          </a:ln>
        </p:spPr>
        <p:txBody>
          <a:bodyPr vert="horz" wrap="square" lIns="91440" tIns="0" rIns="274320" bIns="45720" numCol="1" anchor="t" anchorCtr="0" compatLnSpc="1">
            <a:prstTxWarp prst="textNoShape">
              <a:avLst/>
            </a:prstTxWarp>
          </a:bodyPr>
          <a:lstStyle/>
          <a:p>
            <a:pPr algn="r"/>
            <a:r>
              <a:rPr lang="en-US" sz="3200" b="1">
                <a:solidFill>
                  <a:schemeClr val="bg1"/>
                </a:solidFill>
              </a:rPr>
              <a:t>03</a:t>
            </a:r>
          </a:p>
        </p:txBody>
      </p:sp>
      <p:sp>
        <p:nvSpPr>
          <p:cNvPr id="20" name="Freeform 203">
            <a:extLst>
              <a:ext uri="{FF2B5EF4-FFF2-40B4-BE49-F238E27FC236}">
                <a16:creationId xmlns:a16="http://schemas.microsoft.com/office/drawing/2014/main" id="{D27FA372-E25A-4AA7-A4ED-72E43B971C47}"/>
              </a:ext>
            </a:extLst>
          </p:cNvPr>
          <p:cNvSpPr>
            <a:spLocks/>
          </p:cNvSpPr>
          <p:nvPr/>
        </p:nvSpPr>
        <p:spPr bwMode="auto">
          <a:xfrm>
            <a:off x="1842080" y="3881976"/>
            <a:ext cx="2746895" cy="2121968"/>
          </a:xfrm>
          <a:custGeom>
            <a:avLst/>
            <a:gdLst>
              <a:gd name="T0" fmla="*/ 2985 w 7551"/>
              <a:gd name="T1" fmla="*/ 1 h 6128"/>
              <a:gd name="T2" fmla="*/ 2521 w 7551"/>
              <a:gd name="T3" fmla="*/ 48 h 6128"/>
              <a:gd name="T4" fmla="*/ 2081 w 7551"/>
              <a:gd name="T5" fmla="*/ 161 h 6128"/>
              <a:gd name="T6" fmla="*/ 1669 w 7551"/>
              <a:gd name="T7" fmla="*/ 335 h 6128"/>
              <a:gd name="T8" fmla="*/ 1290 w 7551"/>
              <a:gd name="T9" fmla="*/ 565 h 6128"/>
              <a:gd name="T10" fmla="*/ 950 w 7551"/>
              <a:gd name="T11" fmla="*/ 846 h 6128"/>
              <a:gd name="T12" fmla="*/ 654 w 7551"/>
              <a:gd name="T13" fmla="*/ 1172 h 6128"/>
              <a:gd name="T14" fmla="*/ 405 w 7551"/>
              <a:gd name="T15" fmla="*/ 1539 h 6128"/>
              <a:gd name="T16" fmla="*/ 212 w 7551"/>
              <a:gd name="T17" fmla="*/ 1940 h 6128"/>
              <a:gd name="T18" fmla="*/ 78 w 7551"/>
              <a:gd name="T19" fmla="*/ 2372 h 6128"/>
              <a:gd name="T20" fmla="*/ 9 w 7551"/>
              <a:gd name="T21" fmla="*/ 2828 h 6128"/>
              <a:gd name="T22" fmla="*/ 0 w 7551"/>
              <a:gd name="T23" fmla="*/ 3143 h 6128"/>
              <a:gd name="T24" fmla="*/ 48 w 7551"/>
              <a:gd name="T25" fmla="*/ 3607 h 6128"/>
              <a:gd name="T26" fmla="*/ 161 w 7551"/>
              <a:gd name="T27" fmla="*/ 4046 h 6128"/>
              <a:gd name="T28" fmla="*/ 335 w 7551"/>
              <a:gd name="T29" fmla="*/ 4459 h 6128"/>
              <a:gd name="T30" fmla="*/ 565 w 7551"/>
              <a:gd name="T31" fmla="*/ 4837 h 6128"/>
              <a:gd name="T32" fmla="*/ 846 w 7551"/>
              <a:gd name="T33" fmla="*/ 5177 h 6128"/>
              <a:gd name="T34" fmla="*/ 1172 w 7551"/>
              <a:gd name="T35" fmla="*/ 5474 h 6128"/>
              <a:gd name="T36" fmla="*/ 1538 w 7551"/>
              <a:gd name="T37" fmla="*/ 5721 h 6128"/>
              <a:gd name="T38" fmla="*/ 1940 w 7551"/>
              <a:gd name="T39" fmla="*/ 5915 h 6128"/>
              <a:gd name="T40" fmla="*/ 2371 w 7551"/>
              <a:gd name="T41" fmla="*/ 6049 h 6128"/>
              <a:gd name="T42" fmla="*/ 2828 w 7551"/>
              <a:gd name="T43" fmla="*/ 6119 h 6128"/>
              <a:gd name="T44" fmla="*/ 3003 w 7551"/>
              <a:gd name="T45" fmla="*/ 6126 h 6128"/>
              <a:gd name="T46" fmla="*/ 2650 w 7551"/>
              <a:gd name="T47" fmla="*/ 6091 h 6128"/>
              <a:gd name="T48" fmla="*/ 2314 w 7551"/>
              <a:gd name="T49" fmla="*/ 6004 h 6128"/>
              <a:gd name="T50" fmla="*/ 2000 w 7551"/>
              <a:gd name="T51" fmla="*/ 5872 h 6128"/>
              <a:gd name="T52" fmla="*/ 1710 w 7551"/>
              <a:gd name="T53" fmla="*/ 5697 h 6128"/>
              <a:gd name="T54" fmla="*/ 1451 w 7551"/>
              <a:gd name="T55" fmla="*/ 5482 h 6128"/>
              <a:gd name="T56" fmla="*/ 1224 w 7551"/>
              <a:gd name="T57" fmla="*/ 5233 h 6128"/>
              <a:gd name="T58" fmla="*/ 1036 w 7551"/>
              <a:gd name="T59" fmla="*/ 4953 h 6128"/>
              <a:gd name="T60" fmla="*/ 888 w 7551"/>
              <a:gd name="T61" fmla="*/ 4647 h 6128"/>
              <a:gd name="T62" fmla="*/ 786 w 7551"/>
              <a:gd name="T63" fmla="*/ 4318 h 6128"/>
              <a:gd name="T64" fmla="*/ 733 w 7551"/>
              <a:gd name="T65" fmla="*/ 3970 h 6128"/>
              <a:gd name="T66" fmla="*/ 727 w 7551"/>
              <a:gd name="T67" fmla="*/ 3730 h 6128"/>
              <a:gd name="T68" fmla="*/ 763 w 7551"/>
              <a:gd name="T69" fmla="*/ 3377 h 6128"/>
              <a:gd name="T70" fmla="*/ 849 w 7551"/>
              <a:gd name="T71" fmla="*/ 3041 h 6128"/>
              <a:gd name="T72" fmla="*/ 982 w 7551"/>
              <a:gd name="T73" fmla="*/ 2726 h 6128"/>
              <a:gd name="T74" fmla="*/ 1157 w 7551"/>
              <a:gd name="T75" fmla="*/ 2437 h 6128"/>
              <a:gd name="T76" fmla="*/ 1371 w 7551"/>
              <a:gd name="T77" fmla="*/ 2178 h 6128"/>
              <a:gd name="T78" fmla="*/ 1620 w 7551"/>
              <a:gd name="T79" fmla="*/ 1951 h 6128"/>
              <a:gd name="T80" fmla="*/ 1900 w 7551"/>
              <a:gd name="T81" fmla="*/ 1762 h 6128"/>
              <a:gd name="T82" fmla="*/ 2206 w 7551"/>
              <a:gd name="T83" fmla="*/ 1615 h 6128"/>
              <a:gd name="T84" fmla="*/ 2535 w 7551"/>
              <a:gd name="T85" fmla="*/ 1512 h 6128"/>
              <a:gd name="T86" fmla="*/ 2883 w 7551"/>
              <a:gd name="T87" fmla="*/ 1460 h 6128"/>
              <a:gd name="T88" fmla="*/ 6091 w 7551"/>
              <a:gd name="T89" fmla="*/ 1453 h 6128"/>
              <a:gd name="T90" fmla="*/ 6456 w 7551"/>
              <a:gd name="T91" fmla="*/ 1408 h 6128"/>
              <a:gd name="T92" fmla="*/ 6847 w 7551"/>
              <a:gd name="T93" fmla="*/ 1243 h 6128"/>
              <a:gd name="T94" fmla="*/ 7171 w 7551"/>
              <a:gd name="T95" fmla="*/ 978 h 6128"/>
              <a:gd name="T96" fmla="*/ 7406 w 7551"/>
              <a:gd name="T97" fmla="*/ 631 h 6128"/>
              <a:gd name="T98" fmla="*/ 7534 w 7551"/>
              <a:gd name="T99" fmla="*/ 222 h 6128"/>
              <a:gd name="T100" fmla="*/ 6091 w 7551"/>
              <a:gd name="T101" fmla="*/ 0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51" h="6128">
                <a:moveTo>
                  <a:pt x="6091" y="0"/>
                </a:moveTo>
                <a:lnTo>
                  <a:pt x="3063" y="0"/>
                </a:lnTo>
                <a:lnTo>
                  <a:pt x="2985" y="1"/>
                </a:lnTo>
                <a:lnTo>
                  <a:pt x="2828" y="9"/>
                </a:lnTo>
                <a:lnTo>
                  <a:pt x="2673" y="25"/>
                </a:lnTo>
                <a:lnTo>
                  <a:pt x="2521" y="48"/>
                </a:lnTo>
                <a:lnTo>
                  <a:pt x="2371" y="79"/>
                </a:lnTo>
                <a:lnTo>
                  <a:pt x="2224" y="117"/>
                </a:lnTo>
                <a:lnTo>
                  <a:pt x="2081" y="161"/>
                </a:lnTo>
                <a:lnTo>
                  <a:pt x="1940" y="213"/>
                </a:lnTo>
                <a:lnTo>
                  <a:pt x="1803" y="271"/>
                </a:lnTo>
                <a:lnTo>
                  <a:pt x="1669" y="335"/>
                </a:lnTo>
                <a:lnTo>
                  <a:pt x="1538" y="406"/>
                </a:lnTo>
                <a:lnTo>
                  <a:pt x="1412" y="483"/>
                </a:lnTo>
                <a:lnTo>
                  <a:pt x="1290" y="565"/>
                </a:lnTo>
                <a:lnTo>
                  <a:pt x="1172" y="654"/>
                </a:lnTo>
                <a:lnTo>
                  <a:pt x="1059" y="748"/>
                </a:lnTo>
                <a:lnTo>
                  <a:pt x="950" y="846"/>
                </a:lnTo>
                <a:lnTo>
                  <a:pt x="846" y="951"/>
                </a:lnTo>
                <a:lnTo>
                  <a:pt x="747" y="1059"/>
                </a:lnTo>
                <a:lnTo>
                  <a:pt x="654" y="1172"/>
                </a:lnTo>
                <a:lnTo>
                  <a:pt x="565" y="1291"/>
                </a:lnTo>
                <a:lnTo>
                  <a:pt x="482" y="1413"/>
                </a:lnTo>
                <a:lnTo>
                  <a:pt x="405" y="1539"/>
                </a:lnTo>
                <a:lnTo>
                  <a:pt x="335" y="1669"/>
                </a:lnTo>
                <a:lnTo>
                  <a:pt x="270" y="1803"/>
                </a:lnTo>
                <a:lnTo>
                  <a:pt x="212" y="1940"/>
                </a:lnTo>
                <a:lnTo>
                  <a:pt x="161" y="2082"/>
                </a:lnTo>
                <a:lnTo>
                  <a:pt x="116" y="2225"/>
                </a:lnTo>
                <a:lnTo>
                  <a:pt x="78" y="2372"/>
                </a:lnTo>
                <a:lnTo>
                  <a:pt x="48" y="2521"/>
                </a:lnTo>
                <a:lnTo>
                  <a:pt x="24" y="2673"/>
                </a:lnTo>
                <a:lnTo>
                  <a:pt x="9" y="2828"/>
                </a:lnTo>
                <a:lnTo>
                  <a:pt x="0" y="2985"/>
                </a:lnTo>
                <a:lnTo>
                  <a:pt x="0" y="3063"/>
                </a:lnTo>
                <a:lnTo>
                  <a:pt x="0" y="3143"/>
                </a:lnTo>
                <a:lnTo>
                  <a:pt x="9" y="3300"/>
                </a:lnTo>
                <a:lnTo>
                  <a:pt x="24" y="3454"/>
                </a:lnTo>
                <a:lnTo>
                  <a:pt x="48" y="3607"/>
                </a:lnTo>
                <a:lnTo>
                  <a:pt x="78" y="3756"/>
                </a:lnTo>
                <a:lnTo>
                  <a:pt x="116" y="3903"/>
                </a:lnTo>
                <a:lnTo>
                  <a:pt x="161" y="4046"/>
                </a:lnTo>
                <a:lnTo>
                  <a:pt x="212" y="4188"/>
                </a:lnTo>
                <a:lnTo>
                  <a:pt x="270" y="4325"/>
                </a:lnTo>
                <a:lnTo>
                  <a:pt x="335" y="4459"/>
                </a:lnTo>
                <a:lnTo>
                  <a:pt x="405" y="4588"/>
                </a:lnTo>
                <a:lnTo>
                  <a:pt x="482" y="4715"/>
                </a:lnTo>
                <a:lnTo>
                  <a:pt x="565" y="4837"/>
                </a:lnTo>
                <a:lnTo>
                  <a:pt x="654" y="4956"/>
                </a:lnTo>
                <a:lnTo>
                  <a:pt x="747" y="5069"/>
                </a:lnTo>
                <a:lnTo>
                  <a:pt x="846" y="5177"/>
                </a:lnTo>
                <a:lnTo>
                  <a:pt x="950" y="5282"/>
                </a:lnTo>
                <a:lnTo>
                  <a:pt x="1059" y="5380"/>
                </a:lnTo>
                <a:lnTo>
                  <a:pt x="1172" y="5474"/>
                </a:lnTo>
                <a:lnTo>
                  <a:pt x="1290" y="5563"/>
                </a:lnTo>
                <a:lnTo>
                  <a:pt x="1412" y="5645"/>
                </a:lnTo>
                <a:lnTo>
                  <a:pt x="1538" y="5721"/>
                </a:lnTo>
                <a:lnTo>
                  <a:pt x="1669" y="5793"/>
                </a:lnTo>
                <a:lnTo>
                  <a:pt x="1803" y="5856"/>
                </a:lnTo>
                <a:lnTo>
                  <a:pt x="1940" y="5915"/>
                </a:lnTo>
                <a:lnTo>
                  <a:pt x="2081" y="5967"/>
                </a:lnTo>
                <a:lnTo>
                  <a:pt x="2224" y="6011"/>
                </a:lnTo>
                <a:lnTo>
                  <a:pt x="2371" y="6049"/>
                </a:lnTo>
                <a:lnTo>
                  <a:pt x="2521" y="6080"/>
                </a:lnTo>
                <a:lnTo>
                  <a:pt x="2673" y="6103"/>
                </a:lnTo>
                <a:lnTo>
                  <a:pt x="2828" y="6119"/>
                </a:lnTo>
                <a:lnTo>
                  <a:pt x="2985" y="6126"/>
                </a:lnTo>
                <a:lnTo>
                  <a:pt x="3063" y="6128"/>
                </a:lnTo>
                <a:lnTo>
                  <a:pt x="3003" y="6126"/>
                </a:lnTo>
                <a:lnTo>
                  <a:pt x="2883" y="6121"/>
                </a:lnTo>
                <a:lnTo>
                  <a:pt x="2765" y="6109"/>
                </a:lnTo>
                <a:lnTo>
                  <a:pt x="2650" y="6091"/>
                </a:lnTo>
                <a:lnTo>
                  <a:pt x="2535" y="6067"/>
                </a:lnTo>
                <a:lnTo>
                  <a:pt x="2424" y="6039"/>
                </a:lnTo>
                <a:lnTo>
                  <a:pt x="2314" y="6004"/>
                </a:lnTo>
                <a:lnTo>
                  <a:pt x="2206" y="5965"/>
                </a:lnTo>
                <a:lnTo>
                  <a:pt x="2101" y="5921"/>
                </a:lnTo>
                <a:lnTo>
                  <a:pt x="2000" y="5872"/>
                </a:lnTo>
                <a:lnTo>
                  <a:pt x="1900" y="5818"/>
                </a:lnTo>
                <a:lnTo>
                  <a:pt x="1804" y="5759"/>
                </a:lnTo>
                <a:lnTo>
                  <a:pt x="1710" y="5697"/>
                </a:lnTo>
                <a:lnTo>
                  <a:pt x="1620" y="5629"/>
                </a:lnTo>
                <a:lnTo>
                  <a:pt x="1534" y="5557"/>
                </a:lnTo>
                <a:lnTo>
                  <a:pt x="1451" y="5482"/>
                </a:lnTo>
                <a:lnTo>
                  <a:pt x="1371" y="5403"/>
                </a:lnTo>
                <a:lnTo>
                  <a:pt x="1296" y="5320"/>
                </a:lnTo>
                <a:lnTo>
                  <a:pt x="1224" y="5233"/>
                </a:lnTo>
                <a:lnTo>
                  <a:pt x="1157" y="5144"/>
                </a:lnTo>
                <a:lnTo>
                  <a:pt x="1094" y="5050"/>
                </a:lnTo>
                <a:lnTo>
                  <a:pt x="1036" y="4953"/>
                </a:lnTo>
                <a:lnTo>
                  <a:pt x="982" y="4854"/>
                </a:lnTo>
                <a:lnTo>
                  <a:pt x="932" y="4752"/>
                </a:lnTo>
                <a:lnTo>
                  <a:pt x="888" y="4647"/>
                </a:lnTo>
                <a:lnTo>
                  <a:pt x="849" y="4540"/>
                </a:lnTo>
                <a:lnTo>
                  <a:pt x="815" y="4430"/>
                </a:lnTo>
                <a:lnTo>
                  <a:pt x="786" y="4318"/>
                </a:lnTo>
                <a:lnTo>
                  <a:pt x="763" y="4204"/>
                </a:lnTo>
                <a:lnTo>
                  <a:pt x="745" y="4087"/>
                </a:lnTo>
                <a:lnTo>
                  <a:pt x="733" y="3970"/>
                </a:lnTo>
                <a:lnTo>
                  <a:pt x="727" y="3851"/>
                </a:lnTo>
                <a:lnTo>
                  <a:pt x="726" y="3790"/>
                </a:lnTo>
                <a:lnTo>
                  <a:pt x="727" y="3730"/>
                </a:lnTo>
                <a:lnTo>
                  <a:pt x="733" y="3610"/>
                </a:lnTo>
                <a:lnTo>
                  <a:pt x="745" y="3492"/>
                </a:lnTo>
                <a:lnTo>
                  <a:pt x="763" y="3377"/>
                </a:lnTo>
                <a:lnTo>
                  <a:pt x="786" y="3262"/>
                </a:lnTo>
                <a:lnTo>
                  <a:pt x="815" y="3150"/>
                </a:lnTo>
                <a:lnTo>
                  <a:pt x="849" y="3041"/>
                </a:lnTo>
                <a:lnTo>
                  <a:pt x="888" y="2933"/>
                </a:lnTo>
                <a:lnTo>
                  <a:pt x="932" y="2828"/>
                </a:lnTo>
                <a:lnTo>
                  <a:pt x="982" y="2726"/>
                </a:lnTo>
                <a:lnTo>
                  <a:pt x="1036" y="2627"/>
                </a:lnTo>
                <a:lnTo>
                  <a:pt x="1094" y="2530"/>
                </a:lnTo>
                <a:lnTo>
                  <a:pt x="1157" y="2437"/>
                </a:lnTo>
                <a:lnTo>
                  <a:pt x="1224" y="2347"/>
                </a:lnTo>
                <a:lnTo>
                  <a:pt x="1296" y="2261"/>
                </a:lnTo>
                <a:lnTo>
                  <a:pt x="1371" y="2178"/>
                </a:lnTo>
                <a:lnTo>
                  <a:pt x="1451" y="2098"/>
                </a:lnTo>
                <a:lnTo>
                  <a:pt x="1534" y="2022"/>
                </a:lnTo>
                <a:lnTo>
                  <a:pt x="1620" y="1951"/>
                </a:lnTo>
                <a:lnTo>
                  <a:pt x="1710" y="1884"/>
                </a:lnTo>
                <a:lnTo>
                  <a:pt x="1804" y="1821"/>
                </a:lnTo>
                <a:lnTo>
                  <a:pt x="1900" y="1762"/>
                </a:lnTo>
                <a:lnTo>
                  <a:pt x="2000" y="1708"/>
                </a:lnTo>
                <a:lnTo>
                  <a:pt x="2101" y="1659"/>
                </a:lnTo>
                <a:lnTo>
                  <a:pt x="2206" y="1615"/>
                </a:lnTo>
                <a:lnTo>
                  <a:pt x="2314" y="1575"/>
                </a:lnTo>
                <a:lnTo>
                  <a:pt x="2424" y="1542"/>
                </a:lnTo>
                <a:lnTo>
                  <a:pt x="2535" y="1512"/>
                </a:lnTo>
                <a:lnTo>
                  <a:pt x="2650" y="1490"/>
                </a:lnTo>
                <a:lnTo>
                  <a:pt x="2765" y="1471"/>
                </a:lnTo>
                <a:lnTo>
                  <a:pt x="2883" y="1460"/>
                </a:lnTo>
                <a:lnTo>
                  <a:pt x="3003" y="1453"/>
                </a:lnTo>
                <a:lnTo>
                  <a:pt x="3063" y="1453"/>
                </a:lnTo>
                <a:lnTo>
                  <a:pt x="6091" y="1453"/>
                </a:lnTo>
                <a:lnTo>
                  <a:pt x="6166" y="1452"/>
                </a:lnTo>
                <a:lnTo>
                  <a:pt x="6313" y="1437"/>
                </a:lnTo>
                <a:lnTo>
                  <a:pt x="6456" y="1408"/>
                </a:lnTo>
                <a:lnTo>
                  <a:pt x="6592" y="1366"/>
                </a:lnTo>
                <a:lnTo>
                  <a:pt x="6723" y="1310"/>
                </a:lnTo>
                <a:lnTo>
                  <a:pt x="6847" y="1243"/>
                </a:lnTo>
                <a:lnTo>
                  <a:pt x="6963" y="1165"/>
                </a:lnTo>
                <a:lnTo>
                  <a:pt x="7071" y="1076"/>
                </a:lnTo>
                <a:lnTo>
                  <a:pt x="7171" y="978"/>
                </a:lnTo>
                <a:lnTo>
                  <a:pt x="7259" y="870"/>
                </a:lnTo>
                <a:lnTo>
                  <a:pt x="7338" y="754"/>
                </a:lnTo>
                <a:lnTo>
                  <a:pt x="7406" y="631"/>
                </a:lnTo>
                <a:lnTo>
                  <a:pt x="7461" y="500"/>
                </a:lnTo>
                <a:lnTo>
                  <a:pt x="7505" y="364"/>
                </a:lnTo>
                <a:lnTo>
                  <a:pt x="7534" y="222"/>
                </a:lnTo>
                <a:lnTo>
                  <a:pt x="7550" y="76"/>
                </a:lnTo>
                <a:lnTo>
                  <a:pt x="7551" y="0"/>
                </a:lnTo>
                <a:lnTo>
                  <a:pt x="6091" y="0"/>
                </a:lnTo>
                <a:close/>
              </a:path>
            </a:pathLst>
          </a:custGeom>
          <a:solidFill>
            <a:srgbClr val="F36F13"/>
          </a:solidFill>
          <a:ln>
            <a:noFill/>
          </a:ln>
        </p:spPr>
        <p:txBody>
          <a:bodyPr vert="horz" wrap="square" lIns="91440" tIns="0" rIns="274320" bIns="45720" numCol="1" anchor="t" anchorCtr="0" compatLnSpc="1">
            <a:prstTxWarp prst="textNoShape">
              <a:avLst/>
            </a:prstTxWarp>
          </a:bodyPr>
          <a:lstStyle/>
          <a:p>
            <a:pPr algn="r"/>
            <a:r>
              <a:rPr lang="en-US" sz="3200" b="1">
                <a:solidFill>
                  <a:schemeClr val="bg1"/>
                </a:solidFill>
              </a:rPr>
              <a:t>04</a:t>
            </a:r>
          </a:p>
        </p:txBody>
      </p:sp>
      <p:sp>
        <p:nvSpPr>
          <p:cNvPr id="21" name="Freeform 204">
            <a:extLst>
              <a:ext uri="{FF2B5EF4-FFF2-40B4-BE49-F238E27FC236}">
                <a16:creationId xmlns:a16="http://schemas.microsoft.com/office/drawing/2014/main" id="{4E9C246F-D442-4C1E-B7C0-AA24E7975781}"/>
              </a:ext>
            </a:extLst>
          </p:cNvPr>
          <p:cNvSpPr>
            <a:spLocks/>
          </p:cNvSpPr>
          <p:nvPr/>
        </p:nvSpPr>
        <p:spPr bwMode="auto">
          <a:xfrm>
            <a:off x="2017083" y="4458074"/>
            <a:ext cx="1993773" cy="1543877"/>
          </a:xfrm>
          <a:custGeom>
            <a:avLst/>
            <a:gdLst>
              <a:gd name="T0" fmla="*/ 2230 w 5480"/>
              <a:gd name="T1" fmla="*/ 0 h 4457"/>
              <a:gd name="T2" fmla="*/ 2058 w 5480"/>
              <a:gd name="T3" fmla="*/ 6 h 4457"/>
              <a:gd name="T4" fmla="*/ 1835 w 5480"/>
              <a:gd name="T5" fmla="*/ 34 h 4457"/>
              <a:gd name="T6" fmla="*/ 1619 w 5480"/>
              <a:gd name="T7" fmla="*/ 84 h 4457"/>
              <a:gd name="T8" fmla="*/ 1412 w 5480"/>
              <a:gd name="T9" fmla="*/ 154 h 4457"/>
              <a:gd name="T10" fmla="*/ 1214 w 5480"/>
              <a:gd name="T11" fmla="*/ 244 h 4457"/>
              <a:gd name="T12" fmla="*/ 1028 w 5480"/>
              <a:gd name="T13" fmla="*/ 351 h 4457"/>
              <a:gd name="T14" fmla="*/ 854 w 5480"/>
              <a:gd name="T15" fmla="*/ 475 h 4457"/>
              <a:gd name="T16" fmla="*/ 692 w 5480"/>
              <a:gd name="T17" fmla="*/ 616 h 4457"/>
              <a:gd name="T18" fmla="*/ 544 w 5480"/>
              <a:gd name="T19" fmla="*/ 770 h 4457"/>
              <a:gd name="T20" fmla="*/ 412 w 5480"/>
              <a:gd name="T21" fmla="*/ 938 h 4457"/>
              <a:gd name="T22" fmla="*/ 295 w 5480"/>
              <a:gd name="T23" fmla="*/ 1120 h 4457"/>
              <a:gd name="T24" fmla="*/ 197 w 5480"/>
              <a:gd name="T25" fmla="*/ 1312 h 4457"/>
              <a:gd name="T26" fmla="*/ 117 w 5480"/>
              <a:gd name="T27" fmla="*/ 1514 h 4457"/>
              <a:gd name="T28" fmla="*/ 57 w 5480"/>
              <a:gd name="T29" fmla="*/ 1726 h 4457"/>
              <a:gd name="T30" fmla="*/ 18 w 5480"/>
              <a:gd name="T31" fmla="*/ 1945 h 4457"/>
              <a:gd name="T32" fmla="*/ 0 w 5480"/>
              <a:gd name="T33" fmla="*/ 2172 h 4457"/>
              <a:gd name="T34" fmla="*/ 0 w 5480"/>
              <a:gd name="T35" fmla="*/ 2286 h 4457"/>
              <a:gd name="T36" fmla="*/ 17 w 5480"/>
              <a:gd name="T37" fmla="*/ 2508 h 4457"/>
              <a:gd name="T38" fmla="*/ 54 w 5480"/>
              <a:gd name="T39" fmla="*/ 2723 h 4457"/>
              <a:gd name="T40" fmla="*/ 113 w 5480"/>
              <a:gd name="T41" fmla="*/ 2931 h 4457"/>
              <a:gd name="T42" fmla="*/ 189 w 5480"/>
              <a:gd name="T43" fmla="*/ 3130 h 4457"/>
              <a:gd name="T44" fmla="*/ 309 w 5480"/>
              <a:gd name="T45" fmla="*/ 3365 h 4457"/>
              <a:gd name="T46" fmla="*/ 557 w 5480"/>
              <a:gd name="T47" fmla="*/ 3704 h 4457"/>
              <a:gd name="T48" fmla="*/ 861 w 5480"/>
              <a:gd name="T49" fmla="*/ 3991 h 4457"/>
              <a:gd name="T50" fmla="*/ 1217 w 5480"/>
              <a:gd name="T51" fmla="*/ 4216 h 4457"/>
              <a:gd name="T52" fmla="*/ 1460 w 5480"/>
              <a:gd name="T53" fmla="*/ 4322 h 4457"/>
              <a:gd name="T54" fmla="*/ 1665 w 5480"/>
              <a:gd name="T55" fmla="*/ 4387 h 4457"/>
              <a:gd name="T56" fmla="*/ 1878 w 5480"/>
              <a:gd name="T57" fmla="*/ 4431 h 4457"/>
              <a:gd name="T58" fmla="*/ 2097 w 5480"/>
              <a:gd name="T59" fmla="*/ 4455 h 4457"/>
              <a:gd name="T60" fmla="*/ 2078 w 5480"/>
              <a:gd name="T61" fmla="*/ 4453 h 4457"/>
              <a:gd name="T62" fmla="*/ 1793 w 5480"/>
              <a:gd name="T63" fmla="*/ 4396 h 4457"/>
              <a:gd name="T64" fmla="*/ 1531 w 5480"/>
              <a:gd name="T65" fmla="*/ 4289 h 4457"/>
              <a:gd name="T66" fmla="*/ 1297 w 5480"/>
              <a:gd name="T67" fmla="*/ 4135 h 4457"/>
              <a:gd name="T68" fmla="*/ 1095 w 5480"/>
              <a:gd name="T69" fmla="*/ 3942 h 4457"/>
              <a:gd name="T70" fmla="*/ 931 w 5480"/>
              <a:gd name="T71" fmla="*/ 3714 h 4457"/>
              <a:gd name="T72" fmla="*/ 812 w 5480"/>
              <a:gd name="T73" fmla="*/ 3458 h 4457"/>
              <a:gd name="T74" fmla="*/ 742 w 5480"/>
              <a:gd name="T75" fmla="*/ 3178 h 4457"/>
              <a:gd name="T76" fmla="*/ 726 w 5480"/>
              <a:gd name="T77" fmla="*/ 2956 h 4457"/>
              <a:gd name="T78" fmla="*/ 744 w 5480"/>
              <a:gd name="T79" fmla="*/ 2727 h 4457"/>
              <a:gd name="T80" fmla="*/ 817 w 5480"/>
              <a:gd name="T81" fmla="*/ 2439 h 4457"/>
              <a:gd name="T82" fmla="*/ 943 w 5480"/>
              <a:gd name="T83" fmla="*/ 2176 h 4457"/>
              <a:gd name="T84" fmla="*/ 1117 w 5480"/>
              <a:gd name="T85" fmla="*/ 1945 h 4457"/>
              <a:gd name="T86" fmla="*/ 1330 w 5480"/>
              <a:gd name="T87" fmla="*/ 1751 h 4457"/>
              <a:gd name="T88" fmla="*/ 1578 w 5480"/>
              <a:gd name="T89" fmla="*/ 1601 h 4457"/>
              <a:gd name="T90" fmla="*/ 1854 w 5480"/>
              <a:gd name="T91" fmla="*/ 1500 h 4457"/>
              <a:gd name="T92" fmla="*/ 2153 w 5480"/>
              <a:gd name="T93" fmla="*/ 1454 h 4457"/>
              <a:gd name="T94" fmla="*/ 3371 w 5480"/>
              <a:gd name="T95" fmla="*/ 1453 h 4457"/>
              <a:gd name="T96" fmla="*/ 4094 w 5480"/>
              <a:gd name="T97" fmla="*/ 1450 h 4457"/>
              <a:gd name="T98" fmla="*/ 4383 w 5480"/>
              <a:gd name="T99" fmla="*/ 1407 h 4457"/>
              <a:gd name="T100" fmla="*/ 4651 w 5480"/>
              <a:gd name="T101" fmla="*/ 1309 h 4457"/>
              <a:gd name="T102" fmla="*/ 4892 w 5480"/>
              <a:gd name="T103" fmla="*/ 1164 h 4457"/>
              <a:gd name="T104" fmla="*/ 5099 w 5480"/>
              <a:gd name="T105" fmla="*/ 976 h 4457"/>
              <a:gd name="T106" fmla="*/ 5267 w 5480"/>
              <a:gd name="T107" fmla="*/ 754 h 4457"/>
              <a:gd name="T108" fmla="*/ 5390 w 5480"/>
              <a:gd name="T109" fmla="*/ 500 h 4457"/>
              <a:gd name="T110" fmla="*/ 5462 w 5480"/>
              <a:gd name="T111" fmla="*/ 221 h 4457"/>
              <a:gd name="T112" fmla="*/ 5480 w 5480"/>
              <a:gd name="T113" fmla="*/ 0 h 4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80" h="4457">
                <a:moveTo>
                  <a:pt x="4019" y="0"/>
                </a:moveTo>
                <a:lnTo>
                  <a:pt x="2230" y="0"/>
                </a:lnTo>
                <a:lnTo>
                  <a:pt x="2172" y="0"/>
                </a:lnTo>
                <a:lnTo>
                  <a:pt x="2058" y="6"/>
                </a:lnTo>
                <a:lnTo>
                  <a:pt x="1946" y="17"/>
                </a:lnTo>
                <a:lnTo>
                  <a:pt x="1835" y="34"/>
                </a:lnTo>
                <a:lnTo>
                  <a:pt x="1726" y="57"/>
                </a:lnTo>
                <a:lnTo>
                  <a:pt x="1619" y="84"/>
                </a:lnTo>
                <a:lnTo>
                  <a:pt x="1515" y="117"/>
                </a:lnTo>
                <a:lnTo>
                  <a:pt x="1412" y="154"/>
                </a:lnTo>
                <a:lnTo>
                  <a:pt x="1313" y="196"/>
                </a:lnTo>
                <a:lnTo>
                  <a:pt x="1214" y="244"/>
                </a:lnTo>
                <a:lnTo>
                  <a:pt x="1120" y="295"/>
                </a:lnTo>
                <a:lnTo>
                  <a:pt x="1028" y="351"/>
                </a:lnTo>
                <a:lnTo>
                  <a:pt x="939" y="411"/>
                </a:lnTo>
                <a:lnTo>
                  <a:pt x="854" y="475"/>
                </a:lnTo>
                <a:lnTo>
                  <a:pt x="771" y="543"/>
                </a:lnTo>
                <a:lnTo>
                  <a:pt x="692" y="616"/>
                </a:lnTo>
                <a:lnTo>
                  <a:pt x="616" y="691"/>
                </a:lnTo>
                <a:lnTo>
                  <a:pt x="544" y="770"/>
                </a:lnTo>
                <a:lnTo>
                  <a:pt x="476" y="853"/>
                </a:lnTo>
                <a:lnTo>
                  <a:pt x="412" y="938"/>
                </a:lnTo>
                <a:lnTo>
                  <a:pt x="351" y="1028"/>
                </a:lnTo>
                <a:lnTo>
                  <a:pt x="295" y="1120"/>
                </a:lnTo>
                <a:lnTo>
                  <a:pt x="243" y="1214"/>
                </a:lnTo>
                <a:lnTo>
                  <a:pt x="197" y="1312"/>
                </a:lnTo>
                <a:lnTo>
                  <a:pt x="155" y="1412"/>
                </a:lnTo>
                <a:lnTo>
                  <a:pt x="117" y="1514"/>
                </a:lnTo>
                <a:lnTo>
                  <a:pt x="85" y="1619"/>
                </a:lnTo>
                <a:lnTo>
                  <a:pt x="57" y="1726"/>
                </a:lnTo>
                <a:lnTo>
                  <a:pt x="35" y="1835"/>
                </a:lnTo>
                <a:lnTo>
                  <a:pt x="18" y="1945"/>
                </a:lnTo>
                <a:lnTo>
                  <a:pt x="7" y="2058"/>
                </a:lnTo>
                <a:lnTo>
                  <a:pt x="0" y="2172"/>
                </a:lnTo>
                <a:lnTo>
                  <a:pt x="0" y="2230"/>
                </a:lnTo>
                <a:lnTo>
                  <a:pt x="0" y="2286"/>
                </a:lnTo>
                <a:lnTo>
                  <a:pt x="6" y="2398"/>
                </a:lnTo>
                <a:lnTo>
                  <a:pt x="17" y="2508"/>
                </a:lnTo>
                <a:lnTo>
                  <a:pt x="33" y="2617"/>
                </a:lnTo>
                <a:lnTo>
                  <a:pt x="54" y="2723"/>
                </a:lnTo>
                <a:lnTo>
                  <a:pt x="81" y="2827"/>
                </a:lnTo>
                <a:lnTo>
                  <a:pt x="113" y="2931"/>
                </a:lnTo>
                <a:lnTo>
                  <a:pt x="148" y="3032"/>
                </a:lnTo>
                <a:lnTo>
                  <a:pt x="189" y="3130"/>
                </a:lnTo>
                <a:lnTo>
                  <a:pt x="234" y="3226"/>
                </a:lnTo>
                <a:lnTo>
                  <a:pt x="309" y="3365"/>
                </a:lnTo>
                <a:lnTo>
                  <a:pt x="425" y="3540"/>
                </a:lnTo>
                <a:lnTo>
                  <a:pt x="557" y="3704"/>
                </a:lnTo>
                <a:lnTo>
                  <a:pt x="702" y="3855"/>
                </a:lnTo>
                <a:lnTo>
                  <a:pt x="861" y="3991"/>
                </a:lnTo>
                <a:lnTo>
                  <a:pt x="1033" y="4112"/>
                </a:lnTo>
                <a:lnTo>
                  <a:pt x="1217" y="4216"/>
                </a:lnTo>
                <a:lnTo>
                  <a:pt x="1360" y="4283"/>
                </a:lnTo>
                <a:lnTo>
                  <a:pt x="1460" y="4322"/>
                </a:lnTo>
                <a:lnTo>
                  <a:pt x="1561" y="4357"/>
                </a:lnTo>
                <a:lnTo>
                  <a:pt x="1665" y="4387"/>
                </a:lnTo>
                <a:lnTo>
                  <a:pt x="1770" y="4412"/>
                </a:lnTo>
                <a:lnTo>
                  <a:pt x="1878" y="4431"/>
                </a:lnTo>
                <a:lnTo>
                  <a:pt x="1987" y="4446"/>
                </a:lnTo>
                <a:lnTo>
                  <a:pt x="2097" y="4455"/>
                </a:lnTo>
                <a:lnTo>
                  <a:pt x="2153" y="4457"/>
                </a:lnTo>
                <a:lnTo>
                  <a:pt x="2078" y="4453"/>
                </a:lnTo>
                <a:lnTo>
                  <a:pt x="1934" y="4431"/>
                </a:lnTo>
                <a:lnTo>
                  <a:pt x="1793" y="4396"/>
                </a:lnTo>
                <a:lnTo>
                  <a:pt x="1659" y="4348"/>
                </a:lnTo>
                <a:lnTo>
                  <a:pt x="1531" y="4289"/>
                </a:lnTo>
                <a:lnTo>
                  <a:pt x="1410" y="4217"/>
                </a:lnTo>
                <a:lnTo>
                  <a:pt x="1297" y="4135"/>
                </a:lnTo>
                <a:lnTo>
                  <a:pt x="1191" y="4044"/>
                </a:lnTo>
                <a:lnTo>
                  <a:pt x="1095" y="3942"/>
                </a:lnTo>
                <a:lnTo>
                  <a:pt x="1007" y="3832"/>
                </a:lnTo>
                <a:lnTo>
                  <a:pt x="931" y="3714"/>
                </a:lnTo>
                <a:lnTo>
                  <a:pt x="866" y="3590"/>
                </a:lnTo>
                <a:lnTo>
                  <a:pt x="812" y="3458"/>
                </a:lnTo>
                <a:lnTo>
                  <a:pt x="771" y="3321"/>
                </a:lnTo>
                <a:lnTo>
                  <a:pt x="742" y="3178"/>
                </a:lnTo>
                <a:lnTo>
                  <a:pt x="728" y="3032"/>
                </a:lnTo>
                <a:lnTo>
                  <a:pt x="726" y="2956"/>
                </a:lnTo>
                <a:lnTo>
                  <a:pt x="728" y="2878"/>
                </a:lnTo>
                <a:lnTo>
                  <a:pt x="744" y="2727"/>
                </a:lnTo>
                <a:lnTo>
                  <a:pt x="774" y="2580"/>
                </a:lnTo>
                <a:lnTo>
                  <a:pt x="817" y="2439"/>
                </a:lnTo>
                <a:lnTo>
                  <a:pt x="874" y="2304"/>
                </a:lnTo>
                <a:lnTo>
                  <a:pt x="943" y="2176"/>
                </a:lnTo>
                <a:lnTo>
                  <a:pt x="1025" y="2056"/>
                </a:lnTo>
                <a:lnTo>
                  <a:pt x="1117" y="1945"/>
                </a:lnTo>
                <a:lnTo>
                  <a:pt x="1219" y="1842"/>
                </a:lnTo>
                <a:lnTo>
                  <a:pt x="1330" y="1751"/>
                </a:lnTo>
                <a:lnTo>
                  <a:pt x="1450" y="1670"/>
                </a:lnTo>
                <a:lnTo>
                  <a:pt x="1578" y="1601"/>
                </a:lnTo>
                <a:lnTo>
                  <a:pt x="1713" y="1543"/>
                </a:lnTo>
                <a:lnTo>
                  <a:pt x="1854" y="1500"/>
                </a:lnTo>
                <a:lnTo>
                  <a:pt x="2001" y="1470"/>
                </a:lnTo>
                <a:lnTo>
                  <a:pt x="2153" y="1454"/>
                </a:lnTo>
                <a:lnTo>
                  <a:pt x="2230" y="1453"/>
                </a:lnTo>
                <a:lnTo>
                  <a:pt x="3371" y="1453"/>
                </a:lnTo>
                <a:lnTo>
                  <a:pt x="4019" y="1451"/>
                </a:lnTo>
                <a:lnTo>
                  <a:pt x="4094" y="1450"/>
                </a:lnTo>
                <a:lnTo>
                  <a:pt x="4242" y="1436"/>
                </a:lnTo>
                <a:lnTo>
                  <a:pt x="4383" y="1407"/>
                </a:lnTo>
                <a:lnTo>
                  <a:pt x="4520" y="1364"/>
                </a:lnTo>
                <a:lnTo>
                  <a:pt x="4651" y="1309"/>
                </a:lnTo>
                <a:lnTo>
                  <a:pt x="4775" y="1242"/>
                </a:lnTo>
                <a:lnTo>
                  <a:pt x="4892" y="1164"/>
                </a:lnTo>
                <a:lnTo>
                  <a:pt x="5000" y="1076"/>
                </a:lnTo>
                <a:lnTo>
                  <a:pt x="5099" y="976"/>
                </a:lnTo>
                <a:lnTo>
                  <a:pt x="5188" y="869"/>
                </a:lnTo>
                <a:lnTo>
                  <a:pt x="5267" y="754"/>
                </a:lnTo>
                <a:lnTo>
                  <a:pt x="5335" y="630"/>
                </a:lnTo>
                <a:lnTo>
                  <a:pt x="5390" y="500"/>
                </a:lnTo>
                <a:lnTo>
                  <a:pt x="5433" y="363"/>
                </a:lnTo>
                <a:lnTo>
                  <a:pt x="5462" y="221"/>
                </a:lnTo>
                <a:lnTo>
                  <a:pt x="5477" y="74"/>
                </a:lnTo>
                <a:lnTo>
                  <a:pt x="5480" y="0"/>
                </a:lnTo>
                <a:lnTo>
                  <a:pt x="4019" y="0"/>
                </a:lnTo>
                <a:close/>
              </a:path>
            </a:pathLst>
          </a:custGeom>
          <a:solidFill>
            <a:srgbClr val="A2B969"/>
          </a:solidFill>
          <a:ln>
            <a:noFill/>
          </a:ln>
        </p:spPr>
        <p:txBody>
          <a:bodyPr vert="horz" wrap="square" lIns="91440" tIns="0" rIns="274320" bIns="45720" numCol="1" anchor="t" anchorCtr="0" compatLnSpc="1">
            <a:prstTxWarp prst="textNoShape">
              <a:avLst/>
            </a:prstTxWarp>
          </a:bodyPr>
          <a:lstStyle/>
          <a:p>
            <a:pPr algn="r"/>
            <a:r>
              <a:rPr lang="en-US" sz="3200" b="1">
                <a:solidFill>
                  <a:schemeClr val="bg1"/>
                </a:solidFill>
              </a:rPr>
              <a:t>05</a:t>
            </a:r>
          </a:p>
        </p:txBody>
      </p:sp>
      <p:pic>
        <p:nvPicPr>
          <p:cNvPr id="22" name="Picture 21">
            <a:extLst>
              <a:ext uri="{FF2B5EF4-FFF2-40B4-BE49-F238E27FC236}">
                <a16:creationId xmlns:a16="http://schemas.microsoft.com/office/drawing/2014/main" id="{001262FD-E7C6-49BF-A774-B11288D94FDE}"/>
              </a:ext>
            </a:extLst>
          </p:cNvPr>
          <p:cNvPicPr>
            <a:picLocks noChangeAspect="1"/>
          </p:cNvPicPr>
          <p:nvPr/>
        </p:nvPicPr>
        <p:blipFill>
          <a:blip r:embed="rId2"/>
          <a:stretch>
            <a:fillRect/>
          </a:stretch>
        </p:blipFill>
        <p:spPr>
          <a:xfrm>
            <a:off x="1886619" y="4785847"/>
            <a:ext cx="1126891" cy="1216104"/>
          </a:xfrm>
          <a:prstGeom prst="rect">
            <a:avLst/>
          </a:prstGeom>
        </p:spPr>
      </p:pic>
      <p:sp>
        <p:nvSpPr>
          <p:cNvPr id="23" name="TextBox 22">
            <a:extLst>
              <a:ext uri="{FF2B5EF4-FFF2-40B4-BE49-F238E27FC236}">
                <a16:creationId xmlns:a16="http://schemas.microsoft.com/office/drawing/2014/main" id="{02F7563F-6EDE-4581-9DD8-0829FA28B63B}"/>
              </a:ext>
            </a:extLst>
          </p:cNvPr>
          <p:cNvSpPr txBox="1"/>
          <p:nvPr/>
        </p:nvSpPr>
        <p:spPr>
          <a:xfrm>
            <a:off x="6312575" y="2208784"/>
            <a:ext cx="5590987" cy="615553"/>
          </a:xfrm>
          <a:prstGeom prst="rect">
            <a:avLst/>
          </a:prstGeom>
          <a:noFill/>
        </p:spPr>
        <p:txBody>
          <a:bodyPr wrap="square" rtlCol="0">
            <a:spAutoFit/>
          </a:bodyPr>
          <a:lstStyle/>
          <a:p>
            <a:r>
              <a:rPr lang="en-US" sz="1700" i="1" dirty="0" err="1">
                <a:solidFill>
                  <a:schemeClr val="accent4">
                    <a:lumMod val="75000"/>
                  </a:schemeClr>
                </a:solidFill>
                <a:latin typeface="Times New Roman" pitchFamily="18" charset="0"/>
                <a:cs typeface="Times New Roman" pitchFamily="18" charset="0"/>
              </a:rPr>
              <a:t>Tìm</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hiểu</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về</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Bác</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Hồ</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và</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làm</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theo</a:t>
            </a:r>
            <a:r>
              <a:rPr lang="en-US" sz="1700" i="1" dirty="0">
                <a:solidFill>
                  <a:schemeClr val="accent4">
                    <a:lumMod val="75000"/>
                  </a:schemeClr>
                </a:solidFill>
                <a:latin typeface="Times New Roman" pitchFamily="18" charset="0"/>
                <a:cs typeface="Times New Roman" pitchFamily="18" charset="0"/>
              </a:rPr>
              <a:t> 5 </a:t>
            </a:r>
            <a:r>
              <a:rPr lang="en-US" sz="1700" i="1" dirty="0" err="1">
                <a:solidFill>
                  <a:schemeClr val="accent4">
                    <a:lumMod val="75000"/>
                  </a:schemeClr>
                </a:solidFill>
                <a:latin typeface="Times New Roman" pitchFamily="18" charset="0"/>
                <a:cs typeface="Times New Roman" pitchFamily="18" charset="0"/>
              </a:rPr>
              <a:t>điều</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Bác</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Hồ</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dạy</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thực</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hiện</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tốt</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lời</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hứa</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của</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đội</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viên</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và</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các</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yêu</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cầu</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đối</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với</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đội</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viên</a:t>
            </a:r>
            <a:r>
              <a:rPr lang="en-US" sz="1700" i="1" dirty="0">
                <a:solidFill>
                  <a:schemeClr val="accent4">
                    <a:lumMod val="75000"/>
                  </a:schemeClr>
                </a:solidFill>
                <a:latin typeface="Times New Roman" pitchFamily="18" charset="0"/>
                <a:cs typeface="Times New Roman" pitchFamily="18" charset="0"/>
              </a:rPr>
              <a:t>.</a:t>
            </a:r>
            <a:endParaRPr lang="en-GB" sz="1700" i="1" dirty="0">
              <a:solidFill>
                <a:schemeClr val="accent4">
                  <a:lumMod val="75000"/>
                </a:schemeClr>
              </a:solidFill>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id="{2EB090A7-4931-4BFE-A6A0-DB8842169F99}"/>
              </a:ext>
            </a:extLst>
          </p:cNvPr>
          <p:cNvSpPr txBox="1"/>
          <p:nvPr/>
        </p:nvSpPr>
        <p:spPr>
          <a:xfrm>
            <a:off x="5500093" y="2919954"/>
            <a:ext cx="5314079" cy="353943"/>
          </a:xfrm>
          <a:prstGeom prst="rect">
            <a:avLst/>
          </a:prstGeom>
          <a:noFill/>
        </p:spPr>
        <p:txBody>
          <a:bodyPr wrap="square" rtlCol="0">
            <a:spAutoFit/>
          </a:bodyPr>
          <a:lstStyle/>
          <a:p>
            <a:r>
              <a:rPr lang="vi-VN" sz="1700" i="1" dirty="0">
                <a:solidFill>
                  <a:schemeClr val="accent4">
                    <a:lumMod val="50000"/>
                  </a:schemeClr>
                </a:solidFill>
                <a:latin typeface="Times New Roman" pitchFamily="18" charset="0"/>
                <a:cs typeface="Times New Roman" pitchFamily="18" charset="0"/>
              </a:rPr>
              <a:t>Trung thực, biết giữ lời hứa, đoàn kết với bạn bè.</a:t>
            </a:r>
            <a:endParaRPr lang="en-GB" sz="1700" i="1" dirty="0">
              <a:solidFill>
                <a:schemeClr val="accent4">
                  <a:lumMod val="50000"/>
                </a:schemeClr>
              </a:solidFill>
              <a:latin typeface="Times New Roman" pitchFamily="18" charset="0"/>
              <a:cs typeface="Times New Roman" pitchFamily="18" charset="0"/>
            </a:endParaRPr>
          </a:p>
        </p:txBody>
      </p:sp>
      <p:sp>
        <p:nvSpPr>
          <p:cNvPr id="25" name="TextBox 24">
            <a:extLst>
              <a:ext uri="{FF2B5EF4-FFF2-40B4-BE49-F238E27FC236}">
                <a16:creationId xmlns:a16="http://schemas.microsoft.com/office/drawing/2014/main" id="{D53C2BAC-72FC-42AD-B4B2-CD8DC785AC09}"/>
              </a:ext>
            </a:extLst>
          </p:cNvPr>
          <p:cNvSpPr txBox="1"/>
          <p:nvPr/>
        </p:nvSpPr>
        <p:spPr>
          <a:xfrm>
            <a:off x="5134242" y="3450053"/>
            <a:ext cx="5503043" cy="353943"/>
          </a:xfrm>
          <a:prstGeom prst="rect">
            <a:avLst/>
          </a:prstGeom>
          <a:noFill/>
        </p:spPr>
        <p:txBody>
          <a:bodyPr wrap="square" rtlCol="0">
            <a:spAutoFit/>
          </a:bodyPr>
          <a:lstStyle/>
          <a:p>
            <a:r>
              <a:rPr lang="vi-VN" sz="1700" i="1" dirty="0">
                <a:solidFill>
                  <a:srgbClr val="C00000"/>
                </a:solidFill>
                <a:latin typeface="Times New Roman" pitchFamily="18" charset="0"/>
                <a:cs typeface="Times New Roman" pitchFamily="18" charset="0"/>
              </a:rPr>
              <a:t>Thực hiện tốt nhiệm vụ học tập ở trường và ở nhà</a:t>
            </a:r>
            <a:r>
              <a:rPr lang="en-US" sz="1700" i="1" dirty="0">
                <a:solidFill>
                  <a:srgbClr val="C00000"/>
                </a:solidFill>
                <a:latin typeface="Times New Roman" pitchFamily="18" charset="0"/>
                <a:cs typeface="Times New Roman" pitchFamily="18" charset="0"/>
              </a:rPr>
              <a:t>.</a:t>
            </a:r>
            <a:endParaRPr lang="vi-VN" sz="1700" i="1" dirty="0">
              <a:solidFill>
                <a:srgbClr val="C00000"/>
              </a:solidFill>
              <a:latin typeface="Times New Roman" pitchFamily="18" charset="0"/>
              <a:cs typeface="Times New Roman" pitchFamily="18" charset="0"/>
            </a:endParaRPr>
          </a:p>
        </p:txBody>
      </p:sp>
      <p:sp>
        <p:nvSpPr>
          <p:cNvPr id="26" name="TextBox 25">
            <a:extLst>
              <a:ext uri="{FF2B5EF4-FFF2-40B4-BE49-F238E27FC236}">
                <a16:creationId xmlns:a16="http://schemas.microsoft.com/office/drawing/2014/main" id="{ED416B86-5182-40B8-92DF-C892FAF4BB33}"/>
              </a:ext>
            </a:extLst>
          </p:cNvPr>
          <p:cNvSpPr txBox="1"/>
          <p:nvPr/>
        </p:nvSpPr>
        <p:spPr>
          <a:xfrm>
            <a:off x="4856229" y="3938772"/>
            <a:ext cx="5503042" cy="615553"/>
          </a:xfrm>
          <a:prstGeom prst="rect">
            <a:avLst/>
          </a:prstGeom>
          <a:noFill/>
        </p:spPr>
        <p:txBody>
          <a:bodyPr wrap="square" rtlCol="0">
            <a:spAutoFit/>
          </a:bodyPr>
          <a:lstStyle/>
          <a:p>
            <a:r>
              <a:rPr lang="vi-VN" sz="1700" i="1">
                <a:solidFill>
                  <a:srgbClr val="FF9933"/>
                </a:solidFill>
                <a:latin typeface="Times New Roman" pitchFamily="18" charset="0"/>
                <a:cs typeface="Times New Roman" pitchFamily="18" charset="0"/>
              </a:rPr>
              <a:t>Tích cực rèn luyện sức khỏe, kỹ năng phòng chống xâm hại trẻ em và tai nạn thương tích</a:t>
            </a:r>
            <a:r>
              <a:rPr lang="en-US" sz="1700" i="1">
                <a:solidFill>
                  <a:srgbClr val="FF9933"/>
                </a:solidFill>
                <a:latin typeface="Times New Roman" pitchFamily="18" charset="0"/>
                <a:cs typeface="Times New Roman" pitchFamily="18" charset="0"/>
              </a:rPr>
              <a:t>.</a:t>
            </a:r>
            <a:endParaRPr lang="en-GB" sz="1700" i="1">
              <a:solidFill>
                <a:srgbClr val="FF9933"/>
              </a:solidFill>
              <a:latin typeface="Times New Roman" pitchFamily="18" charset="0"/>
              <a:cs typeface="Times New Roman" pitchFamily="18" charset="0"/>
            </a:endParaRPr>
          </a:p>
        </p:txBody>
      </p:sp>
      <p:sp>
        <p:nvSpPr>
          <p:cNvPr id="27" name="TextBox 26">
            <a:extLst>
              <a:ext uri="{FF2B5EF4-FFF2-40B4-BE49-F238E27FC236}">
                <a16:creationId xmlns:a16="http://schemas.microsoft.com/office/drawing/2014/main" id="{7CBEAFF7-7F50-4865-AAFD-043B0872EC34}"/>
              </a:ext>
            </a:extLst>
          </p:cNvPr>
          <p:cNvSpPr txBox="1"/>
          <p:nvPr/>
        </p:nvSpPr>
        <p:spPr>
          <a:xfrm>
            <a:off x="4772355" y="4487254"/>
            <a:ext cx="6702938" cy="877163"/>
          </a:xfrm>
          <a:prstGeom prst="rect">
            <a:avLst/>
          </a:prstGeom>
          <a:noFill/>
        </p:spPr>
        <p:txBody>
          <a:bodyPr wrap="square" rtlCol="0">
            <a:spAutoFit/>
          </a:bodyPr>
          <a:lstStyle/>
          <a:p>
            <a:r>
              <a:rPr lang="vi-VN" sz="1700" i="1">
                <a:solidFill>
                  <a:schemeClr val="accent3">
                    <a:lumMod val="75000"/>
                  </a:schemeClr>
                </a:solidFill>
                <a:latin typeface="Times New Roman" pitchFamily="18" charset="0"/>
                <a:cs typeface="Times New Roman" pitchFamily="18" charset="0"/>
              </a:rPr>
              <a:t>Tìm hiểu lịch sử Đội, các tấm gương anh hùng nhỏ tuổi; thực hiện các phong trào của Đội; tích cực tham gia sinh hoạt Đội và phụ trách Sao nhi đồng</a:t>
            </a:r>
            <a:r>
              <a:rPr lang="en-US" sz="1700" i="1">
                <a:solidFill>
                  <a:schemeClr val="accent3">
                    <a:lumMod val="75000"/>
                  </a:schemeClr>
                </a:solidFill>
                <a:latin typeface="Times New Roman" pitchFamily="18" charset="0"/>
                <a:cs typeface="Times New Roman" pitchFamily="18" charset="0"/>
              </a:rPr>
              <a:t>.</a:t>
            </a:r>
            <a:endParaRPr lang="en-GB" sz="1700" i="1">
              <a:solidFill>
                <a:schemeClr val="accent3">
                  <a:lumMod val="75000"/>
                </a:schemeClr>
              </a:solidFill>
              <a:latin typeface="Times New Roman" pitchFamily="18" charset="0"/>
              <a:cs typeface="Times New Roman" pitchFamily="18" charset="0"/>
            </a:endParaRPr>
          </a:p>
        </p:txBody>
      </p:sp>
      <p:grpSp>
        <p:nvGrpSpPr>
          <p:cNvPr id="30" name="Group 29">
            <a:extLst>
              <a:ext uri="{FF2B5EF4-FFF2-40B4-BE49-F238E27FC236}">
                <a16:creationId xmlns:a16="http://schemas.microsoft.com/office/drawing/2014/main" id="{C4336E0A-1ABB-4DB2-A408-C6C455A8EED4}"/>
              </a:ext>
            </a:extLst>
          </p:cNvPr>
          <p:cNvGrpSpPr/>
          <p:nvPr/>
        </p:nvGrpSpPr>
        <p:grpSpPr>
          <a:xfrm>
            <a:off x="7187401" y="5149874"/>
            <a:ext cx="2959213" cy="1588184"/>
            <a:chOff x="3903322" y="2310812"/>
            <a:chExt cx="3299145" cy="1813984"/>
          </a:xfrm>
        </p:grpSpPr>
        <p:sp>
          <p:nvSpPr>
            <p:cNvPr id="33" name="Shape 282">
              <a:extLst>
                <a:ext uri="{FF2B5EF4-FFF2-40B4-BE49-F238E27FC236}">
                  <a16:creationId xmlns:a16="http://schemas.microsoft.com/office/drawing/2014/main" id="{59BAC6F3-4A67-495E-A505-E837E61D9EFF}"/>
                </a:ext>
              </a:extLst>
            </p:cNvPr>
            <p:cNvSpPr/>
            <p:nvPr/>
          </p:nvSpPr>
          <p:spPr>
            <a:xfrm rot="21054193">
              <a:off x="4213020" y="3362895"/>
              <a:ext cx="1542860" cy="761901"/>
            </a:xfrm>
            <a:custGeom>
              <a:avLst/>
              <a:gdLst/>
              <a:ahLst/>
              <a:cxnLst/>
              <a:rect l="0" t="0" r="0" b="0"/>
              <a:pathLst>
                <a:path w="1048475" h="517762" extrusionOk="0">
                  <a:moveTo>
                    <a:pt x="23521" y="0"/>
                  </a:moveTo>
                  <a:lnTo>
                    <a:pt x="0" y="517762"/>
                  </a:lnTo>
                  <a:lnTo>
                    <a:pt x="1048475" y="248242"/>
                  </a:lnTo>
                  <a:lnTo>
                    <a:pt x="23521" y="0"/>
                  </a:lnTo>
                  <a:close/>
                </a:path>
              </a:pathLst>
            </a:custGeom>
            <a:solidFill>
              <a:srgbClr val="0C0C0C">
                <a:alpha val="63919"/>
              </a:srgbClr>
            </a:soli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Calibri"/>
                <a:ea typeface="Calibri"/>
                <a:cs typeface="Calibri"/>
                <a:sym typeface="Calibri"/>
              </a:endParaRPr>
            </a:p>
          </p:txBody>
        </p:sp>
        <p:sp>
          <p:nvSpPr>
            <p:cNvPr id="34" name="Shape 283">
              <a:extLst>
                <a:ext uri="{FF2B5EF4-FFF2-40B4-BE49-F238E27FC236}">
                  <a16:creationId xmlns:a16="http://schemas.microsoft.com/office/drawing/2014/main" id="{E7E46D74-8414-411C-AC79-84D05C169D1D}"/>
                </a:ext>
              </a:extLst>
            </p:cNvPr>
            <p:cNvSpPr/>
            <p:nvPr/>
          </p:nvSpPr>
          <p:spPr>
            <a:xfrm>
              <a:off x="4225053" y="2310812"/>
              <a:ext cx="2536908" cy="772724"/>
            </a:xfrm>
            <a:custGeom>
              <a:avLst/>
              <a:gdLst/>
              <a:ahLst/>
              <a:cxnLst/>
              <a:rect l="0" t="0" r="0" b="0"/>
              <a:pathLst>
                <a:path w="3783821" h="1152525" extrusionOk="0">
                  <a:moveTo>
                    <a:pt x="0" y="213297"/>
                  </a:moveTo>
                  <a:lnTo>
                    <a:pt x="2183621" y="0"/>
                  </a:lnTo>
                  <a:lnTo>
                    <a:pt x="3783821" y="695325"/>
                  </a:lnTo>
                  <a:lnTo>
                    <a:pt x="659621" y="1152525"/>
                  </a:lnTo>
                  <a:lnTo>
                    <a:pt x="0" y="213297"/>
                  </a:lnTo>
                  <a:close/>
                </a:path>
              </a:pathLst>
            </a:custGeom>
            <a:gradFill>
              <a:gsLst>
                <a:gs pos="0">
                  <a:schemeClr val="accent3"/>
                </a:gs>
                <a:gs pos="50000">
                  <a:srgbClr val="92D050"/>
                </a:gs>
                <a:gs pos="100000">
                  <a:schemeClr val="accent3">
                    <a:lumMod val="40000"/>
                    <a:lumOff val="60000"/>
                  </a:schemeClr>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Calibri"/>
                <a:ea typeface="Calibri"/>
                <a:cs typeface="Calibri"/>
                <a:sym typeface="Calibri"/>
              </a:endParaRPr>
            </a:p>
          </p:txBody>
        </p:sp>
        <p:sp>
          <p:nvSpPr>
            <p:cNvPr id="35" name="Shape 284">
              <a:extLst>
                <a:ext uri="{FF2B5EF4-FFF2-40B4-BE49-F238E27FC236}">
                  <a16:creationId xmlns:a16="http://schemas.microsoft.com/office/drawing/2014/main" id="{AF97683E-56BB-4F40-85B9-959B2E3DC550}"/>
                </a:ext>
              </a:extLst>
            </p:cNvPr>
            <p:cNvSpPr/>
            <p:nvPr/>
          </p:nvSpPr>
          <p:spPr>
            <a:xfrm>
              <a:off x="3903322" y="2881757"/>
              <a:ext cx="226950" cy="410085"/>
            </a:xfrm>
            <a:custGeom>
              <a:avLst/>
              <a:gdLst/>
              <a:ahLst/>
              <a:cxnLst/>
              <a:rect l="0" t="0" r="0" b="0"/>
              <a:pathLst>
                <a:path w="160395" h="243277" extrusionOk="0">
                  <a:moveTo>
                    <a:pt x="0" y="124097"/>
                  </a:moveTo>
                  <a:lnTo>
                    <a:pt x="65314" y="0"/>
                  </a:lnTo>
                  <a:lnTo>
                    <a:pt x="160395" y="243277"/>
                  </a:lnTo>
                  <a:lnTo>
                    <a:pt x="0" y="124097"/>
                  </a:lnTo>
                  <a:close/>
                </a:path>
              </a:pathLst>
            </a:custGeom>
            <a:solidFill>
              <a:srgbClr val="0C0C0C">
                <a:alpha val="23920"/>
              </a:srgbClr>
            </a:soli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Calibri"/>
                <a:ea typeface="Calibri"/>
                <a:cs typeface="Calibri"/>
                <a:sym typeface="Calibri"/>
              </a:endParaRPr>
            </a:p>
          </p:txBody>
        </p:sp>
        <p:sp>
          <p:nvSpPr>
            <p:cNvPr id="36" name="Shape 285">
              <a:extLst>
                <a:ext uri="{FF2B5EF4-FFF2-40B4-BE49-F238E27FC236}">
                  <a16:creationId xmlns:a16="http://schemas.microsoft.com/office/drawing/2014/main" id="{1A0482ED-CBA6-414A-B2FD-4B903FA5093D}"/>
                </a:ext>
              </a:extLst>
            </p:cNvPr>
            <p:cNvSpPr/>
            <p:nvPr/>
          </p:nvSpPr>
          <p:spPr>
            <a:xfrm>
              <a:off x="3926870" y="2451139"/>
              <a:ext cx="755037" cy="1596537"/>
            </a:xfrm>
            <a:custGeom>
              <a:avLst/>
              <a:gdLst/>
              <a:ahLst/>
              <a:cxnLst/>
              <a:rect l="0" t="0" r="0" b="0"/>
              <a:pathLst>
                <a:path w="1126145" h="2381250" extrusionOk="0">
                  <a:moveTo>
                    <a:pt x="447675" y="0"/>
                  </a:moveTo>
                  <a:lnTo>
                    <a:pt x="1126145" y="935772"/>
                  </a:lnTo>
                  <a:lnTo>
                    <a:pt x="623887" y="2381250"/>
                  </a:lnTo>
                  <a:lnTo>
                    <a:pt x="0" y="571500"/>
                  </a:lnTo>
                  <a:lnTo>
                    <a:pt x="447675" y="0"/>
                  </a:lnTo>
                  <a:close/>
                </a:path>
              </a:pathLst>
            </a:custGeom>
            <a:gradFill>
              <a:gsLst>
                <a:gs pos="0">
                  <a:schemeClr val="accent3"/>
                </a:gs>
                <a:gs pos="50000">
                  <a:srgbClr val="92D050"/>
                </a:gs>
                <a:gs pos="100000">
                  <a:schemeClr val="accent3">
                    <a:lumMod val="60000"/>
                    <a:lumOff val="40000"/>
                  </a:schemeClr>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Calibri"/>
                <a:ea typeface="Calibri"/>
                <a:cs typeface="Calibri"/>
                <a:sym typeface="Calibri"/>
              </a:endParaRPr>
            </a:p>
          </p:txBody>
        </p:sp>
        <p:sp>
          <p:nvSpPr>
            <p:cNvPr id="37" name="Shape 286">
              <a:extLst>
                <a:ext uri="{FF2B5EF4-FFF2-40B4-BE49-F238E27FC236}">
                  <a16:creationId xmlns:a16="http://schemas.microsoft.com/office/drawing/2014/main" id="{1C2677DC-D714-4492-9CD3-B8118E16D2FC}"/>
                </a:ext>
              </a:extLst>
            </p:cNvPr>
            <p:cNvSpPr/>
            <p:nvPr/>
          </p:nvSpPr>
          <p:spPr>
            <a:xfrm>
              <a:off x="4341471" y="2776441"/>
              <a:ext cx="2860996" cy="1270843"/>
            </a:xfrm>
            <a:custGeom>
              <a:avLst/>
              <a:gdLst/>
              <a:ahLst/>
              <a:cxnLst/>
              <a:rect l="0" t="0" r="0" b="0"/>
              <a:pathLst>
                <a:path w="4267200" h="1895475" extrusionOk="0">
                  <a:moveTo>
                    <a:pt x="0" y="1895475"/>
                  </a:moveTo>
                  <a:lnTo>
                    <a:pt x="504825" y="438150"/>
                  </a:lnTo>
                  <a:lnTo>
                    <a:pt x="3609975" y="0"/>
                  </a:lnTo>
                  <a:lnTo>
                    <a:pt x="4267200" y="923925"/>
                  </a:lnTo>
                  <a:lnTo>
                    <a:pt x="0" y="1895475"/>
                  </a:lnTo>
                  <a:close/>
                </a:path>
              </a:pathLst>
            </a:custGeom>
            <a:gradFill>
              <a:gsLst>
                <a:gs pos="0">
                  <a:schemeClr val="accent3">
                    <a:lumMod val="75000"/>
                  </a:schemeClr>
                </a:gs>
                <a:gs pos="50000">
                  <a:srgbClr val="92D050"/>
                </a:gs>
                <a:gs pos="100000">
                  <a:schemeClr val="accent3">
                    <a:lumMod val="40000"/>
                    <a:lumOff val="60000"/>
                  </a:schemeClr>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Arial"/>
                <a:ea typeface="Arial"/>
                <a:cs typeface="Arial"/>
                <a:sym typeface="Arial"/>
              </a:endParaRPr>
            </a:p>
          </p:txBody>
        </p:sp>
      </p:grpSp>
      <p:sp>
        <p:nvSpPr>
          <p:cNvPr id="38" name="TextBox 37">
            <a:extLst>
              <a:ext uri="{FF2B5EF4-FFF2-40B4-BE49-F238E27FC236}">
                <a16:creationId xmlns:a16="http://schemas.microsoft.com/office/drawing/2014/main" id="{627D2584-2934-4600-B14E-179D7BFA502C}"/>
              </a:ext>
            </a:extLst>
          </p:cNvPr>
          <p:cNvSpPr txBox="1"/>
          <p:nvPr/>
        </p:nvSpPr>
        <p:spPr>
          <a:xfrm rot="20864081">
            <a:off x="7500896" y="5751442"/>
            <a:ext cx="2053068" cy="461665"/>
          </a:xfrm>
          <a:prstGeom prst="rect">
            <a:avLst/>
          </a:prstGeom>
          <a:noFill/>
        </p:spPr>
        <p:txBody>
          <a:bodyPr wrap="square" rtlCol="0">
            <a:spAutoFit/>
          </a:bodyPr>
          <a:lstStyle/>
          <a:p>
            <a:pPr algn="ctr"/>
            <a:r>
              <a:rPr lang="en-GB" sz="2400" b="1">
                <a:solidFill>
                  <a:schemeClr val="bg1"/>
                </a:solidFill>
                <a:latin typeface="Times New Roman" pitchFamily="18" charset="0"/>
                <a:cs typeface="Times New Roman" pitchFamily="18" charset="0"/>
              </a:rPr>
              <a:t>MĂNG NON</a:t>
            </a:r>
          </a:p>
        </p:txBody>
      </p:sp>
      <p:grpSp>
        <p:nvGrpSpPr>
          <p:cNvPr id="39" name="Group 38">
            <a:extLst>
              <a:ext uri="{FF2B5EF4-FFF2-40B4-BE49-F238E27FC236}">
                <a16:creationId xmlns:a16="http://schemas.microsoft.com/office/drawing/2014/main" id="{41AD9891-DFAE-4767-ACC0-FF9EDFC19CB5}"/>
              </a:ext>
            </a:extLst>
          </p:cNvPr>
          <p:cNvGrpSpPr/>
          <p:nvPr/>
        </p:nvGrpSpPr>
        <p:grpSpPr>
          <a:xfrm>
            <a:off x="3260804" y="5537850"/>
            <a:ext cx="1502431" cy="921744"/>
            <a:chOff x="111996" y="2775516"/>
            <a:chExt cx="1672679" cy="831246"/>
          </a:xfrm>
        </p:grpSpPr>
        <p:sp>
          <p:nvSpPr>
            <p:cNvPr id="40" name="Shape 323">
              <a:extLst>
                <a:ext uri="{FF2B5EF4-FFF2-40B4-BE49-F238E27FC236}">
                  <a16:creationId xmlns:a16="http://schemas.microsoft.com/office/drawing/2014/main" id="{D5783994-099E-4DD2-AF3F-465AAFD1A4C4}"/>
                </a:ext>
                <a:ext uri="{C183D7F6-B498-43B3-948B-1728B52AA6E4}">
                  <adec:decorative xmlns:adec="http://schemas.microsoft.com/office/drawing/2017/decorative" val="0"/>
                </a:ext>
              </a:extLst>
            </p:cNvPr>
            <p:cNvSpPr/>
            <p:nvPr/>
          </p:nvSpPr>
          <p:spPr>
            <a:xfrm rot="21153494">
              <a:off x="111996" y="2940698"/>
              <a:ext cx="1659047" cy="666064"/>
            </a:xfrm>
            <a:custGeom>
              <a:avLst/>
              <a:gdLst/>
              <a:ahLst/>
              <a:cxnLst/>
              <a:rect l="0" t="0" r="0" b="0"/>
              <a:pathLst>
                <a:path w="163180" h="66288" extrusionOk="0">
                  <a:moveTo>
                    <a:pt x="90243" y="4462"/>
                  </a:moveTo>
                  <a:cubicBezTo>
                    <a:pt x="83153" y="411"/>
                    <a:pt x="74073" y="1064"/>
                    <a:pt x="65923" y="1544"/>
                  </a:cubicBezTo>
                  <a:cubicBezTo>
                    <a:pt x="51317" y="2403"/>
                    <a:pt x="36068" y="4456"/>
                    <a:pt x="23122" y="11271"/>
                  </a:cubicBezTo>
                  <a:cubicBezTo>
                    <a:pt x="13017" y="16589"/>
                    <a:pt x="6735" y="34519"/>
                    <a:pt x="13070" y="44021"/>
                  </a:cubicBezTo>
                  <a:cubicBezTo>
                    <a:pt x="21835" y="57167"/>
                    <a:pt x="41794" y="58763"/>
                    <a:pt x="57493" y="60558"/>
                  </a:cubicBezTo>
                  <a:cubicBezTo>
                    <a:pt x="73278" y="62362"/>
                    <a:pt x="89298" y="61843"/>
                    <a:pt x="105158" y="60882"/>
                  </a:cubicBezTo>
                  <a:cubicBezTo>
                    <a:pt x="125659" y="59638"/>
                    <a:pt x="157481" y="50275"/>
                    <a:pt x="158336" y="29754"/>
                  </a:cubicBezTo>
                  <a:cubicBezTo>
                    <a:pt x="158619" y="22933"/>
                    <a:pt x="156399" y="13869"/>
                    <a:pt x="150230" y="10947"/>
                  </a:cubicBezTo>
                  <a:cubicBezTo>
                    <a:pt x="140016" y="6108"/>
                    <a:pt x="128254" y="5622"/>
                    <a:pt x="117156" y="3489"/>
                  </a:cubicBezTo>
                  <a:cubicBezTo>
                    <a:pt x="107058" y="1547"/>
                    <a:pt x="96605" y="2637"/>
                    <a:pt x="86352" y="1868"/>
                  </a:cubicBezTo>
                  <a:cubicBezTo>
                    <a:pt x="69537" y="606"/>
                    <a:pt x="52188" y="-1639"/>
                    <a:pt x="35768" y="2192"/>
                  </a:cubicBezTo>
                  <a:cubicBezTo>
                    <a:pt x="28377" y="3916"/>
                    <a:pt x="20506" y="5025"/>
                    <a:pt x="14043" y="9002"/>
                  </a:cubicBezTo>
                  <a:cubicBezTo>
                    <a:pt x="5849" y="14043"/>
                    <a:pt x="-2454" y="25546"/>
                    <a:pt x="748" y="34618"/>
                  </a:cubicBezTo>
                  <a:cubicBezTo>
                    <a:pt x="8217" y="55774"/>
                    <a:pt x="39445" y="60369"/>
                    <a:pt x="61708" y="63152"/>
                  </a:cubicBezTo>
                  <a:cubicBezTo>
                    <a:pt x="92043" y="66943"/>
                    <a:pt x="130197" y="71091"/>
                    <a:pt x="152500" y="50182"/>
                  </a:cubicBezTo>
                  <a:cubicBezTo>
                    <a:pt x="161822" y="41441"/>
                    <a:pt x="168060" y="20138"/>
                    <a:pt x="158012" y="12244"/>
                  </a:cubicBezTo>
                  <a:cubicBezTo>
                    <a:pt x="155373" y="10170"/>
                    <a:pt x="151539" y="10463"/>
                    <a:pt x="148284" y="9650"/>
                  </a:cubicBezTo>
                  <a:cubicBezTo>
                    <a:pt x="134410" y="6181"/>
                    <a:pt x="119783" y="6732"/>
                    <a:pt x="105483" y="6732"/>
                  </a:cubicBezTo>
                </a:path>
              </a:pathLst>
            </a:custGeom>
            <a:noFill/>
            <a:ln w="9525" cap="flat" cmpd="sng">
              <a:solidFill>
                <a:schemeClr val="accent3">
                  <a:lumMod val="75000"/>
                </a:schemeClr>
              </a:solidFill>
              <a:prstDash val="solid"/>
              <a:round/>
              <a:headEnd type="none" w="lg" len="lg"/>
              <a:tailEnd type="none" w="lg" len="lg"/>
            </a:ln>
          </p:spPr>
        </p:sp>
        <p:sp>
          <p:nvSpPr>
            <p:cNvPr id="41" name="TextBox 40">
              <a:extLst>
                <a:ext uri="{FF2B5EF4-FFF2-40B4-BE49-F238E27FC236}">
                  <a16:creationId xmlns:a16="http://schemas.microsoft.com/office/drawing/2014/main" id="{958DE538-2659-45A0-A4FD-D943688A69B3}"/>
                </a:ext>
              </a:extLst>
            </p:cNvPr>
            <p:cNvSpPr txBox="1"/>
            <p:nvPr/>
          </p:nvSpPr>
          <p:spPr>
            <a:xfrm rot="21402512">
              <a:off x="160297" y="2775516"/>
              <a:ext cx="162437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a:ln>
                    <a:noFill/>
                  </a:ln>
                  <a:solidFill>
                    <a:srgbClr val="8BAB42">
                      <a:lumMod val="75000"/>
                    </a:srgbClr>
                  </a:solidFill>
                  <a:effectLst/>
                  <a:uLnTx/>
                  <a:uFillTx/>
                  <a:latin typeface="UVF You Make Me Smile" panose="02000603000000000000" pitchFamily="2" charset="0"/>
                  <a:ea typeface="UVF You Make Me Smile" panose="02000603000000000000" pitchFamily="2" charset="0"/>
                  <a:cs typeface="Arial"/>
                  <a:sym typeface="Arial"/>
                  <a:rtl val="0"/>
                </a:rPr>
                <a:t>Lớp 4</a:t>
              </a:r>
            </a:p>
          </p:txBody>
        </p:sp>
      </p:grpSp>
      <p:grpSp>
        <p:nvGrpSpPr>
          <p:cNvPr id="42" name="Group 41">
            <a:extLst>
              <a:ext uri="{FF2B5EF4-FFF2-40B4-BE49-F238E27FC236}">
                <a16:creationId xmlns:a16="http://schemas.microsoft.com/office/drawing/2014/main" id="{6E7B7C2E-8228-4B9F-A6E3-4CCB4AF57C15}"/>
              </a:ext>
            </a:extLst>
          </p:cNvPr>
          <p:cNvGrpSpPr/>
          <p:nvPr/>
        </p:nvGrpSpPr>
        <p:grpSpPr>
          <a:xfrm>
            <a:off x="4919444" y="5549905"/>
            <a:ext cx="1388488" cy="966112"/>
            <a:chOff x="111996" y="2775516"/>
            <a:chExt cx="1672679" cy="831246"/>
          </a:xfrm>
        </p:grpSpPr>
        <p:sp>
          <p:nvSpPr>
            <p:cNvPr id="43" name="Shape 323">
              <a:extLst>
                <a:ext uri="{FF2B5EF4-FFF2-40B4-BE49-F238E27FC236}">
                  <a16:creationId xmlns:a16="http://schemas.microsoft.com/office/drawing/2014/main" id="{C82D20C6-A113-48B1-A032-881D9FC9FEA8}"/>
                </a:ext>
                <a:ext uri="{C183D7F6-B498-43B3-948B-1728B52AA6E4}">
                  <adec:decorative xmlns:adec="http://schemas.microsoft.com/office/drawing/2017/decorative" val="0"/>
                </a:ext>
              </a:extLst>
            </p:cNvPr>
            <p:cNvSpPr/>
            <p:nvPr/>
          </p:nvSpPr>
          <p:spPr>
            <a:xfrm rot="21153494">
              <a:off x="111996" y="2940698"/>
              <a:ext cx="1659047" cy="666064"/>
            </a:xfrm>
            <a:custGeom>
              <a:avLst/>
              <a:gdLst/>
              <a:ahLst/>
              <a:cxnLst/>
              <a:rect l="0" t="0" r="0" b="0"/>
              <a:pathLst>
                <a:path w="163180" h="66288" extrusionOk="0">
                  <a:moveTo>
                    <a:pt x="90243" y="4462"/>
                  </a:moveTo>
                  <a:cubicBezTo>
                    <a:pt x="83153" y="411"/>
                    <a:pt x="74073" y="1064"/>
                    <a:pt x="65923" y="1544"/>
                  </a:cubicBezTo>
                  <a:cubicBezTo>
                    <a:pt x="51317" y="2403"/>
                    <a:pt x="36068" y="4456"/>
                    <a:pt x="23122" y="11271"/>
                  </a:cubicBezTo>
                  <a:cubicBezTo>
                    <a:pt x="13017" y="16589"/>
                    <a:pt x="6735" y="34519"/>
                    <a:pt x="13070" y="44021"/>
                  </a:cubicBezTo>
                  <a:cubicBezTo>
                    <a:pt x="21835" y="57167"/>
                    <a:pt x="41794" y="58763"/>
                    <a:pt x="57493" y="60558"/>
                  </a:cubicBezTo>
                  <a:cubicBezTo>
                    <a:pt x="73278" y="62362"/>
                    <a:pt x="89298" y="61843"/>
                    <a:pt x="105158" y="60882"/>
                  </a:cubicBezTo>
                  <a:cubicBezTo>
                    <a:pt x="125659" y="59638"/>
                    <a:pt x="157481" y="50275"/>
                    <a:pt x="158336" y="29754"/>
                  </a:cubicBezTo>
                  <a:cubicBezTo>
                    <a:pt x="158619" y="22933"/>
                    <a:pt x="156399" y="13869"/>
                    <a:pt x="150230" y="10947"/>
                  </a:cubicBezTo>
                  <a:cubicBezTo>
                    <a:pt x="140016" y="6108"/>
                    <a:pt x="128254" y="5622"/>
                    <a:pt x="117156" y="3489"/>
                  </a:cubicBezTo>
                  <a:cubicBezTo>
                    <a:pt x="107058" y="1547"/>
                    <a:pt x="96605" y="2637"/>
                    <a:pt x="86352" y="1868"/>
                  </a:cubicBezTo>
                  <a:cubicBezTo>
                    <a:pt x="69537" y="606"/>
                    <a:pt x="52188" y="-1639"/>
                    <a:pt x="35768" y="2192"/>
                  </a:cubicBezTo>
                  <a:cubicBezTo>
                    <a:pt x="28377" y="3916"/>
                    <a:pt x="20506" y="5025"/>
                    <a:pt x="14043" y="9002"/>
                  </a:cubicBezTo>
                  <a:cubicBezTo>
                    <a:pt x="5849" y="14043"/>
                    <a:pt x="-2454" y="25546"/>
                    <a:pt x="748" y="34618"/>
                  </a:cubicBezTo>
                  <a:cubicBezTo>
                    <a:pt x="8217" y="55774"/>
                    <a:pt x="39445" y="60369"/>
                    <a:pt x="61708" y="63152"/>
                  </a:cubicBezTo>
                  <a:cubicBezTo>
                    <a:pt x="92043" y="66943"/>
                    <a:pt x="130197" y="71091"/>
                    <a:pt x="152500" y="50182"/>
                  </a:cubicBezTo>
                  <a:cubicBezTo>
                    <a:pt x="161822" y="41441"/>
                    <a:pt x="168060" y="20138"/>
                    <a:pt x="158012" y="12244"/>
                  </a:cubicBezTo>
                  <a:cubicBezTo>
                    <a:pt x="155373" y="10170"/>
                    <a:pt x="151539" y="10463"/>
                    <a:pt x="148284" y="9650"/>
                  </a:cubicBezTo>
                  <a:cubicBezTo>
                    <a:pt x="134410" y="6181"/>
                    <a:pt x="119783" y="6732"/>
                    <a:pt x="105483" y="6732"/>
                  </a:cubicBezTo>
                </a:path>
              </a:pathLst>
            </a:custGeom>
            <a:noFill/>
            <a:ln w="9525" cap="flat" cmpd="sng">
              <a:solidFill>
                <a:schemeClr val="accent3">
                  <a:lumMod val="75000"/>
                </a:schemeClr>
              </a:solidFill>
              <a:prstDash val="solid"/>
              <a:round/>
              <a:headEnd type="none" w="lg" len="lg"/>
              <a:tailEnd type="none" w="lg" len="lg"/>
            </a:ln>
          </p:spPr>
        </p:sp>
        <p:sp>
          <p:nvSpPr>
            <p:cNvPr id="44" name="TextBox 43">
              <a:extLst>
                <a:ext uri="{FF2B5EF4-FFF2-40B4-BE49-F238E27FC236}">
                  <a16:creationId xmlns:a16="http://schemas.microsoft.com/office/drawing/2014/main" id="{DB791899-332D-4C0A-B7D0-B0FA4BED9BE4}"/>
                </a:ext>
              </a:extLst>
            </p:cNvPr>
            <p:cNvSpPr txBox="1"/>
            <p:nvPr/>
          </p:nvSpPr>
          <p:spPr>
            <a:xfrm rot="21402512">
              <a:off x="160297" y="2775516"/>
              <a:ext cx="162437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a:ln>
                    <a:noFill/>
                  </a:ln>
                  <a:solidFill>
                    <a:srgbClr val="8BAB42">
                      <a:lumMod val="75000"/>
                    </a:srgbClr>
                  </a:solidFill>
                  <a:effectLst/>
                  <a:uLnTx/>
                  <a:uFillTx/>
                  <a:latin typeface="UVF You Make Me Smile" panose="02000603000000000000" pitchFamily="2" charset="0"/>
                  <a:ea typeface="UVF You Make Me Smile" panose="02000603000000000000" pitchFamily="2" charset="0"/>
                  <a:cs typeface="Arial"/>
                  <a:sym typeface="Arial"/>
                  <a:rtl val="0"/>
                </a:rPr>
                <a:t>Lớp 5</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right)">
                                      <p:cBhvr>
                                        <p:cTn id="7" dur="500"/>
                                        <p:tgtEl>
                                          <p:spTgt spid="3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right)">
                                      <p:cBhvr>
                                        <p:cTn id="1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7170" name="Group 37"/>
          <p:cNvGrpSpPr>
            <a:grpSpLocks/>
          </p:cNvGrpSpPr>
          <p:nvPr/>
        </p:nvGrpSpPr>
        <p:grpSpPr bwMode="auto">
          <a:xfrm>
            <a:off x="1905000" y="542925"/>
            <a:ext cx="6497638" cy="558800"/>
            <a:chOff x="1631147" y="1316985"/>
            <a:chExt cx="5761832" cy="559049"/>
          </a:xfrm>
        </p:grpSpPr>
        <p:sp>
          <p:nvSpPr>
            <p:cNvPr id="39" name="Freeform 38"/>
            <p:cNvSpPr/>
            <p:nvPr/>
          </p:nvSpPr>
          <p:spPr>
            <a:xfrm>
              <a:off x="1631147" y="1316985"/>
              <a:ext cx="5761832" cy="559049"/>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61832" h="559049">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gradFill flip="none" rotWithShape="1">
              <a:gsLst>
                <a:gs pos="0">
                  <a:srgbClr val="02ACE7">
                    <a:lumMod val="100000"/>
                  </a:srgbClr>
                </a:gs>
                <a:gs pos="14000">
                  <a:srgbClr val="028AB9"/>
                </a:gs>
                <a:gs pos="50000">
                  <a:srgbClr val="02ACE7"/>
                </a:gs>
                <a:gs pos="100000">
                  <a:srgbClr val="02ACE7">
                    <a:lumMod val="100000"/>
                  </a:srgbClr>
                </a:gs>
                <a:gs pos="86000">
                  <a:srgbClr val="02ACE7">
                    <a:lumMod val="80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0" name="Freeform 39"/>
            <p:cNvSpPr/>
            <p:nvPr/>
          </p:nvSpPr>
          <p:spPr>
            <a:xfrm>
              <a:off x="1732503" y="1374160"/>
              <a:ext cx="5563342" cy="452640"/>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61832" h="559049">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noFill/>
            <a:ln w="19050">
              <a:solidFill>
                <a:srgbClr val="90E1F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7171" name="Group 34"/>
          <p:cNvGrpSpPr>
            <a:grpSpLocks/>
          </p:cNvGrpSpPr>
          <p:nvPr/>
        </p:nvGrpSpPr>
        <p:grpSpPr bwMode="auto">
          <a:xfrm>
            <a:off x="2071688" y="2381251"/>
            <a:ext cx="1047750" cy="493713"/>
            <a:chOff x="1714500" y="3094038"/>
            <a:chExt cx="1047750" cy="551111"/>
          </a:xfrm>
        </p:grpSpPr>
        <p:sp>
          <p:nvSpPr>
            <p:cNvPr id="36" name="Freeform 35"/>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02ACE7">
                    <a:lumMod val="95000"/>
                    <a:lumOff val="5000"/>
                  </a:srgbClr>
                </a:gs>
                <a:gs pos="21000">
                  <a:srgbClr val="02ACE7">
                    <a:lumMod val="86000"/>
                  </a:srgbClr>
                </a:gs>
                <a:gs pos="52000">
                  <a:srgbClr val="02ACE7">
                    <a:lumMod val="90000"/>
                  </a:srgbClr>
                </a:gs>
                <a:gs pos="100000">
                  <a:srgbClr val="02ACE7">
                    <a:lumMod val="77000"/>
                  </a:srgbClr>
                </a:gs>
                <a:gs pos="86000">
                  <a:srgbClr val="02ACE7">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7" name="Freeform 36"/>
            <p:cNvSpPr/>
            <p:nvPr/>
          </p:nvSpPr>
          <p:spPr>
            <a:xfrm>
              <a:off x="1816100" y="3152517"/>
              <a:ext cx="919162" cy="437698"/>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90E1F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7172" name="Group 3"/>
          <p:cNvGrpSpPr>
            <a:grpSpLocks/>
          </p:cNvGrpSpPr>
          <p:nvPr/>
        </p:nvGrpSpPr>
        <p:grpSpPr bwMode="auto">
          <a:xfrm>
            <a:off x="3006726" y="1981200"/>
            <a:ext cx="7204075" cy="1219200"/>
            <a:chOff x="2530645" y="2460171"/>
            <a:chExt cx="4651820" cy="1219014"/>
          </a:xfrm>
        </p:grpSpPr>
        <p:pic>
          <p:nvPicPr>
            <p:cNvPr id="7216" name="Picture 4" descr="C:\Users\dell\Desktop\Icon sale page\Icon tĩnh\200wide.jpg"/>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17" name="Group 5"/>
            <p:cNvGrpSpPr>
              <a:grpSpLocks/>
            </p:cNvGrpSpPr>
            <p:nvPr/>
          </p:nvGrpSpPr>
          <p:grpSpPr bwMode="auto">
            <a:xfrm>
              <a:off x="2530645" y="2460171"/>
              <a:ext cx="4651820" cy="1011238"/>
              <a:chOff x="2671148" y="1311915"/>
              <a:chExt cx="3938587" cy="1011238"/>
            </a:xfrm>
          </p:grpSpPr>
          <p:pic>
            <p:nvPicPr>
              <p:cNvPr id="72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2762279" y="1386517"/>
                <a:ext cx="3777155" cy="861881"/>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grpSp>
        <p:nvGrpSpPr>
          <p:cNvPr id="7173" name="Group 8"/>
          <p:cNvGrpSpPr>
            <a:grpSpLocks/>
          </p:cNvGrpSpPr>
          <p:nvPr/>
        </p:nvGrpSpPr>
        <p:grpSpPr bwMode="auto">
          <a:xfrm>
            <a:off x="2840039" y="304800"/>
            <a:ext cx="4651375" cy="1219200"/>
            <a:chOff x="2530645" y="1066800"/>
            <a:chExt cx="4651820" cy="1220177"/>
          </a:xfrm>
        </p:grpSpPr>
        <p:pic>
          <p:nvPicPr>
            <p:cNvPr id="7212" name="Picture 4" descr="C:\Users\dell\Desktop\Icon sale page\Icon tĩnh\200wide.jpg"/>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flipH="1">
              <a:off x="2631272" y="2040885"/>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13" name="Group 10"/>
            <p:cNvGrpSpPr>
              <a:grpSpLocks/>
            </p:cNvGrpSpPr>
            <p:nvPr/>
          </p:nvGrpSpPr>
          <p:grpSpPr bwMode="auto">
            <a:xfrm>
              <a:off x="2530645" y="1066800"/>
              <a:ext cx="4651820" cy="1011238"/>
              <a:chOff x="2671148" y="1311915"/>
              <a:chExt cx="3938587" cy="1011238"/>
            </a:xfrm>
          </p:grpSpPr>
          <p:pic>
            <p:nvPicPr>
              <p:cNvPr id="72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unded Rectangle 12"/>
              <p:cNvSpPr/>
              <p:nvPr/>
            </p:nvSpPr>
            <p:spPr>
              <a:xfrm>
                <a:off x="2762555" y="1386588"/>
                <a:ext cx="3777280" cy="861115"/>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sp>
        <p:nvSpPr>
          <p:cNvPr id="7174" name="TextBox 23"/>
          <p:cNvSpPr txBox="1">
            <a:spLocks noChangeArrowheads="1"/>
          </p:cNvSpPr>
          <p:nvPr/>
        </p:nvSpPr>
        <p:spPr bwMode="auto">
          <a:xfrm>
            <a:off x="4117975" y="457201"/>
            <a:ext cx="21161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3600" b="1">
                <a:solidFill>
                  <a:srgbClr val="0070C0"/>
                </a:solidFill>
                <a:latin typeface="Calibri" panose="020F0502020204030204" pitchFamily="34" charset="0"/>
                <a:cs typeface="Calibri" panose="020F0502020204030204" pitchFamily="34" charset="0"/>
              </a:rPr>
              <a:t>MỤC TIÊU</a:t>
            </a:r>
          </a:p>
        </p:txBody>
      </p:sp>
      <p:sp>
        <p:nvSpPr>
          <p:cNvPr id="7175" name="Rectangle 24"/>
          <p:cNvSpPr>
            <a:spLocks noChangeArrowheads="1"/>
          </p:cNvSpPr>
          <p:nvPr/>
        </p:nvSpPr>
        <p:spPr bwMode="auto">
          <a:xfrm>
            <a:off x="4681538" y="2214564"/>
            <a:ext cx="49958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800" b="1">
                <a:solidFill>
                  <a:srgbClr val="FF0000"/>
                </a:solidFill>
                <a:latin typeface="Calibri" panose="020F0502020204030204" pitchFamily="34" charset="0"/>
                <a:cs typeface="Calibri" panose="020F0502020204030204" pitchFamily="34" charset="0"/>
              </a:rPr>
              <a:t>Hiểu nội dung của chương trình </a:t>
            </a:r>
            <a:endParaRPr lang="en-US" altLang="en-US" sz="2800">
              <a:solidFill>
                <a:srgbClr val="FF0000"/>
              </a:solidFill>
              <a:latin typeface="Calibri" panose="020F0502020204030204" pitchFamily="34" charset="0"/>
              <a:cs typeface="Calibri" panose="020F0502020204030204" pitchFamily="34" charset="0"/>
            </a:endParaRPr>
          </a:p>
        </p:txBody>
      </p:sp>
      <p:grpSp>
        <p:nvGrpSpPr>
          <p:cNvPr id="7176" name="Group 40"/>
          <p:cNvGrpSpPr>
            <a:grpSpLocks/>
          </p:cNvGrpSpPr>
          <p:nvPr/>
        </p:nvGrpSpPr>
        <p:grpSpPr bwMode="auto">
          <a:xfrm>
            <a:off x="2754314" y="2138364"/>
            <a:ext cx="1819275" cy="663575"/>
            <a:chOff x="2452688" y="2863775"/>
            <a:chExt cx="1819275" cy="662858"/>
          </a:xfrm>
        </p:grpSpPr>
        <p:sp>
          <p:nvSpPr>
            <p:cNvPr id="42" name="Freeform 41"/>
            <p:cNvSpPr/>
            <p:nvPr/>
          </p:nvSpPr>
          <p:spPr>
            <a:xfrm>
              <a:off x="2452688" y="2863775"/>
              <a:ext cx="1819275" cy="583569"/>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02ACE7">
                    <a:lumMod val="95000"/>
                  </a:srgbClr>
                </a:gs>
                <a:gs pos="0">
                  <a:srgbClr val="02ACE7">
                    <a:lumMod val="80000"/>
                    <a:lumOff val="20000"/>
                  </a:srgbClr>
                </a:gs>
                <a:gs pos="50000">
                  <a:srgbClr val="02ACE7">
                    <a:lumMod val="84000"/>
                  </a:srgbClr>
                </a:gs>
                <a:gs pos="60000">
                  <a:srgbClr val="02ACE7"/>
                </a:gs>
                <a:gs pos="100000">
                  <a:srgbClr val="02ACE7">
                    <a:lumMod val="79000"/>
                  </a:srgbClr>
                </a:gs>
                <a:gs pos="84000">
                  <a:srgbClr val="02ACE7">
                    <a:lumMod val="50000"/>
                    <a:lumOff val="50000"/>
                  </a:srgbClr>
                </a:gs>
                <a:gs pos="80000">
                  <a:srgbClr val="02ACE7">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 name="Freeform 42"/>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01749D"/>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51" name="Rectangle 50"/>
          <p:cNvSpPr/>
          <p:nvPr/>
        </p:nvSpPr>
        <p:spPr>
          <a:xfrm>
            <a:off x="2870684" y="2205756"/>
            <a:ext cx="1491447" cy="369332"/>
          </a:xfrm>
          <a:prstGeom prst="rect">
            <a:avLst/>
          </a:prstGeom>
        </p:spPr>
        <p:txBody>
          <a:bodyPr anchor="ctr">
            <a:spAutoFit/>
          </a:bodyPr>
          <a:lstStyle/>
          <a:p>
            <a:pPr algn="ctr" eaLnBrk="1" fontAlgn="auto" hangingPunct="1">
              <a:spcBef>
                <a:spcPts val="0"/>
              </a:spcBef>
              <a:spcAft>
                <a:spcPts val="0"/>
              </a:spcAft>
              <a:defRPr/>
            </a:pPr>
            <a:r>
              <a:rPr lang="en-US" b="1" kern="0" dirty="0">
                <a:solidFill>
                  <a:schemeClr val="bg1"/>
                </a:solidFill>
                <a:effectLst>
                  <a:glow rad="127000">
                    <a:srgbClr val="015775">
                      <a:alpha val="80000"/>
                    </a:srgbClr>
                  </a:glow>
                </a:effectLst>
              </a:rPr>
              <a:t>1</a:t>
            </a:r>
          </a:p>
        </p:txBody>
      </p:sp>
      <p:grpSp>
        <p:nvGrpSpPr>
          <p:cNvPr id="7178" name="Group 34"/>
          <p:cNvGrpSpPr>
            <a:grpSpLocks/>
          </p:cNvGrpSpPr>
          <p:nvPr/>
        </p:nvGrpSpPr>
        <p:grpSpPr bwMode="auto">
          <a:xfrm>
            <a:off x="1995488" y="3905251"/>
            <a:ext cx="1047750" cy="493713"/>
            <a:chOff x="1714500" y="3094038"/>
            <a:chExt cx="1047750" cy="551111"/>
          </a:xfrm>
        </p:grpSpPr>
        <p:sp>
          <p:nvSpPr>
            <p:cNvPr id="54" name="Freeform 53"/>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02ACE7">
                    <a:lumMod val="95000"/>
                    <a:lumOff val="5000"/>
                  </a:srgbClr>
                </a:gs>
                <a:gs pos="21000">
                  <a:srgbClr val="02ACE7">
                    <a:lumMod val="86000"/>
                  </a:srgbClr>
                </a:gs>
                <a:gs pos="52000">
                  <a:srgbClr val="02ACE7">
                    <a:lumMod val="90000"/>
                  </a:srgbClr>
                </a:gs>
                <a:gs pos="100000">
                  <a:srgbClr val="02ACE7">
                    <a:lumMod val="77000"/>
                  </a:srgbClr>
                </a:gs>
                <a:gs pos="86000">
                  <a:srgbClr val="02ACE7">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5" name="Freeform 54"/>
            <p:cNvSpPr/>
            <p:nvPr/>
          </p:nvSpPr>
          <p:spPr>
            <a:xfrm>
              <a:off x="1816100" y="3152517"/>
              <a:ext cx="919162" cy="437698"/>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90E1F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7179" name="Group 3"/>
          <p:cNvGrpSpPr>
            <a:grpSpLocks/>
          </p:cNvGrpSpPr>
          <p:nvPr/>
        </p:nvGrpSpPr>
        <p:grpSpPr bwMode="auto">
          <a:xfrm>
            <a:off x="2930526" y="3505200"/>
            <a:ext cx="7280275" cy="1219200"/>
            <a:chOff x="2530645" y="2460171"/>
            <a:chExt cx="4651820" cy="1219014"/>
          </a:xfrm>
        </p:grpSpPr>
        <p:pic>
          <p:nvPicPr>
            <p:cNvPr id="7202" name="Picture 4" descr="C:\Users\dell\Desktop\Icon sale page\Icon tĩnh\200wide.jpg"/>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03" name="Group 5"/>
            <p:cNvGrpSpPr>
              <a:grpSpLocks/>
            </p:cNvGrpSpPr>
            <p:nvPr/>
          </p:nvGrpSpPr>
          <p:grpSpPr bwMode="auto">
            <a:xfrm>
              <a:off x="2530645" y="2460171"/>
              <a:ext cx="4651820" cy="1011238"/>
              <a:chOff x="2671148" y="1311915"/>
              <a:chExt cx="3938587" cy="1011238"/>
            </a:xfrm>
          </p:grpSpPr>
          <p:pic>
            <p:nvPicPr>
              <p:cNvPr id="72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Rounded Rectangle 59"/>
              <p:cNvSpPr/>
              <p:nvPr/>
            </p:nvSpPr>
            <p:spPr>
              <a:xfrm>
                <a:off x="2762184" y="1386517"/>
                <a:ext cx="3777986" cy="861881"/>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sp>
        <p:nvSpPr>
          <p:cNvPr id="7180" name="Rectangle 24"/>
          <p:cNvSpPr>
            <a:spLocks noChangeArrowheads="1"/>
          </p:cNvSpPr>
          <p:nvPr/>
        </p:nvSpPr>
        <p:spPr bwMode="auto">
          <a:xfrm>
            <a:off x="4605339" y="3738564"/>
            <a:ext cx="53419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800" b="1">
                <a:solidFill>
                  <a:srgbClr val="FF0000"/>
                </a:solidFill>
                <a:latin typeface="Calibri" panose="020F0502020204030204" pitchFamily="34" charset="0"/>
                <a:cs typeface="Calibri" panose="020F0502020204030204" pitchFamily="34" charset="0"/>
              </a:rPr>
              <a:t>Nắm vững phương pháp triển khai </a:t>
            </a:r>
            <a:endParaRPr lang="en-US" altLang="en-US" sz="2800">
              <a:solidFill>
                <a:srgbClr val="FF0000"/>
              </a:solidFill>
              <a:latin typeface="Calibri" panose="020F0502020204030204" pitchFamily="34" charset="0"/>
              <a:cs typeface="Calibri" panose="020F0502020204030204" pitchFamily="34" charset="0"/>
            </a:endParaRPr>
          </a:p>
        </p:txBody>
      </p:sp>
      <p:grpSp>
        <p:nvGrpSpPr>
          <p:cNvPr id="7181" name="Group 40"/>
          <p:cNvGrpSpPr>
            <a:grpSpLocks/>
          </p:cNvGrpSpPr>
          <p:nvPr/>
        </p:nvGrpSpPr>
        <p:grpSpPr bwMode="auto">
          <a:xfrm>
            <a:off x="2678114" y="3662364"/>
            <a:ext cx="1819275" cy="663575"/>
            <a:chOff x="2452688" y="2863775"/>
            <a:chExt cx="1819275" cy="662858"/>
          </a:xfrm>
        </p:grpSpPr>
        <p:sp>
          <p:nvSpPr>
            <p:cNvPr id="63" name="Freeform 62"/>
            <p:cNvSpPr/>
            <p:nvPr/>
          </p:nvSpPr>
          <p:spPr>
            <a:xfrm>
              <a:off x="2452688" y="2863775"/>
              <a:ext cx="1819275" cy="583569"/>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02ACE7">
                    <a:lumMod val="95000"/>
                  </a:srgbClr>
                </a:gs>
                <a:gs pos="0">
                  <a:srgbClr val="02ACE7">
                    <a:lumMod val="80000"/>
                    <a:lumOff val="20000"/>
                  </a:srgbClr>
                </a:gs>
                <a:gs pos="50000">
                  <a:srgbClr val="02ACE7">
                    <a:lumMod val="84000"/>
                  </a:srgbClr>
                </a:gs>
                <a:gs pos="60000">
                  <a:srgbClr val="02ACE7"/>
                </a:gs>
                <a:gs pos="100000">
                  <a:srgbClr val="02ACE7">
                    <a:lumMod val="79000"/>
                  </a:srgbClr>
                </a:gs>
                <a:gs pos="84000">
                  <a:srgbClr val="02ACE7">
                    <a:lumMod val="50000"/>
                    <a:lumOff val="50000"/>
                  </a:srgbClr>
                </a:gs>
                <a:gs pos="80000">
                  <a:srgbClr val="02ACE7">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4" name="Freeform 63"/>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01749D"/>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65" name="Rectangle 64"/>
          <p:cNvSpPr/>
          <p:nvPr/>
        </p:nvSpPr>
        <p:spPr>
          <a:xfrm>
            <a:off x="2794484" y="3729756"/>
            <a:ext cx="1491447" cy="369332"/>
          </a:xfrm>
          <a:prstGeom prst="rect">
            <a:avLst/>
          </a:prstGeom>
        </p:spPr>
        <p:txBody>
          <a:bodyPr anchor="ctr">
            <a:spAutoFit/>
          </a:bodyPr>
          <a:lstStyle/>
          <a:p>
            <a:pPr algn="ctr" eaLnBrk="1" fontAlgn="auto" hangingPunct="1">
              <a:spcBef>
                <a:spcPts val="0"/>
              </a:spcBef>
              <a:spcAft>
                <a:spcPts val="0"/>
              </a:spcAft>
              <a:defRPr/>
            </a:pPr>
            <a:r>
              <a:rPr lang="en-US" b="1" kern="0" dirty="0">
                <a:solidFill>
                  <a:schemeClr val="bg1"/>
                </a:solidFill>
                <a:effectLst>
                  <a:glow rad="127000">
                    <a:srgbClr val="015775">
                      <a:alpha val="80000"/>
                    </a:srgbClr>
                  </a:glow>
                </a:effectLst>
              </a:rPr>
              <a:t>2</a:t>
            </a:r>
          </a:p>
        </p:txBody>
      </p:sp>
      <p:grpSp>
        <p:nvGrpSpPr>
          <p:cNvPr id="7183" name="Group 34"/>
          <p:cNvGrpSpPr>
            <a:grpSpLocks/>
          </p:cNvGrpSpPr>
          <p:nvPr/>
        </p:nvGrpSpPr>
        <p:grpSpPr bwMode="auto">
          <a:xfrm>
            <a:off x="1981200" y="5353051"/>
            <a:ext cx="1047750" cy="493713"/>
            <a:chOff x="1714500" y="3094038"/>
            <a:chExt cx="1047750" cy="551111"/>
          </a:xfrm>
        </p:grpSpPr>
        <p:sp>
          <p:nvSpPr>
            <p:cNvPr id="67" name="Freeform 66"/>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02ACE7">
                    <a:lumMod val="95000"/>
                    <a:lumOff val="5000"/>
                  </a:srgbClr>
                </a:gs>
                <a:gs pos="21000">
                  <a:srgbClr val="02ACE7">
                    <a:lumMod val="86000"/>
                  </a:srgbClr>
                </a:gs>
                <a:gs pos="52000">
                  <a:srgbClr val="02ACE7">
                    <a:lumMod val="90000"/>
                  </a:srgbClr>
                </a:gs>
                <a:gs pos="100000">
                  <a:srgbClr val="02ACE7">
                    <a:lumMod val="77000"/>
                  </a:srgbClr>
                </a:gs>
                <a:gs pos="86000">
                  <a:srgbClr val="02ACE7">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8" name="Freeform 67"/>
            <p:cNvSpPr/>
            <p:nvPr/>
          </p:nvSpPr>
          <p:spPr>
            <a:xfrm>
              <a:off x="1816100" y="3152517"/>
              <a:ext cx="919163" cy="437698"/>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90E1F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7184" name="Group 3"/>
          <p:cNvGrpSpPr>
            <a:grpSpLocks/>
          </p:cNvGrpSpPr>
          <p:nvPr/>
        </p:nvGrpSpPr>
        <p:grpSpPr bwMode="auto">
          <a:xfrm>
            <a:off x="2916238" y="4953000"/>
            <a:ext cx="7294562" cy="1219200"/>
            <a:chOff x="2530645" y="2460171"/>
            <a:chExt cx="4651820" cy="1219014"/>
          </a:xfrm>
        </p:grpSpPr>
        <p:pic>
          <p:nvPicPr>
            <p:cNvPr id="7192" name="Picture 4" descr="C:\Users\dell\Desktop\Icon sale page\Icon tĩnh\200wide.jpg"/>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93" name="Group 5"/>
            <p:cNvGrpSpPr>
              <a:grpSpLocks/>
            </p:cNvGrpSpPr>
            <p:nvPr/>
          </p:nvGrpSpPr>
          <p:grpSpPr bwMode="auto">
            <a:xfrm>
              <a:off x="2530645" y="2460171"/>
              <a:ext cx="4651820" cy="1011238"/>
              <a:chOff x="2671148" y="1311915"/>
              <a:chExt cx="3938587" cy="1011238"/>
            </a:xfrm>
          </p:grpSpPr>
          <p:pic>
            <p:nvPicPr>
              <p:cNvPr id="71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Rounded Rectangle 72"/>
              <p:cNvSpPr/>
              <p:nvPr/>
            </p:nvSpPr>
            <p:spPr>
              <a:xfrm>
                <a:off x="2762862" y="1386517"/>
                <a:ext cx="3776587" cy="861881"/>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sp>
        <p:nvSpPr>
          <p:cNvPr id="7185" name="Rectangle 24"/>
          <p:cNvSpPr>
            <a:spLocks noChangeArrowheads="1"/>
          </p:cNvSpPr>
          <p:nvPr/>
        </p:nvSpPr>
        <p:spPr bwMode="auto">
          <a:xfrm>
            <a:off x="4591051" y="5186364"/>
            <a:ext cx="49958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800" b="1">
                <a:solidFill>
                  <a:srgbClr val="FF0000"/>
                </a:solidFill>
                <a:latin typeface="Calibri" panose="020F0502020204030204" pitchFamily="34" charset="0"/>
                <a:cs typeface="Calibri" panose="020F0502020204030204" pitchFamily="34" charset="0"/>
              </a:rPr>
              <a:t>Biết vận dụng trong thực tiễn</a:t>
            </a:r>
            <a:endParaRPr lang="en-US" altLang="en-US" sz="2800">
              <a:solidFill>
                <a:srgbClr val="FF0000"/>
              </a:solidFill>
              <a:latin typeface="Calibri" panose="020F0502020204030204" pitchFamily="34" charset="0"/>
              <a:cs typeface="Calibri" panose="020F0502020204030204" pitchFamily="34" charset="0"/>
            </a:endParaRPr>
          </a:p>
        </p:txBody>
      </p:sp>
      <p:grpSp>
        <p:nvGrpSpPr>
          <p:cNvPr id="7186" name="Group 40"/>
          <p:cNvGrpSpPr>
            <a:grpSpLocks/>
          </p:cNvGrpSpPr>
          <p:nvPr/>
        </p:nvGrpSpPr>
        <p:grpSpPr bwMode="auto">
          <a:xfrm>
            <a:off x="2663826" y="5110164"/>
            <a:ext cx="1819275" cy="663575"/>
            <a:chOff x="2452688" y="2863775"/>
            <a:chExt cx="1819275" cy="662858"/>
          </a:xfrm>
        </p:grpSpPr>
        <p:sp>
          <p:nvSpPr>
            <p:cNvPr id="76" name="Freeform 75"/>
            <p:cNvSpPr/>
            <p:nvPr/>
          </p:nvSpPr>
          <p:spPr>
            <a:xfrm>
              <a:off x="2452688" y="2863775"/>
              <a:ext cx="1819275" cy="583569"/>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02ACE7">
                    <a:lumMod val="95000"/>
                  </a:srgbClr>
                </a:gs>
                <a:gs pos="0">
                  <a:srgbClr val="02ACE7">
                    <a:lumMod val="80000"/>
                    <a:lumOff val="20000"/>
                  </a:srgbClr>
                </a:gs>
                <a:gs pos="50000">
                  <a:srgbClr val="02ACE7">
                    <a:lumMod val="84000"/>
                  </a:srgbClr>
                </a:gs>
                <a:gs pos="60000">
                  <a:srgbClr val="02ACE7"/>
                </a:gs>
                <a:gs pos="100000">
                  <a:srgbClr val="02ACE7">
                    <a:lumMod val="79000"/>
                  </a:srgbClr>
                </a:gs>
                <a:gs pos="84000">
                  <a:srgbClr val="02ACE7">
                    <a:lumMod val="50000"/>
                    <a:lumOff val="50000"/>
                  </a:srgbClr>
                </a:gs>
                <a:gs pos="80000">
                  <a:srgbClr val="02ACE7">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7" name="Freeform 76"/>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01749D"/>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78" name="Rectangle 77"/>
          <p:cNvSpPr/>
          <p:nvPr/>
        </p:nvSpPr>
        <p:spPr>
          <a:xfrm>
            <a:off x="2780196" y="5177556"/>
            <a:ext cx="1491447" cy="369332"/>
          </a:xfrm>
          <a:prstGeom prst="rect">
            <a:avLst/>
          </a:prstGeom>
        </p:spPr>
        <p:txBody>
          <a:bodyPr anchor="ctr">
            <a:spAutoFit/>
          </a:bodyPr>
          <a:lstStyle/>
          <a:p>
            <a:pPr algn="ctr" eaLnBrk="1" fontAlgn="auto" hangingPunct="1">
              <a:spcBef>
                <a:spcPts val="0"/>
              </a:spcBef>
              <a:spcAft>
                <a:spcPts val="0"/>
              </a:spcAft>
              <a:defRPr/>
            </a:pPr>
            <a:r>
              <a:rPr lang="en-US" b="1" kern="0" dirty="0">
                <a:solidFill>
                  <a:schemeClr val="bg1"/>
                </a:solidFill>
                <a:effectLst>
                  <a:glow rad="127000">
                    <a:srgbClr val="015775">
                      <a:alpha val="80000"/>
                    </a:srgbClr>
                  </a:glow>
                </a:effectLst>
              </a:rPr>
              <a:t>3</a:t>
            </a:r>
          </a:p>
        </p:txBody>
      </p:sp>
      <p:sp>
        <p:nvSpPr>
          <p:cNvPr id="52" name="Freeform 5"/>
          <p:cNvSpPr/>
          <p:nvPr/>
        </p:nvSpPr>
        <p:spPr>
          <a:xfrm rot="165233" flipH="1">
            <a:off x="-230213" y="5137127"/>
            <a:ext cx="2652740" cy="1774804"/>
          </a:xfrm>
          <a:custGeom>
            <a:avLst/>
            <a:gdLst/>
            <a:ahLst/>
            <a:cxnLst/>
            <a:rect l="l" t="t" r="r" b="b"/>
            <a:pathLst>
              <a:path w="4970655" h="3046597">
                <a:moveTo>
                  <a:pt x="4970655" y="0"/>
                </a:moveTo>
                <a:lnTo>
                  <a:pt x="0" y="0"/>
                </a:lnTo>
                <a:lnTo>
                  <a:pt x="0" y="3046597"/>
                </a:lnTo>
                <a:lnTo>
                  <a:pt x="4970655" y="3046597"/>
                </a:lnTo>
                <a:lnTo>
                  <a:pt x="4970655" y="0"/>
                </a:lnTo>
                <a:close/>
              </a:path>
            </a:pathLst>
          </a:custGeom>
          <a:blipFill>
            <a:blip r:embed="rId5"/>
            <a:stretch>
              <a:fillRect/>
            </a:stretch>
          </a:blipFill>
        </p:spPr>
      </p:sp>
      <p:sp>
        <p:nvSpPr>
          <p:cNvPr id="53" name="Freeform 5"/>
          <p:cNvSpPr/>
          <p:nvPr/>
        </p:nvSpPr>
        <p:spPr>
          <a:xfrm rot="184873" flipH="1">
            <a:off x="10035257" y="5425347"/>
            <a:ext cx="2729554" cy="1470004"/>
          </a:xfrm>
          <a:custGeom>
            <a:avLst/>
            <a:gdLst/>
            <a:ahLst/>
            <a:cxnLst/>
            <a:rect l="l" t="t" r="r" b="b"/>
            <a:pathLst>
              <a:path w="4970655" h="3046597">
                <a:moveTo>
                  <a:pt x="4970655" y="0"/>
                </a:moveTo>
                <a:lnTo>
                  <a:pt x="0" y="0"/>
                </a:lnTo>
                <a:lnTo>
                  <a:pt x="0" y="3046597"/>
                </a:lnTo>
                <a:lnTo>
                  <a:pt x="4970655" y="3046597"/>
                </a:lnTo>
                <a:lnTo>
                  <a:pt x="4970655" y="0"/>
                </a:lnTo>
                <a:close/>
              </a:path>
            </a:pathLst>
          </a:custGeom>
          <a:blipFill>
            <a:blip r:embed="rId5"/>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22"/>
          <p:cNvSpPr txBox="1">
            <a:spLocks noChangeArrowheads="1"/>
          </p:cNvSpPr>
          <p:nvPr/>
        </p:nvSpPr>
        <p:spPr bwMode="gray">
          <a:xfrm>
            <a:off x="2381829" y="14208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25605"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25606"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25607"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25620"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25608"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2</a:t>
            </a:r>
          </a:p>
        </p:txBody>
      </p:sp>
      <p:sp>
        <p:nvSpPr>
          <p:cNvPr id="25609"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Nội dung chương trình rèn luyện đội viên</a:t>
            </a:r>
            <a:endParaRPr lang="en-US" altLang="en-US" sz="2300" b="1">
              <a:solidFill>
                <a:srgbClr val="0070C0"/>
              </a:solidFill>
              <a:latin typeface="Calibri" panose="020F0502020204030204" pitchFamily="34" charset="0"/>
            </a:endParaRPr>
          </a:p>
        </p:txBody>
      </p:sp>
      <p:grpSp>
        <p:nvGrpSpPr>
          <p:cNvPr id="34" name="Group 8"/>
          <p:cNvGrpSpPr>
            <a:grpSpLocks/>
          </p:cNvGrpSpPr>
          <p:nvPr/>
        </p:nvGrpSpPr>
        <p:grpSpPr bwMode="auto">
          <a:xfrm>
            <a:off x="2133600" y="2514600"/>
            <a:ext cx="8001000" cy="603250"/>
            <a:chOff x="2140" y="2071"/>
            <a:chExt cx="1484" cy="330"/>
          </a:xfrm>
        </p:grpSpPr>
        <p:sp>
          <p:nvSpPr>
            <p:cNvPr id="25617" name="AutoShape 9"/>
            <p:cNvSpPr>
              <a:spLocks noChangeArrowheads="1"/>
            </p:cNvSpPr>
            <p:nvPr/>
          </p:nvSpPr>
          <p:spPr bwMode="ltGray">
            <a:xfrm>
              <a:off x="2140" y="2071"/>
              <a:ext cx="1484" cy="330"/>
            </a:xfrm>
            <a:prstGeom prst="roundRect">
              <a:avLst>
                <a:gd name="adj" fmla="val 16667"/>
              </a:avLst>
            </a:prstGeom>
            <a:solidFill>
              <a:schemeClr val="folHlink"/>
            </a:solidFill>
            <a:ln w="38100">
              <a:solidFill>
                <a:srgbClr val="FFFFFF">
                  <a:alpha val="70195"/>
                </a:srgbClr>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25618" name="AutoShape 10"/>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sp>
        <p:nvSpPr>
          <p:cNvPr id="37" name="Text Box 18"/>
          <p:cNvSpPr txBox="1">
            <a:spLocks noChangeArrowheads="1"/>
          </p:cNvSpPr>
          <p:nvPr/>
        </p:nvSpPr>
        <p:spPr bwMode="gray">
          <a:xfrm>
            <a:off x="2206625" y="2576514"/>
            <a:ext cx="7772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b="1">
                <a:solidFill>
                  <a:srgbClr val="0070C0"/>
                </a:solidFill>
                <a:latin typeface="Arial" panose="020B0604020202020204" pitchFamily="34" charset="0"/>
              </a:rPr>
              <a:t>5 yêu cầu rèn luyện cụ thể đối với đội viên, thiếu niên lớp 4</a:t>
            </a:r>
          </a:p>
        </p:txBody>
      </p:sp>
      <p:pic>
        <p:nvPicPr>
          <p:cNvPr id="23" name="Picture 3" descr="E:\DOI 2019 - 2020\TAP HUAN DOI 19-20\CT RLĐV 2018-2022\59665222_846017032399172_8951478651145158656_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2" y="1256218"/>
            <a:ext cx="12179968" cy="56017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par>
                                <p:cTn id="8" presetID="3" presetClass="entr" presetSubtype="1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linds(horizontal)">
                                      <p:cBhvr>
                                        <p:cTn id="1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22"/>
          <p:cNvSpPr txBox="1">
            <a:spLocks noChangeArrowheads="1"/>
          </p:cNvSpPr>
          <p:nvPr/>
        </p:nvSpPr>
        <p:spPr bwMode="gray">
          <a:xfrm>
            <a:off x="2381829" y="14208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dirty="0">
                <a:solidFill>
                  <a:srgbClr val="FFFFFF"/>
                </a:solidFill>
                <a:latin typeface="Calibri" panose="020F0502020204030204" pitchFamily="34" charset="0"/>
              </a:rPr>
              <a:t>2</a:t>
            </a:r>
          </a:p>
        </p:txBody>
      </p:sp>
      <p:sp>
        <p:nvSpPr>
          <p:cNvPr id="26629"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26630"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26631"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26644"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26632"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2</a:t>
            </a:r>
          </a:p>
        </p:txBody>
      </p:sp>
      <p:sp>
        <p:nvSpPr>
          <p:cNvPr id="26633"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Nội dung chương trình rèn luyện đội viên</a:t>
            </a:r>
            <a:endParaRPr lang="en-US" altLang="en-US" sz="2300" b="1">
              <a:solidFill>
                <a:srgbClr val="0070C0"/>
              </a:solidFill>
              <a:latin typeface="Calibri" panose="020F0502020204030204" pitchFamily="34" charset="0"/>
            </a:endParaRPr>
          </a:p>
        </p:txBody>
      </p:sp>
      <p:pic>
        <p:nvPicPr>
          <p:cNvPr id="23" name="Picture 2" descr="E:\DOI 2019 - 2020\TAP HUAN DOI 19-20\CT RLĐV 2018-2022\59144738_846017029065839_1536012310869442560_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14" y="1040470"/>
            <a:ext cx="12154885" cy="5657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AutoShape 53"/>
          <p:cNvSpPr>
            <a:spLocks noChangeArrowheads="1"/>
          </p:cNvSpPr>
          <p:nvPr/>
        </p:nvSpPr>
        <p:spPr bwMode="gray">
          <a:xfrm>
            <a:off x="1868490" y="284164"/>
            <a:ext cx="8158134"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27651" name="AutoShape 55"/>
          <p:cNvSpPr>
            <a:spLocks noChangeArrowheads="1"/>
          </p:cNvSpPr>
          <p:nvPr/>
        </p:nvSpPr>
        <p:spPr bwMode="gray">
          <a:xfrm>
            <a:off x="1758950" y="373064"/>
            <a:ext cx="8278804"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27652" name="Group 66"/>
          <p:cNvGrpSpPr>
            <a:grpSpLocks/>
          </p:cNvGrpSpPr>
          <p:nvPr/>
        </p:nvGrpSpPr>
        <p:grpSpPr bwMode="auto">
          <a:xfrm>
            <a:off x="1752602" y="152400"/>
            <a:ext cx="3193908"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27658"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27653" name="Rectangle 71"/>
          <p:cNvSpPr>
            <a:spLocks noChangeArrowheads="1"/>
          </p:cNvSpPr>
          <p:nvPr/>
        </p:nvSpPr>
        <p:spPr bwMode="gray">
          <a:xfrm>
            <a:off x="2581276" y="163514"/>
            <a:ext cx="15488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2</a:t>
            </a:r>
          </a:p>
        </p:txBody>
      </p:sp>
      <p:sp>
        <p:nvSpPr>
          <p:cNvPr id="27654" name="Rectangle 74"/>
          <p:cNvSpPr>
            <a:spLocks noChangeArrowheads="1"/>
          </p:cNvSpPr>
          <p:nvPr/>
        </p:nvSpPr>
        <p:spPr bwMode="auto">
          <a:xfrm>
            <a:off x="1905000" y="558800"/>
            <a:ext cx="8211596"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Nội dung chương trình rèn luyện đội viên</a:t>
            </a:r>
            <a:endParaRPr lang="en-US" altLang="en-US" sz="2300" b="1">
              <a:solidFill>
                <a:srgbClr val="0070C0"/>
              </a:solidFill>
              <a:latin typeface="Calibri" panose="020F0502020204030204" pitchFamily="34" charset="0"/>
            </a:endParaRPr>
          </a:p>
        </p:txBody>
      </p:sp>
      <p:sp>
        <p:nvSpPr>
          <p:cNvPr id="27655" name="Text Box 18"/>
          <p:cNvSpPr txBox="1">
            <a:spLocks noChangeArrowheads="1"/>
          </p:cNvSpPr>
          <p:nvPr/>
        </p:nvSpPr>
        <p:spPr bwMode="gray">
          <a:xfrm>
            <a:off x="2745406" y="1021202"/>
            <a:ext cx="74076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400" b="1" dirty="0" err="1">
                <a:solidFill>
                  <a:srgbClr val="FF0000"/>
                </a:solidFill>
                <a:latin typeface="Arial" panose="020B0604020202020204" pitchFamily="34" charset="0"/>
              </a:rPr>
              <a:t>Yêu</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cầu</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rèn</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luyện</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chung</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của</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Hạng</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sẵn</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sàng</a:t>
            </a:r>
            <a:endParaRPr lang="en-US" altLang="en-US" sz="2400" dirty="0">
              <a:solidFill>
                <a:srgbClr val="FF0000"/>
              </a:solidFill>
              <a:latin typeface="Calibri" panose="020F0502020204030204" pitchFamily="34" charset="0"/>
            </a:endParaRPr>
          </a:p>
        </p:txBody>
      </p:sp>
      <p:sp>
        <p:nvSpPr>
          <p:cNvPr id="13" name="Freeform 200">
            <a:extLst>
              <a:ext uri="{FF2B5EF4-FFF2-40B4-BE49-F238E27FC236}">
                <a16:creationId xmlns:a16="http://schemas.microsoft.com/office/drawing/2014/main" id="{EE256EB6-B6D5-43A1-8259-ADB33B954D7A}"/>
              </a:ext>
            </a:extLst>
          </p:cNvPr>
          <p:cNvSpPr>
            <a:spLocks/>
          </p:cNvSpPr>
          <p:nvPr/>
        </p:nvSpPr>
        <p:spPr bwMode="auto">
          <a:xfrm>
            <a:off x="479376" y="1854191"/>
            <a:ext cx="4044796" cy="3588784"/>
          </a:xfrm>
          <a:custGeom>
            <a:avLst/>
            <a:gdLst>
              <a:gd name="T0" fmla="*/ 5446 w 13793"/>
              <a:gd name="T1" fmla="*/ 1 h 11178"/>
              <a:gd name="T2" fmla="*/ 4600 w 13793"/>
              <a:gd name="T3" fmla="*/ 86 h 11178"/>
              <a:gd name="T4" fmla="*/ 3797 w 13793"/>
              <a:gd name="T5" fmla="*/ 293 h 11178"/>
              <a:gd name="T6" fmla="*/ 3045 w 13793"/>
              <a:gd name="T7" fmla="*/ 610 h 11178"/>
              <a:gd name="T8" fmla="*/ 2354 w 13793"/>
              <a:gd name="T9" fmla="*/ 1030 h 11178"/>
              <a:gd name="T10" fmla="*/ 1733 w 13793"/>
              <a:gd name="T11" fmla="*/ 1542 h 11178"/>
              <a:gd name="T12" fmla="*/ 1193 w 13793"/>
              <a:gd name="T13" fmla="*/ 2137 h 11178"/>
              <a:gd name="T14" fmla="*/ 740 w 13793"/>
              <a:gd name="T15" fmla="*/ 2807 h 11178"/>
              <a:gd name="T16" fmla="*/ 388 w 13793"/>
              <a:gd name="T17" fmla="*/ 3539 h 11178"/>
              <a:gd name="T18" fmla="*/ 143 w 13793"/>
              <a:gd name="T19" fmla="*/ 4327 h 11178"/>
              <a:gd name="T20" fmla="*/ 17 w 13793"/>
              <a:gd name="T21" fmla="*/ 5159 h 11178"/>
              <a:gd name="T22" fmla="*/ 1 w 13793"/>
              <a:gd name="T23" fmla="*/ 5734 h 11178"/>
              <a:gd name="T24" fmla="*/ 87 w 13793"/>
              <a:gd name="T25" fmla="*/ 6578 h 11178"/>
              <a:gd name="T26" fmla="*/ 294 w 13793"/>
              <a:gd name="T27" fmla="*/ 7382 h 11178"/>
              <a:gd name="T28" fmla="*/ 612 w 13793"/>
              <a:gd name="T29" fmla="*/ 8134 h 11178"/>
              <a:gd name="T30" fmla="*/ 1032 w 13793"/>
              <a:gd name="T31" fmla="*/ 8825 h 11178"/>
              <a:gd name="T32" fmla="*/ 1544 w 13793"/>
              <a:gd name="T33" fmla="*/ 9446 h 11178"/>
              <a:gd name="T34" fmla="*/ 2139 w 13793"/>
              <a:gd name="T35" fmla="*/ 9987 h 11178"/>
              <a:gd name="T36" fmla="*/ 2807 w 13793"/>
              <a:gd name="T37" fmla="*/ 10439 h 11178"/>
              <a:gd name="T38" fmla="*/ 3541 w 13793"/>
              <a:gd name="T39" fmla="*/ 10792 h 11178"/>
              <a:gd name="T40" fmla="*/ 4327 w 13793"/>
              <a:gd name="T41" fmla="*/ 11036 h 11178"/>
              <a:gd name="T42" fmla="*/ 5160 w 13793"/>
              <a:gd name="T43" fmla="*/ 11163 h 11178"/>
              <a:gd name="T44" fmla="*/ 5464 w 13793"/>
              <a:gd name="T45" fmla="*/ 11177 h 11178"/>
              <a:gd name="T46" fmla="*/ 4729 w 13793"/>
              <a:gd name="T47" fmla="*/ 11103 h 11178"/>
              <a:gd name="T48" fmla="*/ 4030 w 13793"/>
              <a:gd name="T49" fmla="*/ 10924 h 11178"/>
              <a:gd name="T50" fmla="*/ 3376 w 13793"/>
              <a:gd name="T51" fmla="*/ 10647 h 11178"/>
              <a:gd name="T52" fmla="*/ 2775 w 13793"/>
              <a:gd name="T53" fmla="*/ 10282 h 11178"/>
              <a:gd name="T54" fmla="*/ 2235 w 13793"/>
              <a:gd name="T55" fmla="*/ 9836 h 11178"/>
              <a:gd name="T56" fmla="*/ 1764 w 13793"/>
              <a:gd name="T57" fmla="*/ 9319 h 11178"/>
              <a:gd name="T58" fmla="*/ 1371 w 13793"/>
              <a:gd name="T59" fmla="*/ 8736 h 11178"/>
              <a:gd name="T60" fmla="*/ 1064 w 13793"/>
              <a:gd name="T61" fmla="*/ 8099 h 11178"/>
              <a:gd name="T62" fmla="*/ 851 w 13793"/>
              <a:gd name="T63" fmla="*/ 7414 h 11178"/>
              <a:gd name="T64" fmla="*/ 740 w 13793"/>
              <a:gd name="T65" fmla="*/ 6690 h 11178"/>
              <a:gd name="T66" fmla="*/ 728 w 13793"/>
              <a:gd name="T67" fmla="*/ 6190 h 11178"/>
              <a:gd name="T68" fmla="*/ 803 w 13793"/>
              <a:gd name="T69" fmla="*/ 5454 h 11178"/>
              <a:gd name="T70" fmla="*/ 982 w 13793"/>
              <a:gd name="T71" fmla="*/ 4755 h 11178"/>
              <a:gd name="T72" fmla="*/ 1259 w 13793"/>
              <a:gd name="T73" fmla="*/ 4102 h 11178"/>
              <a:gd name="T74" fmla="*/ 1624 w 13793"/>
              <a:gd name="T75" fmla="*/ 3500 h 11178"/>
              <a:gd name="T76" fmla="*/ 2070 w 13793"/>
              <a:gd name="T77" fmla="*/ 2960 h 11178"/>
              <a:gd name="T78" fmla="*/ 2587 w 13793"/>
              <a:gd name="T79" fmla="*/ 2489 h 11178"/>
              <a:gd name="T80" fmla="*/ 3169 w 13793"/>
              <a:gd name="T81" fmla="*/ 2096 h 11178"/>
              <a:gd name="T82" fmla="*/ 3806 w 13793"/>
              <a:gd name="T83" fmla="*/ 1790 h 11178"/>
              <a:gd name="T84" fmla="*/ 4491 w 13793"/>
              <a:gd name="T85" fmla="*/ 1577 h 11178"/>
              <a:gd name="T86" fmla="*/ 5216 w 13793"/>
              <a:gd name="T87" fmla="*/ 1467 h 11178"/>
              <a:gd name="T88" fmla="*/ 12332 w 13793"/>
              <a:gd name="T89" fmla="*/ 1453 h 11178"/>
              <a:gd name="T90" fmla="*/ 12696 w 13793"/>
              <a:gd name="T91" fmla="*/ 1407 h 11178"/>
              <a:gd name="T92" fmla="*/ 13088 w 13793"/>
              <a:gd name="T93" fmla="*/ 1243 h 11178"/>
              <a:gd name="T94" fmla="*/ 13412 w 13793"/>
              <a:gd name="T95" fmla="*/ 977 h 11178"/>
              <a:gd name="T96" fmla="*/ 13648 w 13793"/>
              <a:gd name="T97" fmla="*/ 630 h 11178"/>
              <a:gd name="T98" fmla="*/ 13775 w 13793"/>
              <a:gd name="T99" fmla="*/ 221 h 11178"/>
              <a:gd name="T100" fmla="*/ 12332 w 13793"/>
              <a:gd name="T101" fmla="*/ 0 h 1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793" h="11178">
                <a:moveTo>
                  <a:pt x="12332" y="0"/>
                </a:moveTo>
                <a:lnTo>
                  <a:pt x="5590" y="0"/>
                </a:lnTo>
                <a:lnTo>
                  <a:pt x="5446" y="1"/>
                </a:lnTo>
                <a:lnTo>
                  <a:pt x="5160" y="15"/>
                </a:lnTo>
                <a:lnTo>
                  <a:pt x="4878" y="44"/>
                </a:lnTo>
                <a:lnTo>
                  <a:pt x="4600" y="86"/>
                </a:lnTo>
                <a:lnTo>
                  <a:pt x="4327" y="142"/>
                </a:lnTo>
                <a:lnTo>
                  <a:pt x="4059" y="210"/>
                </a:lnTo>
                <a:lnTo>
                  <a:pt x="3797" y="293"/>
                </a:lnTo>
                <a:lnTo>
                  <a:pt x="3541" y="387"/>
                </a:lnTo>
                <a:lnTo>
                  <a:pt x="3289" y="492"/>
                </a:lnTo>
                <a:lnTo>
                  <a:pt x="3045" y="610"/>
                </a:lnTo>
                <a:lnTo>
                  <a:pt x="2807" y="740"/>
                </a:lnTo>
                <a:lnTo>
                  <a:pt x="2577" y="880"/>
                </a:lnTo>
                <a:lnTo>
                  <a:pt x="2354" y="1030"/>
                </a:lnTo>
                <a:lnTo>
                  <a:pt x="2139" y="1191"/>
                </a:lnTo>
                <a:lnTo>
                  <a:pt x="1932" y="1362"/>
                </a:lnTo>
                <a:lnTo>
                  <a:pt x="1733" y="1542"/>
                </a:lnTo>
                <a:lnTo>
                  <a:pt x="1544" y="1732"/>
                </a:lnTo>
                <a:lnTo>
                  <a:pt x="1363" y="1931"/>
                </a:lnTo>
                <a:lnTo>
                  <a:pt x="1193" y="2137"/>
                </a:lnTo>
                <a:lnTo>
                  <a:pt x="1032" y="2353"/>
                </a:lnTo>
                <a:lnTo>
                  <a:pt x="881" y="2576"/>
                </a:lnTo>
                <a:lnTo>
                  <a:pt x="740" y="2807"/>
                </a:lnTo>
                <a:lnTo>
                  <a:pt x="612" y="3045"/>
                </a:lnTo>
                <a:lnTo>
                  <a:pt x="494" y="3289"/>
                </a:lnTo>
                <a:lnTo>
                  <a:pt x="388" y="3539"/>
                </a:lnTo>
                <a:lnTo>
                  <a:pt x="294" y="3796"/>
                </a:lnTo>
                <a:lnTo>
                  <a:pt x="212" y="4059"/>
                </a:lnTo>
                <a:lnTo>
                  <a:pt x="143" y="4327"/>
                </a:lnTo>
                <a:lnTo>
                  <a:pt x="87" y="4600"/>
                </a:lnTo>
                <a:lnTo>
                  <a:pt x="45" y="4877"/>
                </a:lnTo>
                <a:lnTo>
                  <a:pt x="17" y="5159"/>
                </a:lnTo>
                <a:lnTo>
                  <a:pt x="1" y="5444"/>
                </a:lnTo>
                <a:lnTo>
                  <a:pt x="0" y="5589"/>
                </a:lnTo>
                <a:lnTo>
                  <a:pt x="1" y="5734"/>
                </a:lnTo>
                <a:lnTo>
                  <a:pt x="17" y="6019"/>
                </a:lnTo>
                <a:lnTo>
                  <a:pt x="45" y="6301"/>
                </a:lnTo>
                <a:lnTo>
                  <a:pt x="87" y="6578"/>
                </a:lnTo>
                <a:lnTo>
                  <a:pt x="143" y="6852"/>
                </a:lnTo>
                <a:lnTo>
                  <a:pt x="212" y="7120"/>
                </a:lnTo>
                <a:lnTo>
                  <a:pt x="294" y="7382"/>
                </a:lnTo>
                <a:lnTo>
                  <a:pt x="388" y="7639"/>
                </a:lnTo>
                <a:lnTo>
                  <a:pt x="494" y="7890"/>
                </a:lnTo>
                <a:lnTo>
                  <a:pt x="612" y="8134"/>
                </a:lnTo>
                <a:lnTo>
                  <a:pt x="740" y="8371"/>
                </a:lnTo>
                <a:lnTo>
                  <a:pt x="881" y="8602"/>
                </a:lnTo>
                <a:lnTo>
                  <a:pt x="1032" y="8825"/>
                </a:lnTo>
                <a:lnTo>
                  <a:pt x="1193" y="9040"/>
                </a:lnTo>
                <a:lnTo>
                  <a:pt x="1363" y="9247"/>
                </a:lnTo>
                <a:lnTo>
                  <a:pt x="1544" y="9446"/>
                </a:lnTo>
                <a:lnTo>
                  <a:pt x="1733" y="9635"/>
                </a:lnTo>
                <a:lnTo>
                  <a:pt x="1932" y="9816"/>
                </a:lnTo>
                <a:lnTo>
                  <a:pt x="2139" y="9987"/>
                </a:lnTo>
                <a:lnTo>
                  <a:pt x="2354" y="10148"/>
                </a:lnTo>
                <a:lnTo>
                  <a:pt x="2577" y="10298"/>
                </a:lnTo>
                <a:lnTo>
                  <a:pt x="2807" y="10439"/>
                </a:lnTo>
                <a:lnTo>
                  <a:pt x="3045" y="10567"/>
                </a:lnTo>
                <a:lnTo>
                  <a:pt x="3289" y="10685"/>
                </a:lnTo>
                <a:lnTo>
                  <a:pt x="3541" y="10792"/>
                </a:lnTo>
                <a:lnTo>
                  <a:pt x="3797" y="10886"/>
                </a:lnTo>
                <a:lnTo>
                  <a:pt x="4059" y="10967"/>
                </a:lnTo>
                <a:lnTo>
                  <a:pt x="4327" y="11036"/>
                </a:lnTo>
                <a:lnTo>
                  <a:pt x="4600" y="11092"/>
                </a:lnTo>
                <a:lnTo>
                  <a:pt x="4878" y="11134"/>
                </a:lnTo>
                <a:lnTo>
                  <a:pt x="5160" y="11163"/>
                </a:lnTo>
                <a:lnTo>
                  <a:pt x="5446" y="11177"/>
                </a:lnTo>
                <a:lnTo>
                  <a:pt x="5590" y="11178"/>
                </a:lnTo>
                <a:lnTo>
                  <a:pt x="5464" y="11177"/>
                </a:lnTo>
                <a:lnTo>
                  <a:pt x="5216" y="11164"/>
                </a:lnTo>
                <a:lnTo>
                  <a:pt x="4971" y="11140"/>
                </a:lnTo>
                <a:lnTo>
                  <a:pt x="4729" y="11103"/>
                </a:lnTo>
                <a:lnTo>
                  <a:pt x="4491" y="11054"/>
                </a:lnTo>
                <a:lnTo>
                  <a:pt x="4259" y="10995"/>
                </a:lnTo>
                <a:lnTo>
                  <a:pt x="4030" y="10924"/>
                </a:lnTo>
                <a:lnTo>
                  <a:pt x="3806" y="10841"/>
                </a:lnTo>
                <a:lnTo>
                  <a:pt x="3588" y="10750"/>
                </a:lnTo>
                <a:lnTo>
                  <a:pt x="3376" y="10647"/>
                </a:lnTo>
                <a:lnTo>
                  <a:pt x="3169" y="10535"/>
                </a:lnTo>
                <a:lnTo>
                  <a:pt x="2968" y="10413"/>
                </a:lnTo>
                <a:lnTo>
                  <a:pt x="2775" y="10282"/>
                </a:lnTo>
                <a:lnTo>
                  <a:pt x="2587" y="10142"/>
                </a:lnTo>
                <a:lnTo>
                  <a:pt x="2407" y="9993"/>
                </a:lnTo>
                <a:lnTo>
                  <a:pt x="2235" y="9836"/>
                </a:lnTo>
                <a:lnTo>
                  <a:pt x="2070" y="9671"/>
                </a:lnTo>
                <a:lnTo>
                  <a:pt x="1912" y="9498"/>
                </a:lnTo>
                <a:lnTo>
                  <a:pt x="1764" y="9319"/>
                </a:lnTo>
                <a:lnTo>
                  <a:pt x="1624" y="9131"/>
                </a:lnTo>
                <a:lnTo>
                  <a:pt x="1493" y="8937"/>
                </a:lnTo>
                <a:lnTo>
                  <a:pt x="1371" y="8736"/>
                </a:lnTo>
                <a:lnTo>
                  <a:pt x="1259" y="8530"/>
                </a:lnTo>
                <a:lnTo>
                  <a:pt x="1156" y="8317"/>
                </a:lnTo>
                <a:lnTo>
                  <a:pt x="1064" y="8099"/>
                </a:lnTo>
                <a:lnTo>
                  <a:pt x="982" y="7876"/>
                </a:lnTo>
                <a:lnTo>
                  <a:pt x="911" y="7647"/>
                </a:lnTo>
                <a:lnTo>
                  <a:pt x="851" y="7414"/>
                </a:lnTo>
                <a:lnTo>
                  <a:pt x="803" y="7177"/>
                </a:lnTo>
                <a:lnTo>
                  <a:pt x="766" y="6935"/>
                </a:lnTo>
                <a:lnTo>
                  <a:pt x="740" y="6690"/>
                </a:lnTo>
                <a:lnTo>
                  <a:pt x="728" y="6441"/>
                </a:lnTo>
                <a:lnTo>
                  <a:pt x="727" y="6316"/>
                </a:lnTo>
                <a:lnTo>
                  <a:pt x="728" y="6190"/>
                </a:lnTo>
                <a:lnTo>
                  <a:pt x="740" y="5941"/>
                </a:lnTo>
                <a:lnTo>
                  <a:pt x="766" y="5696"/>
                </a:lnTo>
                <a:lnTo>
                  <a:pt x="803" y="5454"/>
                </a:lnTo>
                <a:lnTo>
                  <a:pt x="851" y="5218"/>
                </a:lnTo>
                <a:lnTo>
                  <a:pt x="911" y="4984"/>
                </a:lnTo>
                <a:lnTo>
                  <a:pt x="982" y="4755"/>
                </a:lnTo>
                <a:lnTo>
                  <a:pt x="1064" y="4532"/>
                </a:lnTo>
                <a:lnTo>
                  <a:pt x="1156" y="4314"/>
                </a:lnTo>
                <a:lnTo>
                  <a:pt x="1259" y="4102"/>
                </a:lnTo>
                <a:lnTo>
                  <a:pt x="1371" y="3895"/>
                </a:lnTo>
                <a:lnTo>
                  <a:pt x="1493" y="3694"/>
                </a:lnTo>
                <a:lnTo>
                  <a:pt x="1624" y="3500"/>
                </a:lnTo>
                <a:lnTo>
                  <a:pt x="1764" y="3312"/>
                </a:lnTo>
                <a:lnTo>
                  <a:pt x="1912" y="3133"/>
                </a:lnTo>
                <a:lnTo>
                  <a:pt x="2070" y="2960"/>
                </a:lnTo>
                <a:lnTo>
                  <a:pt x="2235" y="2795"/>
                </a:lnTo>
                <a:lnTo>
                  <a:pt x="2407" y="2638"/>
                </a:lnTo>
                <a:lnTo>
                  <a:pt x="2587" y="2489"/>
                </a:lnTo>
                <a:lnTo>
                  <a:pt x="2775" y="2349"/>
                </a:lnTo>
                <a:lnTo>
                  <a:pt x="2968" y="2218"/>
                </a:lnTo>
                <a:lnTo>
                  <a:pt x="3169" y="2096"/>
                </a:lnTo>
                <a:lnTo>
                  <a:pt x="3376" y="1984"/>
                </a:lnTo>
                <a:lnTo>
                  <a:pt x="3588" y="1881"/>
                </a:lnTo>
                <a:lnTo>
                  <a:pt x="3806" y="1790"/>
                </a:lnTo>
                <a:lnTo>
                  <a:pt x="4030" y="1707"/>
                </a:lnTo>
                <a:lnTo>
                  <a:pt x="4259" y="1636"/>
                </a:lnTo>
                <a:lnTo>
                  <a:pt x="4491" y="1577"/>
                </a:lnTo>
                <a:lnTo>
                  <a:pt x="4729" y="1528"/>
                </a:lnTo>
                <a:lnTo>
                  <a:pt x="4971" y="1491"/>
                </a:lnTo>
                <a:lnTo>
                  <a:pt x="5216" y="1467"/>
                </a:lnTo>
                <a:lnTo>
                  <a:pt x="5464" y="1454"/>
                </a:lnTo>
                <a:lnTo>
                  <a:pt x="5590" y="1453"/>
                </a:lnTo>
                <a:lnTo>
                  <a:pt x="12332" y="1453"/>
                </a:lnTo>
                <a:lnTo>
                  <a:pt x="12407" y="1451"/>
                </a:lnTo>
                <a:lnTo>
                  <a:pt x="12555" y="1436"/>
                </a:lnTo>
                <a:lnTo>
                  <a:pt x="12696" y="1407"/>
                </a:lnTo>
                <a:lnTo>
                  <a:pt x="12834" y="1365"/>
                </a:lnTo>
                <a:lnTo>
                  <a:pt x="12964" y="1310"/>
                </a:lnTo>
                <a:lnTo>
                  <a:pt x="13088" y="1243"/>
                </a:lnTo>
                <a:lnTo>
                  <a:pt x="13205" y="1164"/>
                </a:lnTo>
                <a:lnTo>
                  <a:pt x="13313" y="1076"/>
                </a:lnTo>
                <a:lnTo>
                  <a:pt x="13412" y="977"/>
                </a:lnTo>
                <a:lnTo>
                  <a:pt x="13501" y="869"/>
                </a:lnTo>
                <a:lnTo>
                  <a:pt x="13580" y="754"/>
                </a:lnTo>
                <a:lnTo>
                  <a:pt x="13648" y="630"/>
                </a:lnTo>
                <a:lnTo>
                  <a:pt x="13703" y="500"/>
                </a:lnTo>
                <a:lnTo>
                  <a:pt x="13746" y="363"/>
                </a:lnTo>
                <a:lnTo>
                  <a:pt x="13775" y="221"/>
                </a:lnTo>
                <a:lnTo>
                  <a:pt x="13791" y="74"/>
                </a:lnTo>
                <a:lnTo>
                  <a:pt x="13793" y="0"/>
                </a:lnTo>
                <a:lnTo>
                  <a:pt x="12332" y="0"/>
                </a:lnTo>
                <a:close/>
              </a:path>
            </a:pathLst>
          </a:custGeom>
          <a:solidFill>
            <a:srgbClr val="0D95BC"/>
          </a:solidFill>
          <a:ln>
            <a:noFill/>
          </a:ln>
        </p:spPr>
        <p:txBody>
          <a:bodyPr vert="horz" wrap="square" lIns="91440" tIns="0" rIns="274320" bIns="45720" numCol="1" anchor="t" anchorCtr="0" compatLnSpc="1">
            <a:prstTxWarp prst="textNoShape">
              <a:avLst/>
            </a:prstTxWarp>
          </a:bodyPr>
          <a:lstStyle/>
          <a:p>
            <a:pPr algn="r"/>
            <a:r>
              <a:rPr lang="en-US" sz="3200" b="1">
                <a:solidFill>
                  <a:schemeClr val="bg1"/>
                </a:solidFill>
              </a:rPr>
              <a:t>01</a:t>
            </a:r>
          </a:p>
        </p:txBody>
      </p:sp>
      <p:sp>
        <p:nvSpPr>
          <p:cNvPr id="14" name="Freeform 201">
            <a:extLst>
              <a:ext uri="{FF2B5EF4-FFF2-40B4-BE49-F238E27FC236}">
                <a16:creationId xmlns:a16="http://schemas.microsoft.com/office/drawing/2014/main" id="{84FD43FC-E667-4BDD-ADC5-4CC8E7EE4333}"/>
              </a:ext>
            </a:extLst>
          </p:cNvPr>
          <p:cNvSpPr>
            <a:spLocks/>
          </p:cNvSpPr>
          <p:nvPr/>
        </p:nvSpPr>
        <p:spPr bwMode="auto">
          <a:xfrm>
            <a:off x="813965" y="2392105"/>
            <a:ext cx="3436170" cy="3050868"/>
          </a:xfrm>
          <a:custGeom>
            <a:avLst/>
            <a:gdLst>
              <a:gd name="T0" fmla="*/ 4628 w 11714"/>
              <a:gd name="T1" fmla="*/ 1 h 9499"/>
              <a:gd name="T2" fmla="*/ 3909 w 11714"/>
              <a:gd name="T3" fmla="*/ 74 h 9499"/>
              <a:gd name="T4" fmla="*/ 3226 w 11714"/>
              <a:gd name="T5" fmla="*/ 249 h 9499"/>
              <a:gd name="T6" fmla="*/ 2587 w 11714"/>
              <a:gd name="T7" fmla="*/ 520 h 9499"/>
              <a:gd name="T8" fmla="*/ 2000 w 11714"/>
              <a:gd name="T9" fmla="*/ 876 h 9499"/>
              <a:gd name="T10" fmla="*/ 1472 w 11714"/>
              <a:gd name="T11" fmla="*/ 1311 h 9499"/>
              <a:gd name="T12" fmla="*/ 1013 w 11714"/>
              <a:gd name="T13" fmla="*/ 1818 h 9499"/>
              <a:gd name="T14" fmla="*/ 628 w 11714"/>
              <a:gd name="T15" fmla="*/ 2386 h 9499"/>
              <a:gd name="T16" fmla="*/ 328 w 11714"/>
              <a:gd name="T17" fmla="*/ 3008 h 9499"/>
              <a:gd name="T18" fmla="*/ 121 w 11714"/>
              <a:gd name="T19" fmla="*/ 3678 h 9499"/>
              <a:gd name="T20" fmla="*/ 13 w 11714"/>
              <a:gd name="T21" fmla="*/ 4385 h 9499"/>
              <a:gd name="T22" fmla="*/ 1 w 11714"/>
              <a:gd name="T23" fmla="*/ 4872 h 9499"/>
              <a:gd name="T24" fmla="*/ 72 w 11714"/>
              <a:gd name="T25" fmla="*/ 5581 h 9499"/>
              <a:gd name="T26" fmla="*/ 245 w 11714"/>
              <a:gd name="T27" fmla="*/ 6256 h 9499"/>
              <a:gd name="T28" fmla="*/ 512 w 11714"/>
              <a:gd name="T29" fmla="*/ 6888 h 9499"/>
              <a:gd name="T30" fmla="*/ 863 w 11714"/>
              <a:gd name="T31" fmla="*/ 7470 h 9499"/>
              <a:gd name="T32" fmla="*/ 1291 w 11714"/>
              <a:gd name="T33" fmla="*/ 7995 h 9499"/>
              <a:gd name="T34" fmla="*/ 1789 w 11714"/>
              <a:gd name="T35" fmla="*/ 8454 h 9499"/>
              <a:gd name="T36" fmla="*/ 2349 w 11714"/>
              <a:gd name="T37" fmla="*/ 8839 h 9499"/>
              <a:gd name="T38" fmla="*/ 2961 w 11714"/>
              <a:gd name="T39" fmla="*/ 9144 h 9499"/>
              <a:gd name="T40" fmla="*/ 3619 w 11714"/>
              <a:gd name="T41" fmla="*/ 9360 h 9499"/>
              <a:gd name="T42" fmla="*/ 4313 w 11714"/>
              <a:gd name="T43" fmla="*/ 9479 h 9499"/>
              <a:gd name="T44" fmla="*/ 4570 w 11714"/>
              <a:gd name="T45" fmla="*/ 9496 h 9499"/>
              <a:gd name="T46" fmla="*/ 3974 w 11714"/>
              <a:gd name="T47" fmla="*/ 9421 h 9499"/>
              <a:gd name="T48" fmla="*/ 3407 w 11714"/>
              <a:gd name="T49" fmla="*/ 9264 h 9499"/>
              <a:gd name="T50" fmla="*/ 2876 w 11714"/>
              <a:gd name="T51" fmla="*/ 9029 h 9499"/>
              <a:gd name="T52" fmla="*/ 2388 w 11714"/>
              <a:gd name="T53" fmla="*/ 8724 h 9499"/>
              <a:gd name="T54" fmla="*/ 1949 w 11714"/>
              <a:gd name="T55" fmla="*/ 8354 h 9499"/>
              <a:gd name="T56" fmla="*/ 1566 w 11714"/>
              <a:gd name="T57" fmla="*/ 7928 h 9499"/>
              <a:gd name="T58" fmla="*/ 1246 w 11714"/>
              <a:gd name="T59" fmla="*/ 7450 h 9499"/>
              <a:gd name="T60" fmla="*/ 996 w 11714"/>
              <a:gd name="T61" fmla="*/ 6929 h 9499"/>
              <a:gd name="T62" fmla="*/ 823 w 11714"/>
              <a:gd name="T63" fmla="*/ 6369 h 9499"/>
              <a:gd name="T64" fmla="*/ 733 w 11714"/>
              <a:gd name="T65" fmla="*/ 5778 h 9499"/>
              <a:gd name="T66" fmla="*/ 723 w 11714"/>
              <a:gd name="T67" fmla="*/ 5369 h 9499"/>
              <a:gd name="T68" fmla="*/ 785 w 11714"/>
              <a:gd name="T69" fmla="*/ 4760 h 9499"/>
              <a:gd name="T70" fmla="*/ 933 w 11714"/>
              <a:gd name="T71" fmla="*/ 4181 h 9499"/>
              <a:gd name="T72" fmla="*/ 1162 w 11714"/>
              <a:gd name="T73" fmla="*/ 3639 h 9499"/>
              <a:gd name="T74" fmla="*/ 1465 w 11714"/>
              <a:gd name="T75" fmla="*/ 3141 h 9499"/>
              <a:gd name="T76" fmla="*/ 1834 w 11714"/>
              <a:gd name="T77" fmla="*/ 2694 h 9499"/>
              <a:gd name="T78" fmla="*/ 2263 w 11714"/>
              <a:gd name="T79" fmla="*/ 2304 h 9499"/>
              <a:gd name="T80" fmla="*/ 2745 w 11714"/>
              <a:gd name="T81" fmla="*/ 1979 h 9499"/>
              <a:gd name="T82" fmla="*/ 3273 w 11714"/>
              <a:gd name="T83" fmla="*/ 1724 h 9499"/>
              <a:gd name="T84" fmla="*/ 3840 w 11714"/>
              <a:gd name="T85" fmla="*/ 1548 h 9499"/>
              <a:gd name="T86" fmla="*/ 4440 w 11714"/>
              <a:gd name="T87" fmla="*/ 1456 h 9499"/>
              <a:gd name="T88" fmla="*/ 10254 w 11714"/>
              <a:gd name="T89" fmla="*/ 1445 h 9499"/>
              <a:gd name="T90" fmla="*/ 10619 w 11714"/>
              <a:gd name="T91" fmla="*/ 1400 h 9499"/>
              <a:gd name="T92" fmla="*/ 11011 w 11714"/>
              <a:gd name="T93" fmla="*/ 1237 h 9499"/>
              <a:gd name="T94" fmla="*/ 11334 w 11714"/>
              <a:gd name="T95" fmla="*/ 972 h 9499"/>
              <a:gd name="T96" fmla="*/ 11569 w 11714"/>
              <a:gd name="T97" fmla="*/ 627 h 9499"/>
              <a:gd name="T98" fmla="*/ 11698 w 11714"/>
              <a:gd name="T99" fmla="*/ 221 h 9499"/>
              <a:gd name="T100" fmla="*/ 10254 w 11714"/>
              <a:gd name="T101" fmla="*/ 0 h 9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14" h="9499">
                <a:moveTo>
                  <a:pt x="10254" y="0"/>
                </a:moveTo>
                <a:lnTo>
                  <a:pt x="4750" y="0"/>
                </a:lnTo>
                <a:lnTo>
                  <a:pt x="4628" y="1"/>
                </a:lnTo>
                <a:lnTo>
                  <a:pt x="4385" y="13"/>
                </a:lnTo>
                <a:lnTo>
                  <a:pt x="4145" y="38"/>
                </a:lnTo>
                <a:lnTo>
                  <a:pt x="3909" y="74"/>
                </a:lnTo>
                <a:lnTo>
                  <a:pt x="3677" y="121"/>
                </a:lnTo>
                <a:lnTo>
                  <a:pt x="3449" y="179"/>
                </a:lnTo>
                <a:lnTo>
                  <a:pt x="3226" y="249"/>
                </a:lnTo>
                <a:lnTo>
                  <a:pt x="3008" y="329"/>
                </a:lnTo>
                <a:lnTo>
                  <a:pt x="2795" y="419"/>
                </a:lnTo>
                <a:lnTo>
                  <a:pt x="2587" y="520"/>
                </a:lnTo>
                <a:lnTo>
                  <a:pt x="2385" y="629"/>
                </a:lnTo>
                <a:lnTo>
                  <a:pt x="2189" y="748"/>
                </a:lnTo>
                <a:lnTo>
                  <a:pt x="2000" y="876"/>
                </a:lnTo>
                <a:lnTo>
                  <a:pt x="1816" y="1013"/>
                </a:lnTo>
                <a:lnTo>
                  <a:pt x="1640" y="1158"/>
                </a:lnTo>
                <a:lnTo>
                  <a:pt x="1472" y="1311"/>
                </a:lnTo>
                <a:lnTo>
                  <a:pt x="1311" y="1472"/>
                </a:lnTo>
                <a:lnTo>
                  <a:pt x="1157" y="1642"/>
                </a:lnTo>
                <a:lnTo>
                  <a:pt x="1013" y="1818"/>
                </a:lnTo>
                <a:lnTo>
                  <a:pt x="876" y="2000"/>
                </a:lnTo>
                <a:lnTo>
                  <a:pt x="747" y="2189"/>
                </a:lnTo>
                <a:lnTo>
                  <a:pt x="628" y="2386"/>
                </a:lnTo>
                <a:lnTo>
                  <a:pt x="519" y="2588"/>
                </a:lnTo>
                <a:lnTo>
                  <a:pt x="419" y="2795"/>
                </a:lnTo>
                <a:lnTo>
                  <a:pt x="328" y="3008"/>
                </a:lnTo>
                <a:lnTo>
                  <a:pt x="248" y="3226"/>
                </a:lnTo>
                <a:lnTo>
                  <a:pt x="179" y="3450"/>
                </a:lnTo>
                <a:lnTo>
                  <a:pt x="121" y="3678"/>
                </a:lnTo>
                <a:lnTo>
                  <a:pt x="73" y="3910"/>
                </a:lnTo>
                <a:lnTo>
                  <a:pt x="37" y="4145"/>
                </a:lnTo>
                <a:lnTo>
                  <a:pt x="13" y="4385"/>
                </a:lnTo>
                <a:lnTo>
                  <a:pt x="1" y="4628"/>
                </a:lnTo>
                <a:lnTo>
                  <a:pt x="0" y="4750"/>
                </a:lnTo>
                <a:lnTo>
                  <a:pt x="1" y="4872"/>
                </a:lnTo>
                <a:lnTo>
                  <a:pt x="13" y="5112"/>
                </a:lnTo>
                <a:lnTo>
                  <a:pt x="36" y="5349"/>
                </a:lnTo>
                <a:lnTo>
                  <a:pt x="72" y="5581"/>
                </a:lnTo>
                <a:lnTo>
                  <a:pt x="118" y="5810"/>
                </a:lnTo>
                <a:lnTo>
                  <a:pt x="177" y="6036"/>
                </a:lnTo>
                <a:lnTo>
                  <a:pt x="245" y="6256"/>
                </a:lnTo>
                <a:lnTo>
                  <a:pt x="324" y="6472"/>
                </a:lnTo>
                <a:lnTo>
                  <a:pt x="412" y="6682"/>
                </a:lnTo>
                <a:lnTo>
                  <a:pt x="512" y="6888"/>
                </a:lnTo>
                <a:lnTo>
                  <a:pt x="620" y="7087"/>
                </a:lnTo>
                <a:lnTo>
                  <a:pt x="736" y="7282"/>
                </a:lnTo>
                <a:lnTo>
                  <a:pt x="863" y="7470"/>
                </a:lnTo>
                <a:lnTo>
                  <a:pt x="998" y="7651"/>
                </a:lnTo>
                <a:lnTo>
                  <a:pt x="1140" y="7826"/>
                </a:lnTo>
                <a:lnTo>
                  <a:pt x="1291" y="7995"/>
                </a:lnTo>
                <a:lnTo>
                  <a:pt x="1450" y="8155"/>
                </a:lnTo>
                <a:lnTo>
                  <a:pt x="1616" y="8308"/>
                </a:lnTo>
                <a:lnTo>
                  <a:pt x="1789" y="8454"/>
                </a:lnTo>
                <a:lnTo>
                  <a:pt x="1970" y="8590"/>
                </a:lnTo>
                <a:lnTo>
                  <a:pt x="2155" y="8719"/>
                </a:lnTo>
                <a:lnTo>
                  <a:pt x="2349" y="8839"/>
                </a:lnTo>
                <a:lnTo>
                  <a:pt x="2547" y="8950"/>
                </a:lnTo>
                <a:lnTo>
                  <a:pt x="2752" y="9051"/>
                </a:lnTo>
                <a:lnTo>
                  <a:pt x="2961" y="9144"/>
                </a:lnTo>
                <a:lnTo>
                  <a:pt x="3176" y="9226"/>
                </a:lnTo>
                <a:lnTo>
                  <a:pt x="3395" y="9298"/>
                </a:lnTo>
                <a:lnTo>
                  <a:pt x="3619" y="9360"/>
                </a:lnTo>
                <a:lnTo>
                  <a:pt x="3847" y="9411"/>
                </a:lnTo>
                <a:lnTo>
                  <a:pt x="4078" y="9451"/>
                </a:lnTo>
                <a:lnTo>
                  <a:pt x="4313" y="9479"/>
                </a:lnTo>
                <a:lnTo>
                  <a:pt x="4552" y="9496"/>
                </a:lnTo>
                <a:lnTo>
                  <a:pt x="4673" y="9499"/>
                </a:lnTo>
                <a:lnTo>
                  <a:pt x="4570" y="9496"/>
                </a:lnTo>
                <a:lnTo>
                  <a:pt x="4369" y="9481"/>
                </a:lnTo>
                <a:lnTo>
                  <a:pt x="4171" y="9456"/>
                </a:lnTo>
                <a:lnTo>
                  <a:pt x="3974" y="9421"/>
                </a:lnTo>
                <a:lnTo>
                  <a:pt x="3782" y="9378"/>
                </a:lnTo>
                <a:lnTo>
                  <a:pt x="3593" y="9325"/>
                </a:lnTo>
                <a:lnTo>
                  <a:pt x="3407" y="9264"/>
                </a:lnTo>
                <a:lnTo>
                  <a:pt x="3226" y="9194"/>
                </a:lnTo>
                <a:lnTo>
                  <a:pt x="3049" y="9116"/>
                </a:lnTo>
                <a:lnTo>
                  <a:pt x="2876" y="9029"/>
                </a:lnTo>
                <a:lnTo>
                  <a:pt x="2708" y="8934"/>
                </a:lnTo>
                <a:lnTo>
                  <a:pt x="2545" y="8833"/>
                </a:lnTo>
                <a:lnTo>
                  <a:pt x="2388" y="8724"/>
                </a:lnTo>
                <a:lnTo>
                  <a:pt x="2235" y="8607"/>
                </a:lnTo>
                <a:lnTo>
                  <a:pt x="2089" y="8484"/>
                </a:lnTo>
                <a:lnTo>
                  <a:pt x="1949" y="8354"/>
                </a:lnTo>
                <a:lnTo>
                  <a:pt x="1814" y="8218"/>
                </a:lnTo>
                <a:lnTo>
                  <a:pt x="1687" y="8076"/>
                </a:lnTo>
                <a:lnTo>
                  <a:pt x="1566" y="7928"/>
                </a:lnTo>
                <a:lnTo>
                  <a:pt x="1452" y="7774"/>
                </a:lnTo>
                <a:lnTo>
                  <a:pt x="1345" y="7616"/>
                </a:lnTo>
                <a:lnTo>
                  <a:pt x="1246" y="7450"/>
                </a:lnTo>
                <a:lnTo>
                  <a:pt x="1155" y="7282"/>
                </a:lnTo>
                <a:lnTo>
                  <a:pt x="1071" y="7107"/>
                </a:lnTo>
                <a:lnTo>
                  <a:pt x="996" y="6929"/>
                </a:lnTo>
                <a:lnTo>
                  <a:pt x="930" y="6746"/>
                </a:lnTo>
                <a:lnTo>
                  <a:pt x="872" y="6559"/>
                </a:lnTo>
                <a:lnTo>
                  <a:pt x="823" y="6369"/>
                </a:lnTo>
                <a:lnTo>
                  <a:pt x="784" y="6176"/>
                </a:lnTo>
                <a:lnTo>
                  <a:pt x="753" y="5978"/>
                </a:lnTo>
                <a:lnTo>
                  <a:pt x="733" y="5778"/>
                </a:lnTo>
                <a:lnTo>
                  <a:pt x="723" y="5575"/>
                </a:lnTo>
                <a:lnTo>
                  <a:pt x="722" y="5474"/>
                </a:lnTo>
                <a:lnTo>
                  <a:pt x="723" y="5369"/>
                </a:lnTo>
                <a:lnTo>
                  <a:pt x="733" y="5163"/>
                </a:lnTo>
                <a:lnTo>
                  <a:pt x="753" y="4960"/>
                </a:lnTo>
                <a:lnTo>
                  <a:pt x="785" y="4760"/>
                </a:lnTo>
                <a:lnTo>
                  <a:pt x="825" y="4563"/>
                </a:lnTo>
                <a:lnTo>
                  <a:pt x="874" y="4370"/>
                </a:lnTo>
                <a:lnTo>
                  <a:pt x="933" y="4181"/>
                </a:lnTo>
                <a:lnTo>
                  <a:pt x="1001" y="3996"/>
                </a:lnTo>
                <a:lnTo>
                  <a:pt x="1077" y="3815"/>
                </a:lnTo>
                <a:lnTo>
                  <a:pt x="1162" y="3639"/>
                </a:lnTo>
                <a:lnTo>
                  <a:pt x="1256" y="3468"/>
                </a:lnTo>
                <a:lnTo>
                  <a:pt x="1356" y="3302"/>
                </a:lnTo>
                <a:lnTo>
                  <a:pt x="1465" y="3141"/>
                </a:lnTo>
                <a:lnTo>
                  <a:pt x="1581" y="2987"/>
                </a:lnTo>
                <a:lnTo>
                  <a:pt x="1704" y="2837"/>
                </a:lnTo>
                <a:lnTo>
                  <a:pt x="1834" y="2694"/>
                </a:lnTo>
                <a:lnTo>
                  <a:pt x="1971" y="2558"/>
                </a:lnTo>
                <a:lnTo>
                  <a:pt x="2113" y="2427"/>
                </a:lnTo>
                <a:lnTo>
                  <a:pt x="2263" y="2304"/>
                </a:lnTo>
                <a:lnTo>
                  <a:pt x="2418" y="2188"/>
                </a:lnTo>
                <a:lnTo>
                  <a:pt x="2579" y="2079"/>
                </a:lnTo>
                <a:lnTo>
                  <a:pt x="2745" y="1979"/>
                </a:lnTo>
                <a:lnTo>
                  <a:pt x="2916" y="1886"/>
                </a:lnTo>
                <a:lnTo>
                  <a:pt x="3092" y="1801"/>
                </a:lnTo>
                <a:lnTo>
                  <a:pt x="3273" y="1724"/>
                </a:lnTo>
                <a:lnTo>
                  <a:pt x="3458" y="1657"/>
                </a:lnTo>
                <a:lnTo>
                  <a:pt x="3647" y="1598"/>
                </a:lnTo>
                <a:lnTo>
                  <a:pt x="3840" y="1548"/>
                </a:lnTo>
                <a:lnTo>
                  <a:pt x="4037" y="1508"/>
                </a:lnTo>
                <a:lnTo>
                  <a:pt x="4237" y="1477"/>
                </a:lnTo>
                <a:lnTo>
                  <a:pt x="4440" y="1456"/>
                </a:lnTo>
                <a:lnTo>
                  <a:pt x="4646" y="1446"/>
                </a:lnTo>
                <a:lnTo>
                  <a:pt x="4750" y="1445"/>
                </a:lnTo>
                <a:lnTo>
                  <a:pt x="10254" y="1445"/>
                </a:lnTo>
                <a:lnTo>
                  <a:pt x="10329" y="1444"/>
                </a:lnTo>
                <a:lnTo>
                  <a:pt x="10476" y="1429"/>
                </a:lnTo>
                <a:lnTo>
                  <a:pt x="10619" y="1400"/>
                </a:lnTo>
                <a:lnTo>
                  <a:pt x="10756" y="1358"/>
                </a:lnTo>
                <a:lnTo>
                  <a:pt x="10887" y="1303"/>
                </a:lnTo>
                <a:lnTo>
                  <a:pt x="11011" y="1237"/>
                </a:lnTo>
                <a:lnTo>
                  <a:pt x="11126" y="1159"/>
                </a:lnTo>
                <a:lnTo>
                  <a:pt x="11234" y="1071"/>
                </a:lnTo>
                <a:lnTo>
                  <a:pt x="11334" y="972"/>
                </a:lnTo>
                <a:lnTo>
                  <a:pt x="11423" y="865"/>
                </a:lnTo>
                <a:lnTo>
                  <a:pt x="11502" y="750"/>
                </a:lnTo>
                <a:lnTo>
                  <a:pt x="11569" y="627"/>
                </a:lnTo>
                <a:lnTo>
                  <a:pt x="11625" y="497"/>
                </a:lnTo>
                <a:lnTo>
                  <a:pt x="11667" y="362"/>
                </a:lnTo>
                <a:lnTo>
                  <a:pt x="11698" y="221"/>
                </a:lnTo>
                <a:lnTo>
                  <a:pt x="11713" y="75"/>
                </a:lnTo>
                <a:lnTo>
                  <a:pt x="11714" y="0"/>
                </a:lnTo>
                <a:lnTo>
                  <a:pt x="10254" y="0"/>
                </a:lnTo>
                <a:close/>
              </a:path>
            </a:pathLst>
          </a:custGeom>
          <a:solidFill>
            <a:srgbClr val="355E71"/>
          </a:solidFill>
          <a:ln>
            <a:noFill/>
          </a:ln>
        </p:spPr>
        <p:txBody>
          <a:bodyPr vert="horz" wrap="square" lIns="91440" tIns="0" rIns="274320" bIns="45720" numCol="1" anchor="t" anchorCtr="0" compatLnSpc="1">
            <a:prstTxWarp prst="textNoShape">
              <a:avLst/>
            </a:prstTxWarp>
          </a:bodyPr>
          <a:lstStyle/>
          <a:p>
            <a:pPr algn="r"/>
            <a:r>
              <a:rPr lang="en-US" sz="3200" b="1">
                <a:solidFill>
                  <a:schemeClr val="bg1"/>
                </a:solidFill>
              </a:rPr>
              <a:t>02</a:t>
            </a:r>
          </a:p>
        </p:txBody>
      </p:sp>
      <p:sp>
        <p:nvSpPr>
          <p:cNvPr id="15" name="Freeform 202">
            <a:extLst>
              <a:ext uri="{FF2B5EF4-FFF2-40B4-BE49-F238E27FC236}">
                <a16:creationId xmlns:a16="http://schemas.microsoft.com/office/drawing/2014/main" id="{FBAF6076-0C76-426A-9AFC-BAA5D4EB08CF}"/>
              </a:ext>
            </a:extLst>
          </p:cNvPr>
          <p:cNvSpPr>
            <a:spLocks/>
          </p:cNvSpPr>
          <p:nvPr/>
        </p:nvSpPr>
        <p:spPr bwMode="auto">
          <a:xfrm>
            <a:off x="1148554" y="2942869"/>
            <a:ext cx="2826078" cy="2500106"/>
          </a:xfrm>
          <a:custGeom>
            <a:avLst/>
            <a:gdLst>
              <a:gd name="T0" fmla="*/ 3807 w 9634"/>
              <a:gd name="T1" fmla="*/ 1 h 7785"/>
              <a:gd name="T2" fmla="*/ 3216 w 9634"/>
              <a:gd name="T3" fmla="*/ 58 h 7785"/>
              <a:gd name="T4" fmla="*/ 2655 w 9634"/>
              <a:gd name="T5" fmla="*/ 191 h 7785"/>
              <a:gd name="T6" fmla="*/ 2129 w 9634"/>
              <a:gd name="T7" fmla="*/ 400 h 7785"/>
              <a:gd name="T8" fmla="*/ 1645 w 9634"/>
              <a:gd name="T9" fmla="*/ 678 h 7785"/>
              <a:gd name="T10" fmla="*/ 1212 w 9634"/>
              <a:gd name="T11" fmla="*/ 1018 h 7785"/>
              <a:gd name="T12" fmla="*/ 833 w 9634"/>
              <a:gd name="T13" fmla="*/ 1416 h 7785"/>
              <a:gd name="T14" fmla="*/ 517 w 9634"/>
              <a:gd name="T15" fmla="*/ 1867 h 7785"/>
              <a:gd name="T16" fmla="*/ 270 w 9634"/>
              <a:gd name="T17" fmla="*/ 2365 h 7785"/>
              <a:gd name="T18" fmla="*/ 99 w 9634"/>
              <a:gd name="T19" fmla="*/ 2903 h 7785"/>
              <a:gd name="T20" fmla="*/ 11 w 9634"/>
              <a:gd name="T21" fmla="*/ 3479 h 7785"/>
              <a:gd name="T22" fmla="*/ 1 w 9634"/>
              <a:gd name="T23" fmla="*/ 3879 h 7785"/>
              <a:gd name="T24" fmla="*/ 58 w 9634"/>
              <a:gd name="T25" fmla="*/ 4466 h 7785"/>
              <a:gd name="T26" fmla="*/ 198 w 9634"/>
              <a:gd name="T27" fmla="*/ 5028 h 7785"/>
              <a:gd name="T28" fmla="*/ 412 w 9634"/>
              <a:gd name="T29" fmla="*/ 5559 h 7785"/>
              <a:gd name="T30" fmla="*/ 696 w 9634"/>
              <a:gd name="T31" fmla="*/ 6051 h 7785"/>
              <a:gd name="T32" fmla="*/ 1043 w 9634"/>
              <a:gd name="T33" fmla="*/ 6496 h 7785"/>
              <a:gd name="T34" fmla="*/ 1447 w 9634"/>
              <a:gd name="T35" fmla="*/ 6888 h 7785"/>
              <a:gd name="T36" fmla="*/ 1902 w 9634"/>
              <a:gd name="T37" fmla="*/ 7217 h 7785"/>
              <a:gd name="T38" fmla="*/ 2401 w 9634"/>
              <a:gd name="T39" fmla="*/ 7480 h 7785"/>
              <a:gd name="T40" fmla="*/ 2939 w 9634"/>
              <a:gd name="T41" fmla="*/ 7665 h 7785"/>
              <a:gd name="T42" fmla="*/ 3509 w 9634"/>
              <a:gd name="T43" fmla="*/ 7768 h 7785"/>
              <a:gd name="T44" fmla="*/ 3724 w 9634"/>
              <a:gd name="T45" fmla="*/ 7782 h 7785"/>
              <a:gd name="T46" fmla="*/ 3253 w 9634"/>
              <a:gd name="T47" fmla="*/ 7721 h 7785"/>
              <a:gd name="T48" fmla="*/ 2807 w 9634"/>
              <a:gd name="T49" fmla="*/ 7588 h 7785"/>
              <a:gd name="T50" fmla="*/ 2391 w 9634"/>
              <a:gd name="T51" fmla="*/ 7392 h 7785"/>
              <a:gd name="T52" fmla="*/ 2010 w 9634"/>
              <a:gd name="T53" fmla="*/ 7137 h 7785"/>
              <a:gd name="T54" fmla="*/ 1669 w 9634"/>
              <a:gd name="T55" fmla="*/ 6832 h 7785"/>
              <a:gd name="T56" fmla="*/ 1372 w 9634"/>
              <a:gd name="T57" fmla="*/ 6481 h 7785"/>
              <a:gd name="T58" fmla="*/ 1124 w 9634"/>
              <a:gd name="T59" fmla="*/ 6090 h 7785"/>
              <a:gd name="T60" fmla="*/ 931 w 9634"/>
              <a:gd name="T61" fmla="*/ 5665 h 7785"/>
              <a:gd name="T62" fmla="*/ 797 w 9634"/>
              <a:gd name="T63" fmla="*/ 5214 h 7785"/>
              <a:gd name="T64" fmla="*/ 728 w 9634"/>
              <a:gd name="T65" fmla="*/ 4742 h 7785"/>
              <a:gd name="T66" fmla="*/ 720 w 9634"/>
              <a:gd name="T67" fmla="*/ 4417 h 7785"/>
              <a:gd name="T68" fmla="*/ 769 w 9634"/>
              <a:gd name="T69" fmla="*/ 3939 h 7785"/>
              <a:gd name="T70" fmla="*/ 887 w 9634"/>
              <a:gd name="T71" fmla="*/ 3491 h 7785"/>
              <a:gd name="T72" fmla="*/ 1068 w 9634"/>
              <a:gd name="T73" fmla="*/ 3075 h 7785"/>
              <a:gd name="T74" fmla="*/ 1308 w 9634"/>
              <a:gd name="T75" fmla="*/ 2697 h 7785"/>
              <a:gd name="T76" fmla="*/ 1600 w 9634"/>
              <a:gd name="T77" fmla="*/ 2361 h 7785"/>
              <a:gd name="T78" fmla="*/ 1940 w 9634"/>
              <a:gd name="T79" fmla="*/ 2071 h 7785"/>
              <a:gd name="T80" fmla="*/ 2321 w 9634"/>
              <a:gd name="T81" fmla="*/ 1830 h 7785"/>
              <a:gd name="T82" fmla="*/ 2739 w 9634"/>
              <a:gd name="T83" fmla="*/ 1644 h 7785"/>
              <a:gd name="T84" fmla="*/ 3188 w 9634"/>
              <a:gd name="T85" fmla="*/ 1516 h 7785"/>
              <a:gd name="T86" fmla="*/ 3662 w 9634"/>
              <a:gd name="T87" fmla="*/ 1449 h 7785"/>
              <a:gd name="T88" fmla="*/ 8174 w 9634"/>
              <a:gd name="T89" fmla="*/ 1441 h 7785"/>
              <a:gd name="T90" fmla="*/ 8538 w 9634"/>
              <a:gd name="T91" fmla="*/ 1396 h 7785"/>
              <a:gd name="T92" fmla="*/ 8930 w 9634"/>
              <a:gd name="T93" fmla="*/ 1233 h 7785"/>
              <a:gd name="T94" fmla="*/ 9254 w 9634"/>
              <a:gd name="T95" fmla="*/ 969 h 7785"/>
              <a:gd name="T96" fmla="*/ 9489 w 9634"/>
              <a:gd name="T97" fmla="*/ 626 h 7785"/>
              <a:gd name="T98" fmla="*/ 9617 w 9634"/>
              <a:gd name="T99" fmla="*/ 221 h 7785"/>
              <a:gd name="T100" fmla="*/ 8174 w 9634"/>
              <a:gd name="T101" fmla="*/ 0 h 7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34" h="7785">
                <a:moveTo>
                  <a:pt x="8174" y="0"/>
                </a:moveTo>
                <a:lnTo>
                  <a:pt x="3908" y="0"/>
                </a:lnTo>
                <a:lnTo>
                  <a:pt x="3807" y="1"/>
                </a:lnTo>
                <a:lnTo>
                  <a:pt x="3607" y="11"/>
                </a:lnTo>
                <a:lnTo>
                  <a:pt x="3410" y="29"/>
                </a:lnTo>
                <a:lnTo>
                  <a:pt x="3216" y="58"/>
                </a:lnTo>
                <a:lnTo>
                  <a:pt x="3025" y="93"/>
                </a:lnTo>
                <a:lnTo>
                  <a:pt x="2838" y="139"/>
                </a:lnTo>
                <a:lnTo>
                  <a:pt x="2655" y="191"/>
                </a:lnTo>
                <a:lnTo>
                  <a:pt x="2474" y="253"/>
                </a:lnTo>
                <a:lnTo>
                  <a:pt x="2299" y="323"/>
                </a:lnTo>
                <a:lnTo>
                  <a:pt x="2129" y="400"/>
                </a:lnTo>
                <a:lnTo>
                  <a:pt x="1962" y="485"/>
                </a:lnTo>
                <a:lnTo>
                  <a:pt x="1802" y="578"/>
                </a:lnTo>
                <a:lnTo>
                  <a:pt x="1645" y="678"/>
                </a:lnTo>
                <a:lnTo>
                  <a:pt x="1495" y="784"/>
                </a:lnTo>
                <a:lnTo>
                  <a:pt x="1350" y="898"/>
                </a:lnTo>
                <a:lnTo>
                  <a:pt x="1212" y="1018"/>
                </a:lnTo>
                <a:lnTo>
                  <a:pt x="1079" y="1144"/>
                </a:lnTo>
                <a:lnTo>
                  <a:pt x="953" y="1277"/>
                </a:lnTo>
                <a:lnTo>
                  <a:pt x="833" y="1416"/>
                </a:lnTo>
                <a:lnTo>
                  <a:pt x="720" y="1561"/>
                </a:lnTo>
                <a:lnTo>
                  <a:pt x="616" y="1711"/>
                </a:lnTo>
                <a:lnTo>
                  <a:pt x="517" y="1867"/>
                </a:lnTo>
                <a:lnTo>
                  <a:pt x="427" y="2028"/>
                </a:lnTo>
                <a:lnTo>
                  <a:pt x="345" y="2193"/>
                </a:lnTo>
                <a:lnTo>
                  <a:pt x="270" y="2365"/>
                </a:lnTo>
                <a:lnTo>
                  <a:pt x="205" y="2540"/>
                </a:lnTo>
                <a:lnTo>
                  <a:pt x="148" y="2720"/>
                </a:lnTo>
                <a:lnTo>
                  <a:pt x="99" y="2903"/>
                </a:lnTo>
                <a:lnTo>
                  <a:pt x="61" y="3091"/>
                </a:lnTo>
                <a:lnTo>
                  <a:pt x="30" y="3284"/>
                </a:lnTo>
                <a:lnTo>
                  <a:pt x="11" y="3479"/>
                </a:lnTo>
                <a:lnTo>
                  <a:pt x="1" y="3678"/>
                </a:lnTo>
                <a:lnTo>
                  <a:pt x="0" y="3779"/>
                </a:lnTo>
                <a:lnTo>
                  <a:pt x="1" y="3879"/>
                </a:lnTo>
                <a:lnTo>
                  <a:pt x="11" y="4078"/>
                </a:lnTo>
                <a:lnTo>
                  <a:pt x="29" y="4273"/>
                </a:lnTo>
                <a:lnTo>
                  <a:pt x="58" y="4466"/>
                </a:lnTo>
                <a:lnTo>
                  <a:pt x="96" y="4656"/>
                </a:lnTo>
                <a:lnTo>
                  <a:pt x="143" y="4844"/>
                </a:lnTo>
                <a:lnTo>
                  <a:pt x="198" y="5028"/>
                </a:lnTo>
                <a:lnTo>
                  <a:pt x="261" y="5209"/>
                </a:lnTo>
                <a:lnTo>
                  <a:pt x="333" y="5387"/>
                </a:lnTo>
                <a:lnTo>
                  <a:pt x="412" y="5559"/>
                </a:lnTo>
                <a:lnTo>
                  <a:pt x="499" y="5728"/>
                </a:lnTo>
                <a:lnTo>
                  <a:pt x="594" y="5892"/>
                </a:lnTo>
                <a:lnTo>
                  <a:pt x="696" y="6051"/>
                </a:lnTo>
                <a:lnTo>
                  <a:pt x="805" y="6205"/>
                </a:lnTo>
                <a:lnTo>
                  <a:pt x="920" y="6353"/>
                </a:lnTo>
                <a:lnTo>
                  <a:pt x="1043" y="6496"/>
                </a:lnTo>
                <a:lnTo>
                  <a:pt x="1172" y="6633"/>
                </a:lnTo>
                <a:lnTo>
                  <a:pt x="1306" y="6764"/>
                </a:lnTo>
                <a:lnTo>
                  <a:pt x="1447" y="6888"/>
                </a:lnTo>
                <a:lnTo>
                  <a:pt x="1593" y="7004"/>
                </a:lnTo>
                <a:lnTo>
                  <a:pt x="1744" y="7115"/>
                </a:lnTo>
                <a:lnTo>
                  <a:pt x="1902" y="7217"/>
                </a:lnTo>
                <a:lnTo>
                  <a:pt x="2063" y="7313"/>
                </a:lnTo>
                <a:lnTo>
                  <a:pt x="2230" y="7400"/>
                </a:lnTo>
                <a:lnTo>
                  <a:pt x="2401" y="7480"/>
                </a:lnTo>
                <a:lnTo>
                  <a:pt x="2576" y="7550"/>
                </a:lnTo>
                <a:lnTo>
                  <a:pt x="2755" y="7613"/>
                </a:lnTo>
                <a:lnTo>
                  <a:pt x="2939" y="7665"/>
                </a:lnTo>
                <a:lnTo>
                  <a:pt x="3126" y="7709"/>
                </a:lnTo>
                <a:lnTo>
                  <a:pt x="3316" y="7743"/>
                </a:lnTo>
                <a:lnTo>
                  <a:pt x="3509" y="7768"/>
                </a:lnTo>
                <a:lnTo>
                  <a:pt x="3705" y="7782"/>
                </a:lnTo>
                <a:lnTo>
                  <a:pt x="3804" y="7785"/>
                </a:lnTo>
                <a:lnTo>
                  <a:pt x="3724" y="7782"/>
                </a:lnTo>
                <a:lnTo>
                  <a:pt x="3564" y="7770"/>
                </a:lnTo>
                <a:lnTo>
                  <a:pt x="3408" y="7749"/>
                </a:lnTo>
                <a:lnTo>
                  <a:pt x="3253" y="7721"/>
                </a:lnTo>
                <a:lnTo>
                  <a:pt x="3102" y="7684"/>
                </a:lnTo>
                <a:lnTo>
                  <a:pt x="2953" y="7640"/>
                </a:lnTo>
                <a:lnTo>
                  <a:pt x="2807" y="7588"/>
                </a:lnTo>
                <a:lnTo>
                  <a:pt x="2666" y="7529"/>
                </a:lnTo>
                <a:lnTo>
                  <a:pt x="2526" y="7463"/>
                </a:lnTo>
                <a:lnTo>
                  <a:pt x="2391" y="7392"/>
                </a:lnTo>
                <a:lnTo>
                  <a:pt x="2261" y="7313"/>
                </a:lnTo>
                <a:lnTo>
                  <a:pt x="2133" y="7228"/>
                </a:lnTo>
                <a:lnTo>
                  <a:pt x="2010" y="7137"/>
                </a:lnTo>
                <a:lnTo>
                  <a:pt x="1891" y="7041"/>
                </a:lnTo>
                <a:lnTo>
                  <a:pt x="1778" y="6939"/>
                </a:lnTo>
                <a:lnTo>
                  <a:pt x="1669" y="6832"/>
                </a:lnTo>
                <a:lnTo>
                  <a:pt x="1564" y="6719"/>
                </a:lnTo>
                <a:lnTo>
                  <a:pt x="1466" y="6602"/>
                </a:lnTo>
                <a:lnTo>
                  <a:pt x="1372" y="6481"/>
                </a:lnTo>
                <a:lnTo>
                  <a:pt x="1283" y="6354"/>
                </a:lnTo>
                <a:lnTo>
                  <a:pt x="1201" y="6224"/>
                </a:lnTo>
                <a:lnTo>
                  <a:pt x="1124" y="6090"/>
                </a:lnTo>
                <a:lnTo>
                  <a:pt x="1053" y="5951"/>
                </a:lnTo>
                <a:lnTo>
                  <a:pt x="989" y="5810"/>
                </a:lnTo>
                <a:lnTo>
                  <a:pt x="931" y="5665"/>
                </a:lnTo>
                <a:lnTo>
                  <a:pt x="880" y="5517"/>
                </a:lnTo>
                <a:lnTo>
                  <a:pt x="835" y="5367"/>
                </a:lnTo>
                <a:lnTo>
                  <a:pt x="797" y="5214"/>
                </a:lnTo>
                <a:lnTo>
                  <a:pt x="767" y="5058"/>
                </a:lnTo>
                <a:lnTo>
                  <a:pt x="744" y="4901"/>
                </a:lnTo>
                <a:lnTo>
                  <a:pt x="728" y="4742"/>
                </a:lnTo>
                <a:lnTo>
                  <a:pt x="720" y="4581"/>
                </a:lnTo>
                <a:lnTo>
                  <a:pt x="719" y="4500"/>
                </a:lnTo>
                <a:lnTo>
                  <a:pt x="720" y="4417"/>
                </a:lnTo>
                <a:lnTo>
                  <a:pt x="729" y="4255"/>
                </a:lnTo>
                <a:lnTo>
                  <a:pt x="745" y="4096"/>
                </a:lnTo>
                <a:lnTo>
                  <a:pt x="769" y="3939"/>
                </a:lnTo>
                <a:lnTo>
                  <a:pt x="801" y="3786"/>
                </a:lnTo>
                <a:lnTo>
                  <a:pt x="840" y="3637"/>
                </a:lnTo>
                <a:lnTo>
                  <a:pt x="887" y="3491"/>
                </a:lnTo>
                <a:lnTo>
                  <a:pt x="941" y="3348"/>
                </a:lnTo>
                <a:lnTo>
                  <a:pt x="1001" y="3210"/>
                </a:lnTo>
                <a:lnTo>
                  <a:pt x="1068" y="3075"/>
                </a:lnTo>
                <a:lnTo>
                  <a:pt x="1142" y="2945"/>
                </a:lnTo>
                <a:lnTo>
                  <a:pt x="1222" y="2819"/>
                </a:lnTo>
                <a:lnTo>
                  <a:pt x="1308" y="2697"/>
                </a:lnTo>
                <a:lnTo>
                  <a:pt x="1400" y="2581"/>
                </a:lnTo>
                <a:lnTo>
                  <a:pt x="1497" y="2468"/>
                </a:lnTo>
                <a:lnTo>
                  <a:pt x="1600" y="2361"/>
                </a:lnTo>
                <a:lnTo>
                  <a:pt x="1709" y="2259"/>
                </a:lnTo>
                <a:lnTo>
                  <a:pt x="1821" y="2163"/>
                </a:lnTo>
                <a:lnTo>
                  <a:pt x="1940" y="2071"/>
                </a:lnTo>
                <a:lnTo>
                  <a:pt x="2062" y="1985"/>
                </a:lnTo>
                <a:lnTo>
                  <a:pt x="2189" y="1904"/>
                </a:lnTo>
                <a:lnTo>
                  <a:pt x="2321" y="1830"/>
                </a:lnTo>
                <a:lnTo>
                  <a:pt x="2456" y="1762"/>
                </a:lnTo>
                <a:lnTo>
                  <a:pt x="2595" y="1699"/>
                </a:lnTo>
                <a:lnTo>
                  <a:pt x="2739" y="1644"/>
                </a:lnTo>
                <a:lnTo>
                  <a:pt x="2886" y="1594"/>
                </a:lnTo>
                <a:lnTo>
                  <a:pt x="3035" y="1551"/>
                </a:lnTo>
                <a:lnTo>
                  <a:pt x="3188" y="1516"/>
                </a:lnTo>
                <a:lnTo>
                  <a:pt x="3344" y="1486"/>
                </a:lnTo>
                <a:lnTo>
                  <a:pt x="3502" y="1464"/>
                </a:lnTo>
                <a:lnTo>
                  <a:pt x="3662" y="1449"/>
                </a:lnTo>
                <a:lnTo>
                  <a:pt x="3826" y="1441"/>
                </a:lnTo>
                <a:lnTo>
                  <a:pt x="3908" y="1441"/>
                </a:lnTo>
                <a:lnTo>
                  <a:pt x="8174" y="1441"/>
                </a:lnTo>
                <a:lnTo>
                  <a:pt x="8248" y="1440"/>
                </a:lnTo>
                <a:lnTo>
                  <a:pt x="8396" y="1425"/>
                </a:lnTo>
                <a:lnTo>
                  <a:pt x="8538" y="1396"/>
                </a:lnTo>
                <a:lnTo>
                  <a:pt x="8675" y="1354"/>
                </a:lnTo>
                <a:lnTo>
                  <a:pt x="8806" y="1300"/>
                </a:lnTo>
                <a:lnTo>
                  <a:pt x="8930" y="1233"/>
                </a:lnTo>
                <a:lnTo>
                  <a:pt x="9047" y="1155"/>
                </a:lnTo>
                <a:lnTo>
                  <a:pt x="9155" y="1067"/>
                </a:lnTo>
                <a:lnTo>
                  <a:pt x="9254" y="969"/>
                </a:lnTo>
                <a:lnTo>
                  <a:pt x="9342" y="863"/>
                </a:lnTo>
                <a:lnTo>
                  <a:pt x="9421" y="748"/>
                </a:lnTo>
                <a:lnTo>
                  <a:pt x="9489" y="626"/>
                </a:lnTo>
                <a:lnTo>
                  <a:pt x="9544" y="496"/>
                </a:lnTo>
                <a:lnTo>
                  <a:pt x="9588" y="361"/>
                </a:lnTo>
                <a:lnTo>
                  <a:pt x="9617" y="221"/>
                </a:lnTo>
                <a:lnTo>
                  <a:pt x="9632" y="75"/>
                </a:lnTo>
                <a:lnTo>
                  <a:pt x="9634" y="0"/>
                </a:lnTo>
                <a:lnTo>
                  <a:pt x="8174" y="0"/>
                </a:lnTo>
                <a:close/>
              </a:path>
            </a:pathLst>
          </a:custGeom>
          <a:solidFill>
            <a:srgbClr val="C13018"/>
          </a:solidFill>
          <a:ln>
            <a:noFill/>
          </a:ln>
        </p:spPr>
        <p:txBody>
          <a:bodyPr vert="horz" wrap="square" lIns="91440" tIns="0" rIns="274320" bIns="45720" numCol="1" anchor="t" anchorCtr="0" compatLnSpc="1">
            <a:prstTxWarp prst="textNoShape">
              <a:avLst/>
            </a:prstTxWarp>
          </a:bodyPr>
          <a:lstStyle/>
          <a:p>
            <a:pPr algn="r"/>
            <a:r>
              <a:rPr lang="en-US" sz="3200" b="1">
                <a:solidFill>
                  <a:schemeClr val="bg1"/>
                </a:solidFill>
              </a:rPr>
              <a:t>03</a:t>
            </a:r>
          </a:p>
        </p:txBody>
      </p:sp>
      <p:sp>
        <p:nvSpPr>
          <p:cNvPr id="16" name="Freeform 203">
            <a:extLst>
              <a:ext uri="{FF2B5EF4-FFF2-40B4-BE49-F238E27FC236}">
                <a16:creationId xmlns:a16="http://schemas.microsoft.com/office/drawing/2014/main" id="{D27FA372-E25A-4AA7-A4ED-72E43B971C47}"/>
              </a:ext>
            </a:extLst>
          </p:cNvPr>
          <p:cNvSpPr>
            <a:spLocks/>
          </p:cNvSpPr>
          <p:nvPr/>
        </p:nvSpPr>
        <p:spPr bwMode="auto">
          <a:xfrm>
            <a:off x="1489116" y="3476355"/>
            <a:ext cx="2214518" cy="1968612"/>
          </a:xfrm>
          <a:custGeom>
            <a:avLst/>
            <a:gdLst>
              <a:gd name="T0" fmla="*/ 2985 w 7551"/>
              <a:gd name="T1" fmla="*/ 1 h 6128"/>
              <a:gd name="T2" fmla="*/ 2521 w 7551"/>
              <a:gd name="T3" fmla="*/ 48 h 6128"/>
              <a:gd name="T4" fmla="*/ 2081 w 7551"/>
              <a:gd name="T5" fmla="*/ 161 h 6128"/>
              <a:gd name="T6" fmla="*/ 1669 w 7551"/>
              <a:gd name="T7" fmla="*/ 335 h 6128"/>
              <a:gd name="T8" fmla="*/ 1290 w 7551"/>
              <a:gd name="T9" fmla="*/ 565 h 6128"/>
              <a:gd name="T10" fmla="*/ 950 w 7551"/>
              <a:gd name="T11" fmla="*/ 846 h 6128"/>
              <a:gd name="T12" fmla="*/ 654 w 7551"/>
              <a:gd name="T13" fmla="*/ 1172 h 6128"/>
              <a:gd name="T14" fmla="*/ 405 w 7551"/>
              <a:gd name="T15" fmla="*/ 1539 h 6128"/>
              <a:gd name="T16" fmla="*/ 212 w 7551"/>
              <a:gd name="T17" fmla="*/ 1940 h 6128"/>
              <a:gd name="T18" fmla="*/ 78 w 7551"/>
              <a:gd name="T19" fmla="*/ 2372 h 6128"/>
              <a:gd name="T20" fmla="*/ 9 w 7551"/>
              <a:gd name="T21" fmla="*/ 2828 h 6128"/>
              <a:gd name="T22" fmla="*/ 0 w 7551"/>
              <a:gd name="T23" fmla="*/ 3143 h 6128"/>
              <a:gd name="T24" fmla="*/ 48 w 7551"/>
              <a:gd name="T25" fmla="*/ 3607 h 6128"/>
              <a:gd name="T26" fmla="*/ 161 w 7551"/>
              <a:gd name="T27" fmla="*/ 4046 h 6128"/>
              <a:gd name="T28" fmla="*/ 335 w 7551"/>
              <a:gd name="T29" fmla="*/ 4459 h 6128"/>
              <a:gd name="T30" fmla="*/ 565 w 7551"/>
              <a:gd name="T31" fmla="*/ 4837 h 6128"/>
              <a:gd name="T32" fmla="*/ 846 w 7551"/>
              <a:gd name="T33" fmla="*/ 5177 h 6128"/>
              <a:gd name="T34" fmla="*/ 1172 w 7551"/>
              <a:gd name="T35" fmla="*/ 5474 h 6128"/>
              <a:gd name="T36" fmla="*/ 1538 w 7551"/>
              <a:gd name="T37" fmla="*/ 5721 h 6128"/>
              <a:gd name="T38" fmla="*/ 1940 w 7551"/>
              <a:gd name="T39" fmla="*/ 5915 h 6128"/>
              <a:gd name="T40" fmla="*/ 2371 w 7551"/>
              <a:gd name="T41" fmla="*/ 6049 h 6128"/>
              <a:gd name="T42" fmla="*/ 2828 w 7551"/>
              <a:gd name="T43" fmla="*/ 6119 h 6128"/>
              <a:gd name="T44" fmla="*/ 3003 w 7551"/>
              <a:gd name="T45" fmla="*/ 6126 h 6128"/>
              <a:gd name="T46" fmla="*/ 2650 w 7551"/>
              <a:gd name="T47" fmla="*/ 6091 h 6128"/>
              <a:gd name="T48" fmla="*/ 2314 w 7551"/>
              <a:gd name="T49" fmla="*/ 6004 h 6128"/>
              <a:gd name="T50" fmla="*/ 2000 w 7551"/>
              <a:gd name="T51" fmla="*/ 5872 h 6128"/>
              <a:gd name="T52" fmla="*/ 1710 w 7551"/>
              <a:gd name="T53" fmla="*/ 5697 h 6128"/>
              <a:gd name="T54" fmla="*/ 1451 w 7551"/>
              <a:gd name="T55" fmla="*/ 5482 h 6128"/>
              <a:gd name="T56" fmla="*/ 1224 w 7551"/>
              <a:gd name="T57" fmla="*/ 5233 h 6128"/>
              <a:gd name="T58" fmla="*/ 1036 w 7551"/>
              <a:gd name="T59" fmla="*/ 4953 h 6128"/>
              <a:gd name="T60" fmla="*/ 888 w 7551"/>
              <a:gd name="T61" fmla="*/ 4647 h 6128"/>
              <a:gd name="T62" fmla="*/ 786 w 7551"/>
              <a:gd name="T63" fmla="*/ 4318 h 6128"/>
              <a:gd name="T64" fmla="*/ 733 w 7551"/>
              <a:gd name="T65" fmla="*/ 3970 h 6128"/>
              <a:gd name="T66" fmla="*/ 727 w 7551"/>
              <a:gd name="T67" fmla="*/ 3730 h 6128"/>
              <a:gd name="T68" fmla="*/ 763 w 7551"/>
              <a:gd name="T69" fmla="*/ 3377 h 6128"/>
              <a:gd name="T70" fmla="*/ 849 w 7551"/>
              <a:gd name="T71" fmla="*/ 3041 h 6128"/>
              <a:gd name="T72" fmla="*/ 982 w 7551"/>
              <a:gd name="T73" fmla="*/ 2726 h 6128"/>
              <a:gd name="T74" fmla="*/ 1157 w 7551"/>
              <a:gd name="T75" fmla="*/ 2437 h 6128"/>
              <a:gd name="T76" fmla="*/ 1371 w 7551"/>
              <a:gd name="T77" fmla="*/ 2178 h 6128"/>
              <a:gd name="T78" fmla="*/ 1620 w 7551"/>
              <a:gd name="T79" fmla="*/ 1951 h 6128"/>
              <a:gd name="T80" fmla="*/ 1900 w 7551"/>
              <a:gd name="T81" fmla="*/ 1762 h 6128"/>
              <a:gd name="T82" fmla="*/ 2206 w 7551"/>
              <a:gd name="T83" fmla="*/ 1615 h 6128"/>
              <a:gd name="T84" fmla="*/ 2535 w 7551"/>
              <a:gd name="T85" fmla="*/ 1512 h 6128"/>
              <a:gd name="T86" fmla="*/ 2883 w 7551"/>
              <a:gd name="T87" fmla="*/ 1460 h 6128"/>
              <a:gd name="T88" fmla="*/ 6091 w 7551"/>
              <a:gd name="T89" fmla="*/ 1453 h 6128"/>
              <a:gd name="T90" fmla="*/ 6456 w 7551"/>
              <a:gd name="T91" fmla="*/ 1408 h 6128"/>
              <a:gd name="T92" fmla="*/ 6847 w 7551"/>
              <a:gd name="T93" fmla="*/ 1243 h 6128"/>
              <a:gd name="T94" fmla="*/ 7171 w 7551"/>
              <a:gd name="T95" fmla="*/ 978 h 6128"/>
              <a:gd name="T96" fmla="*/ 7406 w 7551"/>
              <a:gd name="T97" fmla="*/ 631 h 6128"/>
              <a:gd name="T98" fmla="*/ 7534 w 7551"/>
              <a:gd name="T99" fmla="*/ 222 h 6128"/>
              <a:gd name="T100" fmla="*/ 6091 w 7551"/>
              <a:gd name="T101" fmla="*/ 0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51" h="6128">
                <a:moveTo>
                  <a:pt x="6091" y="0"/>
                </a:moveTo>
                <a:lnTo>
                  <a:pt x="3063" y="0"/>
                </a:lnTo>
                <a:lnTo>
                  <a:pt x="2985" y="1"/>
                </a:lnTo>
                <a:lnTo>
                  <a:pt x="2828" y="9"/>
                </a:lnTo>
                <a:lnTo>
                  <a:pt x="2673" y="25"/>
                </a:lnTo>
                <a:lnTo>
                  <a:pt x="2521" y="48"/>
                </a:lnTo>
                <a:lnTo>
                  <a:pt x="2371" y="79"/>
                </a:lnTo>
                <a:lnTo>
                  <a:pt x="2224" y="117"/>
                </a:lnTo>
                <a:lnTo>
                  <a:pt x="2081" y="161"/>
                </a:lnTo>
                <a:lnTo>
                  <a:pt x="1940" y="213"/>
                </a:lnTo>
                <a:lnTo>
                  <a:pt x="1803" y="271"/>
                </a:lnTo>
                <a:lnTo>
                  <a:pt x="1669" y="335"/>
                </a:lnTo>
                <a:lnTo>
                  <a:pt x="1538" y="406"/>
                </a:lnTo>
                <a:lnTo>
                  <a:pt x="1412" y="483"/>
                </a:lnTo>
                <a:lnTo>
                  <a:pt x="1290" y="565"/>
                </a:lnTo>
                <a:lnTo>
                  <a:pt x="1172" y="654"/>
                </a:lnTo>
                <a:lnTo>
                  <a:pt x="1059" y="748"/>
                </a:lnTo>
                <a:lnTo>
                  <a:pt x="950" y="846"/>
                </a:lnTo>
                <a:lnTo>
                  <a:pt x="846" y="951"/>
                </a:lnTo>
                <a:lnTo>
                  <a:pt x="747" y="1059"/>
                </a:lnTo>
                <a:lnTo>
                  <a:pt x="654" y="1172"/>
                </a:lnTo>
                <a:lnTo>
                  <a:pt x="565" y="1291"/>
                </a:lnTo>
                <a:lnTo>
                  <a:pt x="482" y="1413"/>
                </a:lnTo>
                <a:lnTo>
                  <a:pt x="405" y="1539"/>
                </a:lnTo>
                <a:lnTo>
                  <a:pt x="335" y="1669"/>
                </a:lnTo>
                <a:lnTo>
                  <a:pt x="270" y="1803"/>
                </a:lnTo>
                <a:lnTo>
                  <a:pt x="212" y="1940"/>
                </a:lnTo>
                <a:lnTo>
                  <a:pt x="161" y="2082"/>
                </a:lnTo>
                <a:lnTo>
                  <a:pt x="116" y="2225"/>
                </a:lnTo>
                <a:lnTo>
                  <a:pt x="78" y="2372"/>
                </a:lnTo>
                <a:lnTo>
                  <a:pt x="48" y="2521"/>
                </a:lnTo>
                <a:lnTo>
                  <a:pt x="24" y="2673"/>
                </a:lnTo>
                <a:lnTo>
                  <a:pt x="9" y="2828"/>
                </a:lnTo>
                <a:lnTo>
                  <a:pt x="0" y="2985"/>
                </a:lnTo>
                <a:lnTo>
                  <a:pt x="0" y="3063"/>
                </a:lnTo>
                <a:lnTo>
                  <a:pt x="0" y="3143"/>
                </a:lnTo>
                <a:lnTo>
                  <a:pt x="9" y="3300"/>
                </a:lnTo>
                <a:lnTo>
                  <a:pt x="24" y="3454"/>
                </a:lnTo>
                <a:lnTo>
                  <a:pt x="48" y="3607"/>
                </a:lnTo>
                <a:lnTo>
                  <a:pt x="78" y="3756"/>
                </a:lnTo>
                <a:lnTo>
                  <a:pt x="116" y="3903"/>
                </a:lnTo>
                <a:lnTo>
                  <a:pt x="161" y="4046"/>
                </a:lnTo>
                <a:lnTo>
                  <a:pt x="212" y="4188"/>
                </a:lnTo>
                <a:lnTo>
                  <a:pt x="270" y="4325"/>
                </a:lnTo>
                <a:lnTo>
                  <a:pt x="335" y="4459"/>
                </a:lnTo>
                <a:lnTo>
                  <a:pt x="405" y="4588"/>
                </a:lnTo>
                <a:lnTo>
                  <a:pt x="482" y="4715"/>
                </a:lnTo>
                <a:lnTo>
                  <a:pt x="565" y="4837"/>
                </a:lnTo>
                <a:lnTo>
                  <a:pt x="654" y="4956"/>
                </a:lnTo>
                <a:lnTo>
                  <a:pt x="747" y="5069"/>
                </a:lnTo>
                <a:lnTo>
                  <a:pt x="846" y="5177"/>
                </a:lnTo>
                <a:lnTo>
                  <a:pt x="950" y="5282"/>
                </a:lnTo>
                <a:lnTo>
                  <a:pt x="1059" y="5380"/>
                </a:lnTo>
                <a:lnTo>
                  <a:pt x="1172" y="5474"/>
                </a:lnTo>
                <a:lnTo>
                  <a:pt x="1290" y="5563"/>
                </a:lnTo>
                <a:lnTo>
                  <a:pt x="1412" y="5645"/>
                </a:lnTo>
                <a:lnTo>
                  <a:pt x="1538" y="5721"/>
                </a:lnTo>
                <a:lnTo>
                  <a:pt x="1669" y="5793"/>
                </a:lnTo>
                <a:lnTo>
                  <a:pt x="1803" y="5856"/>
                </a:lnTo>
                <a:lnTo>
                  <a:pt x="1940" y="5915"/>
                </a:lnTo>
                <a:lnTo>
                  <a:pt x="2081" y="5967"/>
                </a:lnTo>
                <a:lnTo>
                  <a:pt x="2224" y="6011"/>
                </a:lnTo>
                <a:lnTo>
                  <a:pt x="2371" y="6049"/>
                </a:lnTo>
                <a:lnTo>
                  <a:pt x="2521" y="6080"/>
                </a:lnTo>
                <a:lnTo>
                  <a:pt x="2673" y="6103"/>
                </a:lnTo>
                <a:lnTo>
                  <a:pt x="2828" y="6119"/>
                </a:lnTo>
                <a:lnTo>
                  <a:pt x="2985" y="6126"/>
                </a:lnTo>
                <a:lnTo>
                  <a:pt x="3063" y="6128"/>
                </a:lnTo>
                <a:lnTo>
                  <a:pt x="3003" y="6126"/>
                </a:lnTo>
                <a:lnTo>
                  <a:pt x="2883" y="6121"/>
                </a:lnTo>
                <a:lnTo>
                  <a:pt x="2765" y="6109"/>
                </a:lnTo>
                <a:lnTo>
                  <a:pt x="2650" y="6091"/>
                </a:lnTo>
                <a:lnTo>
                  <a:pt x="2535" y="6067"/>
                </a:lnTo>
                <a:lnTo>
                  <a:pt x="2424" y="6039"/>
                </a:lnTo>
                <a:lnTo>
                  <a:pt x="2314" y="6004"/>
                </a:lnTo>
                <a:lnTo>
                  <a:pt x="2206" y="5965"/>
                </a:lnTo>
                <a:lnTo>
                  <a:pt x="2101" y="5921"/>
                </a:lnTo>
                <a:lnTo>
                  <a:pt x="2000" y="5872"/>
                </a:lnTo>
                <a:lnTo>
                  <a:pt x="1900" y="5818"/>
                </a:lnTo>
                <a:lnTo>
                  <a:pt x="1804" y="5759"/>
                </a:lnTo>
                <a:lnTo>
                  <a:pt x="1710" y="5697"/>
                </a:lnTo>
                <a:lnTo>
                  <a:pt x="1620" y="5629"/>
                </a:lnTo>
                <a:lnTo>
                  <a:pt x="1534" y="5557"/>
                </a:lnTo>
                <a:lnTo>
                  <a:pt x="1451" y="5482"/>
                </a:lnTo>
                <a:lnTo>
                  <a:pt x="1371" y="5403"/>
                </a:lnTo>
                <a:lnTo>
                  <a:pt x="1296" y="5320"/>
                </a:lnTo>
                <a:lnTo>
                  <a:pt x="1224" y="5233"/>
                </a:lnTo>
                <a:lnTo>
                  <a:pt x="1157" y="5144"/>
                </a:lnTo>
                <a:lnTo>
                  <a:pt x="1094" y="5050"/>
                </a:lnTo>
                <a:lnTo>
                  <a:pt x="1036" y="4953"/>
                </a:lnTo>
                <a:lnTo>
                  <a:pt x="982" y="4854"/>
                </a:lnTo>
                <a:lnTo>
                  <a:pt x="932" y="4752"/>
                </a:lnTo>
                <a:lnTo>
                  <a:pt x="888" y="4647"/>
                </a:lnTo>
                <a:lnTo>
                  <a:pt x="849" y="4540"/>
                </a:lnTo>
                <a:lnTo>
                  <a:pt x="815" y="4430"/>
                </a:lnTo>
                <a:lnTo>
                  <a:pt x="786" y="4318"/>
                </a:lnTo>
                <a:lnTo>
                  <a:pt x="763" y="4204"/>
                </a:lnTo>
                <a:lnTo>
                  <a:pt x="745" y="4087"/>
                </a:lnTo>
                <a:lnTo>
                  <a:pt x="733" y="3970"/>
                </a:lnTo>
                <a:lnTo>
                  <a:pt x="727" y="3851"/>
                </a:lnTo>
                <a:lnTo>
                  <a:pt x="726" y="3790"/>
                </a:lnTo>
                <a:lnTo>
                  <a:pt x="727" y="3730"/>
                </a:lnTo>
                <a:lnTo>
                  <a:pt x="733" y="3610"/>
                </a:lnTo>
                <a:lnTo>
                  <a:pt x="745" y="3492"/>
                </a:lnTo>
                <a:lnTo>
                  <a:pt x="763" y="3377"/>
                </a:lnTo>
                <a:lnTo>
                  <a:pt x="786" y="3262"/>
                </a:lnTo>
                <a:lnTo>
                  <a:pt x="815" y="3150"/>
                </a:lnTo>
                <a:lnTo>
                  <a:pt x="849" y="3041"/>
                </a:lnTo>
                <a:lnTo>
                  <a:pt x="888" y="2933"/>
                </a:lnTo>
                <a:lnTo>
                  <a:pt x="932" y="2828"/>
                </a:lnTo>
                <a:lnTo>
                  <a:pt x="982" y="2726"/>
                </a:lnTo>
                <a:lnTo>
                  <a:pt x="1036" y="2627"/>
                </a:lnTo>
                <a:lnTo>
                  <a:pt x="1094" y="2530"/>
                </a:lnTo>
                <a:lnTo>
                  <a:pt x="1157" y="2437"/>
                </a:lnTo>
                <a:lnTo>
                  <a:pt x="1224" y="2347"/>
                </a:lnTo>
                <a:lnTo>
                  <a:pt x="1296" y="2261"/>
                </a:lnTo>
                <a:lnTo>
                  <a:pt x="1371" y="2178"/>
                </a:lnTo>
                <a:lnTo>
                  <a:pt x="1451" y="2098"/>
                </a:lnTo>
                <a:lnTo>
                  <a:pt x="1534" y="2022"/>
                </a:lnTo>
                <a:lnTo>
                  <a:pt x="1620" y="1951"/>
                </a:lnTo>
                <a:lnTo>
                  <a:pt x="1710" y="1884"/>
                </a:lnTo>
                <a:lnTo>
                  <a:pt x="1804" y="1821"/>
                </a:lnTo>
                <a:lnTo>
                  <a:pt x="1900" y="1762"/>
                </a:lnTo>
                <a:lnTo>
                  <a:pt x="2000" y="1708"/>
                </a:lnTo>
                <a:lnTo>
                  <a:pt x="2101" y="1659"/>
                </a:lnTo>
                <a:lnTo>
                  <a:pt x="2206" y="1615"/>
                </a:lnTo>
                <a:lnTo>
                  <a:pt x="2314" y="1575"/>
                </a:lnTo>
                <a:lnTo>
                  <a:pt x="2424" y="1542"/>
                </a:lnTo>
                <a:lnTo>
                  <a:pt x="2535" y="1512"/>
                </a:lnTo>
                <a:lnTo>
                  <a:pt x="2650" y="1490"/>
                </a:lnTo>
                <a:lnTo>
                  <a:pt x="2765" y="1471"/>
                </a:lnTo>
                <a:lnTo>
                  <a:pt x="2883" y="1460"/>
                </a:lnTo>
                <a:lnTo>
                  <a:pt x="3003" y="1453"/>
                </a:lnTo>
                <a:lnTo>
                  <a:pt x="3063" y="1453"/>
                </a:lnTo>
                <a:lnTo>
                  <a:pt x="6091" y="1453"/>
                </a:lnTo>
                <a:lnTo>
                  <a:pt x="6166" y="1452"/>
                </a:lnTo>
                <a:lnTo>
                  <a:pt x="6313" y="1437"/>
                </a:lnTo>
                <a:lnTo>
                  <a:pt x="6456" y="1408"/>
                </a:lnTo>
                <a:lnTo>
                  <a:pt x="6592" y="1366"/>
                </a:lnTo>
                <a:lnTo>
                  <a:pt x="6723" y="1310"/>
                </a:lnTo>
                <a:lnTo>
                  <a:pt x="6847" y="1243"/>
                </a:lnTo>
                <a:lnTo>
                  <a:pt x="6963" y="1165"/>
                </a:lnTo>
                <a:lnTo>
                  <a:pt x="7071" y="1076"/>
                </a:lnTo>
                <a:lnTo>
                  <a:pt x="7171" y="978"/>
                </a:lnTo>
                <a:lnTo>
                  <a:pt x="7259" y="870"/>
                </a:lnTo>
                <a:lnTo>
                  <a:pt x="7338" y="754"/>
                </a:lnTo>
                <a:lnTo>
                  <a:pt x="7406" y="631"/>
                </a:lnTo>
                <a:lnTo>
                  <a:pt x="7461" y="500"/>
                </a:lnTo>
                <a:lnTo>
                  <a:pt x="7505" y="364"/>
                </a:lnTo>
                <a:lnTo>
                  <a:pt x="7534" y="222"/>
                </a:lnTo>
                <a:lnTo>
                  <a:pt x="7550" y="76"/>
                </a:lnTo>
                <a:lnTo>
                  <a:pt x="7551" y="0"/>
                </a:lnTo>
                <a:lnTo>
                  <a:pt x="6091" y="0"/>
                </a:lnTo>
                <a:close/>
              </a:path>
            </a:pathLst>
          </a:custGeom>
          <a:solidFill>
            <a:srgbClr val="F36F13"/>
          </a:solidFill>
          <a:ln>
            <a:noFill/>
          </a:ln>
        </p:spPr>
        <p:txBody>
          <a:bodyPr vert="horz" wrap="square" lIns="91440" tIns="0" rIns="274320" bIns="45720" numCol="1" anchor="t" anchorCtr="0" compatLnSpc="1">
            <a:prstTxWarp prst="textNoShape">
              <a:avLst/>
            </a:prstTxWarp>
          </a:bodyPr>
          <a:lstStyle/>
          <a:p>
            <a:pPr algn="r"/>
            <a:r>
              <a:rPr lang="en-US" sz="3200" b="1">
                <a:solidFill>
                  <a:schemeClr val="bg1"/>
                </a:solidFill>
              </a:rPr>
              <a:t>04</a:t>
            </a:r>
          </a:p>
        </p:txBody>
      </p:sp>
      <p:sp>
        <p:nvSpPr>
          <p:cNvPr id="17" name="Freeform 204">
            <a:extLst>
              <a:ext uri="{FF2B5EF4-FFF2-40B4-BE49-F238E27FC236}">
                <a16:creationId xmlns:a16="http://schemas.microsoft.com/office/drawing/2014/main" id="{4E9C246F-D442-4C1E-B7C0-AA24E7975781}"/>
              </a:ext>
            </a:extLst>
          </p:cNvPr>
          <p:cNvSpPr>
            <a:spLocks/>
          </p:cNvSpPr>
          <p:nvPr/>
        </p:nvSpPr>
        <p:spPr bwMode="auto">
          <a:xfrm>
            <a:off x="1817729" y="4010673"/>
            <a:ext cx="1607359" cy="1432301"/>
          </a:xfrm>
          <a:custGeom>
            <a:avLst/>
            <a:gdLst>
              <a:gd name="T0" fmla="*/ 2230 w 5480"/>
              <a:gd name="T1" fmla="*/ 0 h 4457"/>
              <a:gd name="T2" fmla="*/ 2058 w 5480"/>
              <a:gd name="T3" fmla="*/ 6 h 4457"/>
              <a:gd name="T4" fmla="*/ 1835 w 5480"/>
              <a:gd name="T5" fmla="*/ 34 h 4457"/>
              <a:gd name="T6" fmla="*/ 1619 w 5480"/>
              <a:gd name="T7" fmla="*/ 84 h 4457"/>
              <a:gd name="T8" fmla="*/ 1412 w 5480"/>
              <a:gd name="T9" fmla="*/ 154 h 4457"/>
              <a:gd name="T10" fmla="*/ 1214 w 5480"/>
              <a:gd name="T11" fmla="*/ 244 h 4457"/>
              <a:gd name="T12" fmla="*/ 1028 w 5480"/>
              <a:gd name="T13" fmla="*/ 351 h 4457"/>
              <a:gd name="T14" fmla="*/ 854 w 5480"/>
              <a:gd name="T15" fmla="*/ 475 h 4457"/>
              <a:gd name="T16" fmla="*/ 692 w 5480"/>
              <a:gd name="T17" fmla="*/ 616 h 4457"/>
              <a:gd name="T18" fmla="*/ 544 w 5480"/>
              <a:gd name="T19" fmla="*/ 770 h 4457"/>
              <a:gd name="T20" fmla="*/ 412 w 5480"/>
              <a:gd name="T21" fmla="*/ 938 h 4457"/>
              <a:gd name="T22" fmla="*/ 295 w 5480"/>
              <a:gd name="T23" fmla="*/ 1120 h 4457"/>
              <a:gd name="T24" fmla="*/ 197 w 5480"/>
              <a:gd name="T25" fmla="*/ 1312 h 4457"/>
              <a:gd name="T26" fmla="*/ 117 w 5480"/>
              <a:gd name="T27" fmla="*/ 1514 h 4457"/>
              <a:gd name="T28" fmla="*/ 57 w 5480"/>
              <a:gd name="T29" fmla="*/ 1726 h 4457"/>
              <a:gd name="T30" fmla="*/ 18 w 5480"/>
              <a:gd name="T31" fmla="*/ 1945 h 4457"/>
              <a:gd name="T32" fmla="*/ 0 w 5480"/>
              <a:gd name="T33" fmla="*/ 2172 h 4457"/>
              <a:gd name="T34" fmla="*/ 0 w 5480"/>
              <a:gd name="T35" fmla="*/ 2286 h 4457"/>
              <a:gd name="T36" fmla="*/ 17 w 5480"/>
              <a:gd name="T37" fmla="*/ 2508 h 4457"/>
              <a:gd name="T38" fmla="*/ 54 w 5480"/>
              <a:gd name="T39" fmla="*/ 2723 h 4457"/>
              <a:gd name="T40" fmla="*/ 113 w 5480"/>
              <a:gd name="T41" fmla="*/ 2931 h 4457"/>
              <a:gd name="T42" fmla="*/ 189 w 5480"/>
              <a:gd name="T43" fmla="*/ 3130 h 4457"/>
              <a:gd name="T44" fmla="*/ 309 w 5480"/>
              <a:gd name="T45" fmla="*/ 3365 h 4457"/>
              <a:gd name="T46" fmla="*/ 557 w 5480"/>
              <a:gd name="T47" fmla="*/ 3704 h 4457"/>
              <a:gd name="T48" fmla="*/ 861 w 5480"/>
              <a:gd name="T49" fmla="*/ 3991 h 4457"/>
              <a:gd name="T50" fmla="*/ 1217 w 5480"/>
              <a:gd name="T51" fmla="*/ 4216 h 4457"/>
              <a:gd name="T52" fmla="*/ 1460 w 5480"/>
              <a:gd name="T53" fmla="*/ 4322 h 4457"/>
              <a:gd name="T54" fmla="*/ 1665 w 5480"/>
              <a:gd name="T55" fmla="*/ 4387 h 4457"/>
              <a:gd name="T56" fmla="*/ 1878 w 5480"/>
              <a:gd name="T57" fmla="*/ 4431 h 4457"/>
              <a:gd name="T58" fmla="*/ 2097 w 5480"/>
              <a:gd name="T59" fmla="*/ 4455 h 4457"/>
              <a:gd name="T60" fmla="*/ 2078 w 5480"/>
              <a:gd name="T61" fmla="*/ 4453 h 4457"/>
              <a:gd name="T62" fmla="*/ 1793 w 5480"/>
              <a:gd name="T63" fmla="*/ 4396 h 4457"/>
              <a:gd name="T64" fmla="*/ 1531 w 5480"/>
              <a:gd name="T65" fmla="*/ 4289 h 4457"/>
              <a:gd name="T66" fmla="*/ 1297 w 5480"/>
              <a:gd name="T67" fmla="*/ 4135 h 4457"/>
              <a:gd name="T68" fmla="*/ 1095 w 5480"/>
              <a:gd name="T69" fmla="*/ 3942 h 4457"/>
              <a:gd name="T70" fmla="*/ 931 w 5480"/>
              <a:gd name="T71" fmla="*/ 3714 h 4457"/>
              <a:gd name="T72" fmla="*/ 812 w 5480"/>
              <a:gd name="T73" fmla="*/ 3458 h 4457"/>
              <a:gd name="T74" fmla="*/ 742 w 5480"/>
              <a:gd name="T75" fmla="*/ 3178 h 4457"/>
              <a:gd name="T76" fmla="*/ 726 w 5480"/>
              <a:gd name="T77" fmla="*/ 2956 h 4457"/>
              <a:gd name="T78" fmla="*/ 744 w 5480"/>
              <a:gd name="T79" fmla="*/ 2727 h 4457"/>
              <a:gd name="T80" fmla="*/ 817 w 5480"/>
              <a:gd name="T81" fmla="*/ 2439 h 4457"/>
              <a:gd name="T82" fmla="*/ 943 w 5480"/>
              <a:gd name="T83" fmla="*/ 2176 h 4457"/>
              <a:gd name="T84" fmla="*/ 1117 w 5480"/>
              <a:gd name="T85" fmla="*/ 1945 h 4457"/>
              <a:gd name="T86" fmla="*/ 1330 w 5480"/>
              <a:gd name="T87" fmla="*/ 1751 h 4457"/>
              <a:gd name="T88" fmla="*/ 1578 w 5480"/>
              <a:gd name="T89" fmla="*/ 1601 h 4457"/>
              <a:gd name="T90" fmla="*/ 1854 w 5480"/>
              <a:gd name="T91" fmla="*/ 1500 h 4457"/>
              <a:gd name="T92" fmla="*/ 2153 w 5480"/>
              <a:gd name="T93" fmla="*/ 1454 h 4457"/>
              <a:gd name="T94" fmla="*/ 3371 w 5480"/>
              <a:gd name="T95" fmla="*/ 1453 h 4457"/>
              <a:gd name="T96" fmla="*/ 4094 w 5480"/>
              <a:gd name="T97" fmla="*/ 1450 h 4457"/>
              <a:gd name="T98" fmla="*/ 4383 w 5480"/>
              <a:gd name="T99" fmla="*/ 1407 h 4457"/>
              <a:gd name="T100" fmla="*/ 4651 w 5480"/>
              <a:gd name="T101" fmla="*/ 1309 h 4457"/>
              <a:gd name="T102" fmla="*/ 4892 w 5480"/>
              <a:gd name="T103" fmla="*/ 1164 h 4457"/>
              <a:gd name="T104" fmla="*/ 5099 w 5480"/>
              <a:gd name="T105" fmla="*/ 976 h 4457"/>
              <a:gd name="T106" fmla="*/ 5267 w 5480"/>
              <a:gd name="T107" fmla="*/ 754 h 4457"/>
              <a:gd name="T108" fmla="*/ 5390 w 5480"/>
              <a:gd name="T109" fmla="*/ 500 h 4457"/>
              <a:gd name="T110" fmla="*/ 5462 w 5480"/>
              <a:gd name="T111" fmla="*/ 221 h 4457"/>
              <a:gd name="T112" fmla="*/ 5480 w 5480"/>
              <a:gd name="T113" fmla="*/ 0 h 4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80" h="4457">
                <a:moveTo>
                  <a:pt x="4019" y="0"/>
                </a:moveTo>
                <a:lnTo>
                  <a:pt x="2230" y="0"/>
                </a:lnTo>
                <a:lnTo>
                  <a:pt x="2172" y="0"/>
                </a:lnTo>
                <a:lnTo>
                  <a:pt x="2058" y="6"/>
                </a:lnTo>
                <a:lnTo>
                  <a:pt x="1946" y="17"/>
                </a:lnTo>
                <a:lnTo>
                  <a:pt x="1835" y="34"/>
                </a:lnTo>
                <a:lnTo>
                  <a:pt x="1726" y="57"/>
                </a:lnTo>
                <a:lnTo>
                  <a:pt x="1619" y="84"/>
                </a:lnTo>
                <a:lnTo>
                  <a:pt x="1515" y="117"/>
                </a:lnTo>
                <a:lnTo>
                  <a:pt x="1412" y="154"/>
                </a:lnTo>
                <a:lnTo>
                  <a:pt x="1313" y="196"/>
                </a:lnTo>
                <a:lnTo>
                  <a:pt x="1214" y="244"/>
                </a:lnTo>
                <a:lnTo>
                  <a:pt x="1120" y="295"/>
                </a:lnTo>
                <a:lnTo>
                  <a:pt x="1028" y="351"/>
                </a:lnTo>
                <a:lnTo>
                  <a:pt x="939" y="411"/>
                </a:lnTo>
                <a:lnTo>
                  <a:pt x="854" y="475"/>
                </a:lnTo>
                <a:lnTo>
                  <a:pt x="771" y="543"/>
                </a:lnTo>
                <a:lnTo>
                  <a:pt x="692" y="616"/>
                </a:lnTo>
                <a:lnTo>
                  <a:pt x="616" y="691"/>
                </a:lnTo>
                <a:lnTo>
                  <a:pt x="544" y="770"/>
                </a:lnTo>
                <a:lnTo>
                  <a:pt x="476" y="853"/>
                </a:lnTo>
                <a:lnTo>
                  <a:pt x="412" y="938"/>
                </a:lnTo>
                <a:lnTo>
                  <a:pt x="351" y="1028"/>
                </a:lnTo>
                <a:lnTo>
                  <a:pt x="295" y="1120"/>
                </a:lnTo>
                <a:lnTo>
                  <a:pt x="243" y="1214"/>
                </a:lnTo>
                <a:lnTo>
                  <a:pt x="197" y="1312"/>
                </a:lnTo>
                <a:lnTo>
                  <a:pt x="155" y="1412"/>
                </a:lnTo>
                <a:lnTo>
                  <a:pt x="117" y="1514"/>
                </a:lnTo>
                <a:lnTo>
                  <a:pt x="85" y="1619"/>
                </a:lnTo>
                <a:lnTo>
                  <a:pt x="57" y="1726"/>
                </a:lnTo>
                <a:lnTo>
                  <a:pt x="35" y="1835"/>
                </a:lnTo>
                <a:lnTo>
                  <a:pt x="18" y="1945"/>
                </a:lnTo>
                <a:lnTo>
                  <a:pt x="7" y="2058"/>
                </a:lnTo>
                <a:lnTo>
                  <a:pt x="0" y="2172"/>
                </a:lnTo>
                <a:lnTo>
                  <a:pt x="0" y="2230"/>
                </a:lnTo>
                <a:lnTo>
                  <a:pt x="0" y="2286"/>
                </a:lnTo>
                <a:lnTo>
                  <a:pt x="6" y="2398"/>
                </a:lnTo>
                <a:lnTo>
                  <a:pt x="17" y="2508"/>
                </a:lnTo>
                <a:lnTo>
                  <a:pt x="33" y="2617"/>
                </a:lnTo>
                <a:lnTo>
                  <a:pt x="54" y="2723"/>
                </a:lnTo>
                <a:lnTo>
                  <a:pt x="81" y="2827"/>
                </a:lnTo>
                <a:lnTo>
                  <a:pt x="113" y="2931"/>
                </a:lnTo>
                <a:lnTo>
                  <a:pt x="148" y="3032"/>
                </a:lnTo>
                <a:lnTo>
                  <a:pt x="189" y="3130"/>
                </a:lnTo>
                <a:lnTo>
                  <a:pt x="234" y="3226"/>
                </a:lnTo>
                <a:lnTo>
                  <a:pt x="309" y="3365"/>
                </a:lnTo>
                <a:lnTo>
                  <a:pt x="425" y="3540"/>
                </a:lnTo>
                <a:lnTo>
                  <a:pt x="557" y="3704"/>
                </a:lnTo>
                <a:lnTo>
                  <a:pt x="702" y="3855"/>
                </a:lnTo>
                <a:lnTo>
                  <a:pt x="861" y="3991"/>
                </a:lnTo>
                <a:lnTo>
                  <a:pt x="1033" y="4112"/>
                </a:lnTo>
                <a:lnTo>
                  <a:pt x="1217" y="4216"/>
                </a:lnTo>
                <a:lnTo>
                  <a:pt x="1360" y="4283"/>
                </a:lnTo>
                <a:lnTo>
                  <a:pt x="1460" y="4322"/>
                </a:lnTo>
                <a:lnTo>
                  <a:pt x="1561" y="4357"/>
                </a:lnTo>
                <a:lnTo>
                  <a:pt x="1665" y="4387"/>
                </a:lnTo>
                <a:lnTo>
                  <a:pt x="1770" y="4412"/>
                </a:lnTo>
                <a:lnTo>
                  <a:pt x="1878" y="4431"/>
                </a:lnTo>
                <a:lnTo>
                  <a:pt x="1987" y="4446"/>
                </a:lnTo>
                <a:lnTo>
                  <a:pt x="2097" y="4455"/>
                </a:lnTo>
                <a:lnTo>
                  <a:pt x="2153" y="4457"/>
                </a:lnTo>
                <a:lnTo>
                  <a:pt x="2078" y="4453"/>
                </a:lnTo>
                <a:lnTo>
                  <a:pt x="1934" y="4431"/>
                </a:lnTo>
                <a:lnTo>
                  <a:pt x="1793" y="4396"/>
                </a:lnTo>
                <a:lnTo>
                  <a:pt x="1659" y="4348"/>
                </a:lnTo>
                <a:lnTo>
                  <a:pt x="1531" y="4289"/>
                </a:lnTo>
                <a:lnTo>
                  <a:pt x="1410" y="4217"/>
                </a:lnTo>
                <a:lnTo>
                  <a:pt x="1297" y="4135"/>
                </a:lnTo>
                <a:lnTo>
                  <a:pt x="1191" y="4044"/>
                </a:lnTo>
                <a:lnTo>
                  <a:pt x="1095" y="3942"/>
                </a:lnTo>
                <a:lnTo>
                  <a:pt x="1007" y="3832"/>
                </a:lnTo>
                <a:lnTo>
                  <a:pt x="931" y="3714"/>
                </a:lnTo>
                <a:lnTo>
                  <a:pt x="866" y="3590"/>
                </a:lnTo>
                <a:lnTo>
                  <a:pt x="812" y="3458"/>
                </a:lnTo>
                <a:lnTo>
                  <a:pt x="771" y="3321"/>
                </a:lnTo>
                <a:lnTo>
                  <a:pt x="742" y="3178"/>
                </a:lnTo>
                <a:lnTo>
                  <a:pt x="728" y="3032"/>
                </a:lnTo>
                <a:lnTo>
                  <a:pt x="726" y="2956"/>
                </a:lnTo>
                <a:lnTo>
                  <a:pt x="728" y="2878"/>
                </a:lnTo>
                <a:lnTo>
                  <a:pt x="744" y="2727"/>
                </a:lnTo>
                <a:lnTo>
                  <a:pt x="774" y="2580"/>
                </a:lnTo>
                <a:lnTo>
                  <a:pt x="817" y="2439"/>
                </a:lnTo>
                <a:lnTo>
                  <a:pt x="874" y="2304"/>
                </a:lnTo>
                <a:lnTo>
                  <a:pt x="943" y="2176"/>
                </a:lnTo>
                <a:lnTo>
                  <a:pt x="1025" y="2056"/>
                </a:lnTo>
                <a:lnTo>
                  <a:pt x="1117" y="1945"/>
                </a:lnTo>
                <a:lnTo>
                  <a:pt x="1219" y="1842"/>
                </a:lnTo>
                <a:lnTo>
                  <a:pt x="1330" y="1751"/>
                </a:lnTo>
                <a:lnTo>
                  <a:pt x="1450" y="1670"/>
                </a:lnTo>
                <a:lnTo>
                  <a:pt x="1578" y="1601"/>
                </a:lnTo>
                <a:lnTo>
                  <a:pt x="1713" y="1543"/>
                </a:lnTo>
                <a:lnTo>
                  <a:pt x="1854" y="1500"/>
                </a:lnTo>
                <a:lnTo>
                  <a:pt x="2001" y="1470"/>
                </a:lnTo>
                <a:lnTo>
                  <a:pt x="2153" y="1454"/>
                </a:lnTo>
                <a:lnTo>
                  <a:pt x="2230" y="1453"/>
                </a:lnTo>
                <a:lnTo>
                  <a:pt x="3371" y="1453"/>
                </a:lnTo>
                <a:lnTo>
                  <a:pt x="4019" y="1451"/>
                </a:lnTo>
                <a:lnTo>
                  <a:pt x="4094" y="1450"/>
                </a:lnTo>
                <a:lnTo>
                  <a:pt x="4242" y="1436"/>
                </a:lnTo>
                <a:lnTo>
                  <a:pt x="4383" y="1407"/>
                </a:lnTo>
                <a:lnTo>
                  <a:pt x="4520" y="1364"/>
                </a:lnTo>
                <a:lnTo>
                  <a:pt x="4651" y="1309"/>
                </a:lnTo>
                <a:lnTo>
                  <a:pt x="4775" y="1242"/>
                </a:lnTo>
                <a:lnTo>
                  <a:pt x="4892" y="1164"/>
                </a:lnTo>
                <a:lnTo>
                  <a:pt x="5000" y="1076"/>
                </a:lnTo>
                <a:lnTo>
                  <a:pt x="5099" y="976"/>
                </a:lnTo>
                <a:lnTo>
                  <a:pt x="5188" y="869"/>
                </a:lnTo>
                <a:lnTo>
                  <a:pt x="5267" y="754"/>
                </a:lnTo>
                <a:lnTo>
                  <a:pt x="5335" y="630"/>
                </a:lnTo>
                <a:lnTo>
                  <a:pt x="5390" y="500"/>
                </a:lnTo>
                <a:lnTo>
                  <a:pt x="5433" y="363"/>
                </a:lnTo>
                <a:lnTo>
                  <a:pt x="5462" y="221"/>
                </a:lnTo>
                <a:lnTo>
                  <a:pt x="5477" y="74"/>
                </a:lnTo>
                <a:lnTo>
                  <a:pt x="5480" y="0"/>
                </a:lnTo>
                <a:lnTo>
                  <a:pt x="4019" y="0"/>
                </a:lnTo>
                <a:close/>
              </a:path>
            </a:pathLst>
          </a:custGeom>
          <a:solidFill>
            <a:srgbClr val="A2B969"/>
          </a:solidFill>
          <a:ln>
            <a:noFill/>
          </a:ln>
        </p:spPr>
        <p:txBody>
          <a:bodyPr vert="horz" wrap="square" lIns="91440" tIns="0" rIns="274320" bIns="45720" numCol="1" anchor="t" anchorCtr="0" compatLnSpc="1">
            <a:prstTxWarp prst="textNoShape">
              <a:avLst/>
            </a:prstTxWarp>
          </a:bodyPr>
          <a:lstStyle/>
          <a:p>
            <a:pPr algn="r"/>
            <a:r>
              <a:rPr lang="en-US" sz="3200" b="1">
                <a:solidFill>
                  <a:schemeClr val="bg1"/>
                </a:solidFill>
              </a:rPr>
              <a:t>05</a:t>
            </a:r>
          </a:p>
        </p:txBody>
      </p:sp>
      <p:pic>
        <p:nvPicPr>
          <p:cNvPr id="18" name="Picture 17">
            <a:extLst>
              <a:ext uri="{FF2B5EF4-FFF2-40B4-BE49-F238E27FC236}">
                <a16:creationId xmlns:a16="http://schemas.microsoft.com/office/drawing/2014/main" id="{001262FD-E7C6-49BF-A774-B11288D94FDE}"/>
              </a:ext>
            </a:extLst>
          </p:cNvPr>
          <p:cNvPicPr>
            <a:picLocks noChangeAspect="1"/>
          </p:cNvPicPr>
          <p:nvPr/>
        </p:nvPicPr>
        <p:blipFill>
          <a:blip r:embed="rId2"/>
          <a:stretch>
            <a:fillRect/>
          </a:stretch>
        </p:blipFill>
        <p:spPr>
          <a:xfrm>
            <a:off x="2174275" y="4617234"/>
            <a:ext cx="736222" cy="825740"/>
          </a:xfrm>
          <a:prstGeom prst="rect">
            <a:avLst/>
          </a:prstGeom>
        </p:spPr>
      </p:pic>
      <p:sp>
        <p:nvSpPr>
          <p:cNvPr id="19" name="TextBox 18">
            <a:extLst>
              <a:ext uri="{FF2B5EF4-FFF2-40B4-BE49-F238E27FC236}">
                <a16:creationId xmlns:a16="http://schemas.microsoft.com/office/drawing/2014/main" id="{02F7563F-6EDE-4581-9DD8-0829FA28B63B}"/>
              </a:ext>
            </a:extLst>
          </p:cNvPr>
          <p:cNvSpPr txBox="1"/>
          <p:nvPr/>
        </p:nvSpPr>
        <p:spPr>
          <a:xfrm>
            <a:off x="4683176" y="1757001"/>
            <a:ext cx="4772703" cy="615553"/>
          </a:xfrm>
          <a:prstGeom prst="rect">
            <a:avLst/>
          </a:prstGeom>
          <a:noFill/>
        </p:spPr>
        <p:txBody>
          <a:bodyPr wrap="square" rtlCol="0">
            <a:spAutoFit/>
          </a:bodyPr>
          <a:lstStyle/>
          <a:p>
            <a:r>
              <a:rPr lang="vi-VN" sz="1700" i="1">
                <a:solidFill>
                  <a:schemeClr val="accent4">
                    <a:lumMod val="75000"/>
                  </a:schemeClr>
                </a:solidFill>
                <a:latin typeface="Times New Roman" pitchFamily="18" charset="0"/>
                <a:cs typeface="Times New Roman" pitchFamily="18" charset="0"/>
              </a:rPr>
              <a:t>Tìm hiểu về Bác Hồ và thi đua làm theo 5 điều Bác Hồ dạy; biết các địa chỉ đỏ tại địa phương của mình</a:t>
            </a:r>
            <a:r>
              <a:rPr lang="en-US" sz="1700" i="1">
                <a:solidFill>
                  <a:schemeClr val="accent4">
                    <a:lumMod val="75000"/>
                  </a:schemeClr>
                </a:solidFill>
                <a:latin typeface="Times New Roman" pitchFamily="18" charset="0"/>
                <a:cs typeface="Times New Roman" pitchFamily="18" charset="0"/>
              </a:rPr>
              <a:t>.</a:t>
            </a:r>
            <a:endParaRPr lang="en-GB" sz="1700" i="1">
              <a:solidFill>
                <a:schemeClr val="accent4">
                  <a:lumMod val="75000"/>
                </a:schemeClr>
              </a:solidFill>
              <a:latin typeface="Times New Roman" pitchFamily="18" charset="0"/>
              <a:cs typeface="Times New Roman" pitchFamily="18" charset="0"/>
            </a:endParaRPr>
          </a:p>
        </p:txBody>
      </p:sp>
      <p:sp>
        <p:nvSpPr>
          <p:cNvPr id="20" name="TextBox 19">
            <a:extLst>
              <a:ext uri="{FF2B5EF4-FFF2-40B4-BE49-F238E27FC236}">
                <a16:creationId xmlns:a16="http://schemas.microsoft.com/office/drawing/2014/main" id="{2EB090A7-4931-4BFE-A6A0-DB8842169F99}"/>
              </a:ext>
            </a:extLst>
          </p:cNvPr>
          <p:cNvSpPr txBox="1"/>
          <p:nvPr/>
        </p:nvSpPr>
        <p:spPr>
          <a:xfrm>
            <a:off x="4385213" y="2401609"/>
            <a:ext cx="4772703" cy="615553"/>
          </a:xfrm>
          <a:prstGeom prst="rect">
            <a:avLst/>
          </a:prstGeom>
          <a:noFill/>
        </p:spPr>
        <p:txBody>
          <a:bodyPr wrap="square" rtlCol="0">
            <a:spAutoFit/>
          </a:bodyPr>
          <a:lstStyle/>
          <a:p>
            <a:r>
              <a:rPr lang="vi-VN" sz="1700" i="1">
                <a:solidFill>
                  <a:schemeClr val="accent4">
                    <a:lumMod val="50000"/>
                  </a:schemeClr>
                </a:solidFill>
                <a:latin typeface="Times New Roman" pitchFamily="18" charset="0"/>
                <a:cs typeface="Times New Roman" pitchFamily="18" charset="0"/>
              </a:rPr>
              <a:t>Khiêm tốn, dũng cảm, tránh xa các thói hư, tật xấu, giúp bạn cùng tiến bộ.</a:t>
            </a:r>
            <a:endParaRPr lang="en-GB" sz="1700" i="1">
              <a:solidFill>
                <a:schemeClr val="accent4">
                  <a:lumMod val="50000"/>
                </a:schemeClr>
              </a:solidFill>
              <a:latin typeface="Times New Roman" pitchFamily="18" charset="0"/>
              <a:cs typeface="Times New Roman" pitchFamily="18" charset="0"/>
            </a:endParaRPr>
          </a:p>
        </p:txBody>
      </p:sp>
      <p:sp>
        <p:nvSpPr>
          <p:cNvPr id="21" name="TextBox 20">
            <a:extLst>
              <a:ext uri="{FF2B5EF4-FFF2-40B4-BE49-F238E27FC236}">
                <a16:creationId xmlns:a16="http://schemas.microsoft.com/office/drawing/2014/main" id="{D53C2BAC-72FC-42AD-B4B2-CD8DC785AC09}"/>
              </a:ext>
            </a:extLst>
          </p:cNvPr>
          <p:cNvSpPr txBox="1"/>
          <p:nvPr/>
        </p:nvSpPr>
        <p:spPr>
          <a:xfrm>
            <a:off x="4085726" y="2932962"/>
            <a:ext cx="4660896" cy="615553"/>
          </a:xfrm>
          <a:prstGeom prst="rect">
            <a:avLst/>
          </a:prstGeom>
          <a:noFill/>
        </p:spPr>
        <p:txBody>
          <a:bodyPr wrap="square" rtlCol="0">
            <a:spAutoFit/>
          </a:bodyPr>
          <a:lstStyle/>
          <a:p>
            <a:r>
              <a:rPr lang="vi-VN" sz="1700" i="1" dirty="0">
                <a:solidFill>
                  <a:srgbClr val="C00000"/>
                </a:solidFill>
                <a:latin typeface="Times New Roman" pitchFamily="18" charset="0"/>
                <a:cs typeface="Times New Roman" pitchFamily="18" charset="0"/>
              </a:rPr>
              <a:t>Học tập chuyên cần, có phương pháp, biết áp dụng bài học vào thực tiễn</a:t>
            </a:r>
            <a:r>
              <a:rPr lang="en-US" sz="1700" i="1" dirty="0">
                <a:solidFill>
                  <a:srgbClr val="C00000"/>
                </a:solidFill>
                <a:latin typeface="Times New Roman" pitchFamily="18" charset="0"/>
                <a:cs typeface="Times New Roman" pitchFamily="18" charset="0"/>
              </a:rPr>
              <a:t>.</a:t>
            </a:r>
            <a:endParaRPr lang="vi-VN" sz="1700" i="1" dirty="0">
              <a:solidFill>
                <a:srgbClr val="C00000"/>
              </a:solidFill>
              <a:latin typeface="Times New Roman" pitchFamily="18" charset="0"/>
              <a:cs typeface="Times New Roman" pitchFamily="18" charset="0"/>
            </a:endParaRPr>
          </a:p>
        </p:txBody>
      </p:sp>
      <p:sp>
        <p:nvSpPr>
          <p:cNvPr id="22" name="TextBox 21">
            <a:extLst>
              <a:ext uri="{FF2B5EF4-FFF2-40B4-BE49-F238E27FC236}">
                <a16:creationId xmlns:a16="http://schemas.microsoft.com/office/drawing/2014/main" id="{ED416B86-5182-40B8-92DF-C892FAF4BB33}"/>
              </a:ext>
            </a:extLst>
          </p:cNvPr>
          <p:cNvSpPr txBox="1"/>
          <p:nvPr/>
        </p:nvSpPr>
        <p:spPr>
          <a:xfrm>
            <a:off x="3790688" y="3506020"/>
            <a:ext cx="5505712" cy="615553"/>
          </a:xfrm>
          <a:prstGeom prst="rect">
            <a:avLst/>
          </a:prstGeom>
          <a:noFill/>
        </p:spPr>
        <p:txBody>
          <a:bodyPr wrap="square" rtlCol="0">
            <a:spAutoFit/>
          </a:bodyPr>
          <a:lstStyle/>
          <a:p>
            <a:r>
              <a:rPr lang="vi-VN" sz="1700" i="1" dirty="0">
                <a:solidFill>
                  <a:srgbClr val="FF9933"/>
                </a:solidFill>
                <a:latin typeface="Times New Roman" pitchFamily="18" charset="0"/>
                <a:cs typeface="Times New Roman" pitchFamily="18" charset="0"/>
              </a:rPr>
              <a:t>Biết giúp đỡ gia đình, chăm sóc sức khỏe bản thân; tích cực rèn luyện các kỹ năng an toàn và kỹ năng thực hành xã hội</a:t>
            </a:r>
            <a:r>
              <a:rPr lang="en-US" sz="1700" i="1" dirty="0">
                <a:solidFill>
                  <a:srgbClr val="FF9933"/>
                </a:solidFill>
                <a:latin typeface="Times New Roman" pitchFamily="18" charset="0"/>
                <a:cs typeface="Times New Roman" pitchFamily="18" charset="0"/>
              </a:rPr>
              <a:t>.</a:t>
            </a:r>
            <a:endParaRPr lang="en-GB" sz="1700" i="1" dirty="0">
              <a:solidFill>
                <a:srgbClr val="FF9933"/>
              </a:solidFill>
              <a:latin typeface="Times New Roman" pitchFamily="18" charset="0"/>
              <a:cs typeface="Times New Roman" pitchFamily="18" charset="0"/>
            </a:endParaRPr>
          </a:p>
        </p:txBody>
      </p:sp>
      <p:sp>
        <p:nvSpPr>
          <p:cNvPr id="23" name="TextBox 22">
            <a:extLst>
              <a:ext uri="{FF2B5EF4-FFF2-40B4-BE49-F238E27FC236}">
                <a16:creationId xmlns:a16="http://schemas.microsoft.com/office/drawing/2014/main" id="{7CBEAFF7-7F50-4865-AAFD-043B0872EC34}"/>
              </a:ext>
            </a:extLst>
          </p:cNvPr>
          <p:cNvSpPr txBox="1"/>
          <p:nvPr/>
        </p:nvSpPr>
        <p:spPr>
          <a:xfrm>
            <a:off x="3487227" y="4039506"/>
            <a:ext cx="5677168" cy="615553"/>
          </a:xfrm>
          <a:prstGeom prst="rect">
            <a:avLst/>
          </a:prstGeom>
          <a:noFill/>
        </p:spPr>
        <p:txBody>
          <a:bodyPr wrap="square" rtlCol="0">
            <a:spAutoFit/>
          </a:bodyPr>
          <a:lstStyle/>
          <a:p>
            <a:r>
              <a:rPr lang="vi-VN" sz="1700" i="1">
                <a:solidFill>
                  <a:schemeClr val="accent3">
                    <a:lumMod val="75000"/>
                  </a:schemeClr>
                </a:solidFill>
                <a:latin typeface="Times New Roman" pitchFamily="18" charset="0"/>
                <a:cs typeface="Times New Roman" pitchFamily="18" charset="0"/>
              </a:rPr>
              <a:t>Tìm hiểu lịch sử Đội, thực hành đúng Nghi thức Đội, tích cực tham gia sinh hoạt và các hoạt động của Đội</a:t>
            </a:r>
            <a:r>
              <a:rPr lang="en-US" sz="1700" i="1">
                <a:solidFill>
                  <a:schemeClr val="accent3">
                    <a:lumMod val="75000"/>
                  </a:schemeClr>
                </a:solidFill>
                <a:latin typeface="Times New Roman" pitchFamily="18" charset="0"/>
                <a:cs typeface="Times New Roman" pitchFamily="18" charset="0"/>
              </a:rPr>
              <a:t>.</a:t>
            </a:r>
            <a:endParaRPr lang="en-GB" sz="1700" i="1">
              <a:solidFill>
                <a:schemeClr val="accent3">
                  <a:lumMod val="75000"/>
                </a:schemeClr>
              </a:solidFill>
              <a:latin typeface="Times New Roman" pitchFamily="18" charset="0"/>
              <a:cs typeface="Times New Roman" pitchFamily="18" charset="0"/>
            </a:endParaRPr>
          </a:p>
        </p:txBody>
      </p:sp>
      <p:grpSp>
        <p:nvGrpSpPr>
          <p:cNvPr id="25" name="Group 24">
            <a:extLst>
              <a:ext uri="{FF2B5EF4-FFF2-40B4-BE49-F238E27FC236}">
                <a16:creationId xmlns:a16="http://schemas.microsoft.com/office/drawing/2014/main" id="{532265D3-26B9-4334-AA79-D37A80F79BA4}"/>
              </a:ext>
            </a:extLst>
          </p:cNvPr>
          <p:cNvGrpSpPr/>
          <p:nvPr/>
        </p:nvGrpSpPr>
        <p:grpSpPr>
          <a:xfrm>
            <a:off x="6366899" y="4726823"/>
            <a:ext cx="3436169" cy="2219127"/>
            <a:chOff x="6247126" y="3802151"/>
            <a:chExt cx="3153127" cy="1982362"/>
          </a:xfrm>
        </p:grpSpPr>
        <p:grpSp>
          <p:nvGrpSpPr>
            <p:cNvPr id="26" name="Group 25">
              <a:extLst>
                <a:ext uri="{FF2B5EF4-FFF2-40B4-BE49-F238E27FC236}">
                  <a16:creationId xmlns:a16="http://schemas.microsoft.com/office/drawing/2014/main" id="{C9871470-7DEC-431E-967F-1060BE9230CA}"/>
                </a:ext>
              </a:extLst>
            </p:cNvPr>
            <p:cNvGrpSpPr/>
            <p:nvPr/>
          </p:nvGrpSpPr>
          <p:grpSpPr>
            <a:xfrm>
              <a:off x="6247126" y="4431544"/>
              <a:ext cx="3153127" cy="1352969"/>
              <a:chOff x="4505382" y="2874294"/>
              <a:chExt cx="4346535" cy="2212585"/>
            </a:xfrm>
          </p:grpSpPr>
          <p:sp>
            <p:nvSpPr>
              <p:cNvPr id="43" name="Shape 279">
                <a:extLst>
                  <a:ext uri="{FF2B5EF4-FFF2-40B4-BE49-F238E27FC236}">
                    <a16:creationId xmlns:a16="http://schemas.microsoft.com/office/drawing/2014/main" id="{909ECE9D-8F58-4F5D-84F5-D638F982D1D4}"/>
                  </a:ext>
                </a:extLst>
              </p:cNvPr>
              <p:cNvSpPr/>
              <p:nvPr/>
            </p:nvSpPr>
            <p:spPr>
              <a:xfrm>
                <a:off x="4901917" y="2874294"/>
                <a:ext cx="3251841" cy="1305913"/>
              </a:xfrm>
              <a:custGeom>
                <a:avLst/>
                <a:gdLst/>
                <a:ahLst/>
                <a:cxnLst/>
                <a:rect l="0" t="0" r="0" b="0"/>
                <a:pathLst>
                  <a:path w="2678567" h="1075691" extrusionOk="0">
                    <a:moveTo>
                      <a:pt x="0" y="267280"/>
                    </a:moveTo>
                    <a:lnTo>
                      <a:pt x="213477" y="1075691"/>
                    </a:lnTo>
                    <a:lnTo>
                      <a:pt x="2678567" y="643046"/>
                    </a:lnTo>
                    <a:lnTo>
                      <a:pt x="862548" y="0"/>
                    </a:lnTo>
                    <a:lnTo>
                      <a:pt x="0" y="267280"/>
                    </a:lnTo>
                    <a:close/>
                  </a:path>
                </a:pathLst>
              </a:custGeom>
              <a:gradFill>
                <a:gsLst>
                  <a:gs pos="0">
                    <a:srgbClr val="6F0000"/>
                  </a:gs>
                  <a:gs pos="50000">
                    <a:srgbClr val="A10002"/>
                  </a:gs>
                  <a:gs pos="100000">
                    <a:srgbClr val="C10003"/>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Times New Roman" pitchFamily="18" charset="0"/>
                  <a:ea typeface="Calibri"/>
                  <a:cs typeface="Times New Roman" pitchFamily="18" charset="0"/>
                  <a:sym typeface="Calibri"/>
                </a:endParaRPr>
              </a:p>
            </p:txBody>
          </p:sp>
          <p:sp>
            <p:nvSpPr>
              <p:cNvPr id="44" name="Shape 280">
                <a:extLst>
                  <a:ext uri="{FF2B5EF4-FFF2-40B4-BE49-F238E27FC236}">
                    <a16:creationId xmlns:a16="http://schemas.microsoft.com/office/drawing/2014/main" id="{D8DD647B-DBAE-4A89-82BE-B2BC54518568}"/>
                  </a:ext>
                </a:extLst>
              </p:cNvPr>
              <p:cNvSpPr/>
              <p:nvPr/>
            </p:nvSpPr>
            <p:spPr>
              <a:xfrm>
                <a:off x="4505382" y="3171953"/>
                <a:ext cx="664014" cy="1914926"/>
              </a:xfrm>
              <a:custGeom>
                <a:avLst/>
                <a:gdLst/>
                <a:ahLst/>
                <a:cxnLst/>
                <a:rect l="0" t="0" r="0" b="0"/>
                <a:pathLst>
                  <a:path w="546954" h="1577340" extrusionOk="0">
                    <a:moveTo>
                      <a:pt x="346373" y="0"/>
                    </a:moveTo>
                    <a:lnTo>
                      <a:pt x="546954" y="790165"/>
                    </a:lnTo>
                    <a:lnTo>
                      <a:pt x="541863" y="789979"/>
                    </a:lnTo>
                    <a:lnTo>
                      <a:pt x="215744" y="1577340"/>
                    </a:lnTo>
                    <a:lnTo>
                      <a:pt x="0" y="522350"/>
                    </a:lnTo>
                    <a:lnTo>
                      <a:pt x="346373" y="0"/>
                    </a:lnTo>
                    <a:close/>
                  </a:path>
                </a:pathLst>
              </a:custGeom>
              <a:gradFill>
                <a:gsLst>
                  <a:gs pos="0">
                    <a:srgbClr val="EB1991"/>
                  </a:gs>
                  <a:gs pos="50000">
                    <a:srgbClr val="FF3399"/>
                  </a:gs>
                  <a:gs pos="100000">
                    <a:srgbClr val="FF66FF"/>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Times New Roman" pitchFamily="18" charset="0"/>
                  <a:ea typeface="Calibri"/>
                  <a:cs typeface="Times New Roman" pitchFamily="18" charset="0"/>
                  <a:sym typeface="Calibri"/>
                </a:endParaRPr>
              </a:p>
            </p:txBody>
          </p:sp>
          <p:sp>
            <p:nvSpPr>
              <p:cNvPr id="45" name="Shape 281">
                <a:extLst>
                  <a:ext uri="{FF2B5EF4-FFF2-40B4-BE49-F238E27FC236}">
                    <a16:creationId xmlns:a16="http://schemas.microsoft.com/office/drawing/2014/main" id="{7C8AAFA8-0925-4947-993E-FC29B9D9A3A2}"/>
                  </a:ext>
                </a:extLst>
              </p:cNvPr>
              <p:cNvSpPr/>
              <p:nvPr/>
            </p:nvSpPr>
            <p:spPr>
              <a:xfrm>
                <a:off x="4763319" y="3640670"/>
                <a:ext cx="4088598" cy="1438246"/>
              </a:xfrm>
              <a:custGeom>
                <a:avLst/>
                <a:gdLst/>
                <a:ahLst/>
                <a:cxnLst/>
                <a:rect l="0" t="0" r="0" b="0"/>
                <a:pathLst>
                  <a:path w="3367810" h="1184695" extrusionOk="0">
                    <a:moveTo>
                      <a:pt x="0" y="1184695"/>
                    </a:moveTo>
                    <a:lnTo>
                      <a:pt x="3367810" y="822992"/>
                    </a:lnTo>
                    <a:lnTo>
                      <a:pt x="2778260" y="0"/>
                    </a:lnTo>
                    <a:lnTo>
                      <a:pt x="329993" y="398308"/>
                    </a:lnTo>
                    <a:lnTo>
                      <a:pt x="0" y="1184695"/>
                    </a:lnTo>
                    <a:close/>
                  </a:path>
                </a:pathLst>
              </a:custGeom>
              <a:gradFill>
                <a:gsLst>
                  <a:gs pos="0">
                    <a:srgbClr val="D61282"/>
                  </a:gs>
                  <a:gs pos="50000">
                    <a:srgbClr val="FF3399"/>
                  </a:gs>
                  <a:gs pos="100000">
                    <a:srgbClr val="FF66FF"/>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Times New Roman" pitchFamily="18" charset="0"/>
                  <a:cs typeface="Times New Roman" pitchFamily="18" charset="0"/>
                  <a:sym typeface="Arial"/>
                </a:endParaRPr>
              </a:p>
            </p:txBody>
          </p:sp>
        </p:grpSp>
        <p:grpSp>
          <p:nvGrpSpPr>
            <p:cNvPr id="27" name="Group 26">
              <a:extLst>
                <a:ext uri="{FF2B5EF4-FFF2-40B4-BE49-F238E27FC236}">
                  <a16:creationId xmlns:a16="http://schemas.microsoft.com/office/drawing/2014/main" id="{C63C8D33-F0B5-4908-A248-B014FFD13EE6}"/>
                </a:ext>
              </a:extLst>
            </p:cNvPr>
            <p:cNvGrpSpPr/>
            <p:nvPr/>
          </p:nvGrpSpPr>
          <p:grpSpPr>
            <a:xfrm>
              <a:off x="6475593" y="4134420"/>
              <a:ext cx="2604883" cy="1432255"/>
              <a:chOff x="3903322" y="2310812"/>
              <a:chExt cx="3299145" cy="1813984"/>
            </a:xfrm>
          </p:grpSpPr>
          <p:sp>
            <p:nvSpPr>
              <p:cNvPr id="38" name="Shape 282">
                <a:extLst>
                  <a:ext uri="{FF2B5EF4-FFF2-40B4-BE49-F238E27FC236}">
                    <a16:creationId xmlns:a16="http://schemas.microsoft.com/office/drawing/2014/main" id="{1365D943-ED25-46E7-B2E4-0E956187CB65}"/>
                  </a:ext>
                </a:extLst>
              </p:cNvPr>
              <p:cNvSpPr/>
              <p:nvPr/>
            </p:nvSpPr>
            <p:spPr>
              <a:xfrm rot="21054193">
                <a:off x="4213020" y="3362895"/>
                <a:ext cx="1542860" cy="761901"/>
              </a:xfrm>
              <a:custGeom>
                <a:avLst/>
                <a:gdLst/>
                <a:ahLst/>
                <a:cxnLst/>
                <a:rect l="0" t="0" r="0" b="0"/>
                <a:pathLst>
                  <a:path w="1048475" h="517762" extrusionOk="0">
                    <a:moveTo>
                      <a:pt x="23521" y="0"/>
                    </a:moveTo>
                    <a:lnTo>
                      <a:pt x="0" y="517762"/>
                    </a:lnTo>
                    <a:lnTo>
                      <a:pt x="1048475" y="248242"/>
                    </a:lnTo>
                    <a:lnTo>
                      <a:pt x="23521" y="0"/>
                    </a:lnTo>
                    <a:close/>
                  </a:path>
                </a:pathLst>
              </a:custGeom>
              <a:solidFill>
                <a:srgbClr val="0C0C0C">
                  <a:alpha val="63919"/>
                </a:srgbClr>
              </a:soli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Times New Roman" pitchFamily="18" charset="0"/>
                  <a:ea typeface="Calibri"/>
                  <a:cs typeface="Times New Roman" pitchFamily="18" charset="0"/>
                  <a:sym typeface="Calibri"/>
                </a:endParaRPr>
              </a:p>
            </p:txBody>
          </p:sp>
          <p:sp>
            <p:nvSpPr>
              <p:cNvPr id="39" name="Shape 283">
                <a:extLst>
                  <a:ext uri="{FF2B5EF4-FFF2-40B4-BE49-F238E27FC236}">
                    <a16:creationId xmlns:a16="http://schemas.microsoft.com/office/drawing/2014/main" id="{F8DBD466-70F0-420C-8AB1-94BCB0B6782C}"/>
                  </a:ext>
                </a:extLst>
              </p:cNvPr>
              <p:cNvSpPr/>
              <p:nvPr/>
            </p:nvSpPr>
            <p:spPr>
              <a:xfrm>
                <a:off x="4225053" y="2310812"/>
                <a:ext cx="2536908" cy="772724"/>
              </a:xfrm>
              <a:custGeom>
                <a:avLst/>
                <a:gdLst/>
                <a:ahLst/>
                <a:cxnLst/>
                <a:rect l="0" t="0" r="0" b="0"/>
                <a:pathLst>
                  <a:path w="3783821" h="1152525" extrusionOk="0">
                    <a:moveTo>
                      <a:pt x="0" y="213297"/>
                    </a:moveTo>
                    <a:lnTo>
                      <a:pt x="2183621" y="0"/>
                    </a:lnTo>
                    <a:lnTo>
                      <a:pt x="3783821" y="695325"/>
                    </a:lnTo>
                    <a:lnTo>
                      <a:pt x="659621" y="1152525"/>
                    </a:lnTo>
                    <a:lnTo>
                      <a:pt x="0" y="213297"/>
                    </a:lnTo>
                    <a:close/>
                  </a:path>
                </a:pathLst>
              </a:custGeom>
              <a:gradFill>
                <a:gsLst>
                  <a:gs pos="0">
                    <a:schemeClr val="accent3"/>
                  </a:gs>
                  <a:gs pos="50000">
                    <a:srgbClr val="92D050"/>
                  </a:gs>
                  <a:gs pos="100000">
                    <a:schemeClr val="accent3">
                      <a:lumMod val="40000"/>
                      <a:lumOff val="60000"/>
                    </a:schemeClr>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Times New Roman" pitchFamily="18" charset="0"/>
                  <a:ea typeface="Calibri"/>
                  <a:cs typeface="Times New Roman" pitchFamily="18" charset="0"/>
                  <a:sym typeface="Calibri"/>
                </a:endParaRPr>
              </a:p>
            </p:txBody>
          </p:sp>
          <p:sp>
            <p:nvSpPr>
              <p:cNvPr id="40" name="Shape 284">
                <a:extLst>
                  <a:ext uri="{FF2B5EF4-FFF2-40B4-BE49-F238E27FC236}">
                    <a16:creationId xmlns:a16="http://schemas.microsoft.com/office/drawing/2014/main" id="{FA319107-FA48-402F-B91A-960712460D2E}"/>
                  </a:ext>
                </a:extLst>
              </p:cNvPr>
              <p:cNvSpPr/>
              <p:nvPr/>
            </p:nvSpPr>
            <p:spPr>
              <a:xfrm>
                <a:off x="3903322" y="2881757"/>
                <a:ext cx="226950" cy="410085"/>
              </a:xfrm>
              <a:custGeom>
                <a:avLst/>
                <a:gdLst/>
                <a:ahLst/>
                <a:cxnLst/>
                <a:rect l="0" t="0" r="0" b="0"/>
                <a:pathLst>
                  <a:path w="160395" h="243277" extrusionOk="0">
                    <a:moveTo>
                      <a:pt x="0" y="124097"/>
                    </a:moveTo>
                    <a:lnTo>
                      <a:pt x="65314" y="0"/>
                    </a:lnTo>
                    <a:lnTo>
                      <a:pt x="160395" y="243277"/>
                    </a:lnTo>
                    <a:lnTo>
                      <a:pt x="0" y="124097"/>
                    </a:lnTo>
                    <a:close/>
                  </a:path>
                </a:pathLst>
              </a:custGeom>
              <a:solidFill>
                <a:srgbClr val="0C0C0C">
                  <a:alpha val="23920"/>
                </a:srgbClr>
              </a:soli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Times New Roman" pitchFamily="18" charset="0"/>
                  <a:ea typeface="Calibri"/>
                  <a:cs typeface="Times New Roman" pitchFamily="18" charset="0"/>
                  <a:sym typeface="Calibri"/>
                </a:endParaRPr>
              </a:p>
            </p:txBody>
          </p:sp>
          <p:sp>
            <p:nvSpPr>
              <p:cNvPr id="41" name="Shape 285">
                <a:extLst>
                  <a:ext uri="{FF2B5EF4-FFF2-40B4-BE49-F238E27FC236}">
                    <a16:creationId xmlns:a16="http://schemas.microsoft.com/office/drawing/2014/main" id="{80B3843B-E919-4F3F-9EE8-AE03B0A5E5E0}"/>
                  </a:ext>
                </a:extLst>
              </p:cNvPr>
              <p:cNvSpPr/>
              <p:nvPr/>
            </p:nvSpPr>
            <p:spPr>
              <a:xfrm>
                <a:off x="3926870" y="2451139"/>
                <a:ext cx="755037" cy="1596537"/>
              </a:xfrm>
              <a:custGeom>
                <a:avLst/>
                <a:gdLst/>
                <a:ahLst/>
                <a:cxnLst/>
                <a:rect l="0" t="0" r="0" b="0"/>
                <a:pathLst>
                  <a:path w="1126145" h="2381250" extrusionOk="0">
                    <a:moveTo>
                      <a:pt x="447675" y="0"/>
                    </a:moveTo>
                    <a:lnTo>
                      <a:pt x="1126145" y="935772"/>
                    </a:lnTo>
                    <a:lnTo>
                      <a:pt x="623887" y="2381250"/>
                    </a:lnTo>
                    <a:lnTo>
                      <a:pt x="0" y="571500"/>
                    </a:lnTo>
                    <a:lnTo>
                      <a:pt x="447675" y="0"/>
                    </a:lnTo>
                    <a:close/>
                  </a:path>
                </a:pathLst>
              </a:custGeom>
              <a:gradFill>
                <a:gsLst>
                  <a:gs pos="0">
                    <a:schemeClr val="accent3"/>
                  </a:gs>
                  <a:gs pos="50000">
                    <a:srgbClr val="92D050"/>
                  </a:gs>
                  <a:gs pos="100000">
                    <a:schemeClr val="accent3">
                      <a:lumMod val="60000"/>
                      <a:lumOff val="40000"/>
                    </a:schemeClr>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Times New Roman" pitchFamily="18" charset="0"/>
                  <a:ea typeface="Calibri"/>
                  <a:cs typeface="Times New Roman" pitchFamily="18" charset="0"/>
                  <a:sym typeface="Calibri"/>
                </a:endParaRPr>
              </a:p>
            </p:txBody>
          </p:sp>
          <p:sp>
            <p:nvSpPr>
              <p:cNvPr id="42" name="Shape 286">
                <a:extLst>
                  <a:ext uri="{FF2B5EF4-FFF2-40B4-BE49-F238E27FC236}">
                    <a16:creationId xmlns:a16="http://schemas.microsoft.com/office/drawing/2014/main" id="{996E8452-1A8C-4AB0-B2E1-5E34D9B1E49C}"/>
                  </a:ext>
                </a:extLst>
              </p:cNvPr>
              <p:cNvSpPr/>
              <p:nvPr/>
            </p:nvSpPr>
            <p:spPr>
              <a:xfrm>
                <a:off x="4341471" y="2776441"/>
                <a:ext cx="2860996" cy="1270843"/>
              </a:xfrm>
              <a:custGeom>
                <a:avLst/>
                <a:gdLst/>
                <a:ahLst/>
                <a:cxnLst/>
                <a:rect l="0" t="0" r="0" b="0"/>
                <a:pathLst>
                  <a:path w="4267200" h="1895475" extrusionOk="0">
                    <a:moveTo>
                      <a:pt x="0" y="1895475"/>
                    </a:moveTo>
                    <a:lnTo>
                      <a:pt x="504825" y="438150"/>
                    </a:lnTo>
                    <a:lnTo>
                      <a:pt x="3609975" y="0"/>
                    </a:lnTo>
                    <a:lnTo>
                      <a:pt x="4267200" y="923925"/>
                    </a:lnTo>
                    <a:lnTo>
                      <a:pt x="0" y="1895475"/>
                    </a:lnTo>
                    <a:close/>
                  </a:path>
                </a:pathLst>
              </a:custGeom>
              <a:gradFill>
                <a:gsLst>
                  <a:gs pos="0">
                    <a:schemeClr val="accent3">
                      <a:lumMod val="75000"/>
                    </a:schemeClr>
                  </a:gs>
                  <a:gs pos="50000">
                    <a:srgbClr val="92D050"/>
                  </a:gs>
                  <a:gs pos="100000">
                    <a:schemeClr val="accent3">
                      <a:lumMod val="40000"/>
                      <a:lumOff val="60000"/>
                    </a:schemeClr>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Times New Roman" pitchFamily="18" charset="0"/>
                  <a:cs typeface="Times New Roman" pitchFamily="18" charset="0"/>
                  <a:sym typeface="Arial"/>
                </a:endParaRPr>
              </a:p>
            </p:txBody>
          </p:sp>
        </p:grpSp>
        <p:grpSp>
          <p:nvGrpSpPr>
            <p:cNvPr id="28" name="Group 27">
              <a:extLst>
                <a:ext uri="{FF2B5EF4-FFF2-40B4-BE49-F238E27FC236}">
                  <a16:creationId xmlns:a16="http://schemas.microsoft.com/office/drawing/2014/main" id="{3C7CF701-A86E-4A55-9C53-B5204DE06FB8}"/>
                </a:ext>
              </a:extLst>
            </p:cNvPr>
            <p:cNvGrpSpPr/>
            <p:nvPr/>
          </p:nvGrpSpPr>
          <p:grpSpPr>
            <a:xfrm>
              <a:off x="6607870" y="3802151"/>
              <a:ext cx="2246547" cy="1281162"/>
              <a:chOff x="6473061" y="3486719"/>
              <a:chExt cx="2428270" cy="1384795"/>
            </a:xfrm>
          </p:grpSpPr>
          <p:sp>
            <p:nvSpPr>
              <p:cNvPr id="33" name="Shape 287">
                <a:extLst>
                  <a:ext uri="{FF2B5EF4-FFF2-40B4-BE49-F238E27FC236}">
                    <a16:creationId xmlns:a16="http://schemas.microsoft.com/office/drawing/2014/main" id="{17B05880-5819-4780-9947-5C0070046AA1}"/>
                  </a:ext>
                </a:extLst>
              </p:cNvPr>
              <p:cNvSpPr/>
              <p:nvPr/>
            </p:nvSpPr>
            <p:spPr>
              <a:xfrm>
                <a:off x="6772594" y="3486719"/>
                <a:ext cx="1683856" cy="427943"/>
              </a:xfrm>
              <a:custGeom>
                <a:avLst/>
                <a:gdLst/>
                <a:ahLst/>
                <a:cxnLst/>
                <a:rect l="0" t="0" r="0" b="0"/>
                <a:pathLst>
                  <a:path w="2511486" h="638281" extrusionOk="0">
                    <a:moveTo>
                      <a:pt x="0" y="267280"/>
                    </a:moveTo>
                    <a:lnTo>
                      <a:pt x="376433" y="638281"/>
                    </a:lnTo>
                    <a:lnTo>
                      <a:pt x="2511486" y="540841"/>
                    </a:lnTo>
                    <a:lnTo>
                      <a:pt x="862548" y="0"/>
                    </a:lnTo>
                    <a:lnTo>
                      <a:pt x="0" y="267280"/>
                    </a:lnTo>
                    <a:close/>
                  </a:path>
                </a:pathLst>
              </a:custGeom>
              <a:gradFill>
                <a:gsLst>
                  <a:gs pos="0">
                    <a:schemeClr val="accent2">
                      <a:lumMod val="75000"/>
                    </a:schemeClr>
                  </a:gs>
                  <a:gs pos="50000">
                    <a:srgbClr val="FFC000"/>
                  </a:gs>
                  <a:gs pos="100000">
                    <a:schemeClr val="accent2">
                      <a:lumMod val="40000"/>
                      <a:lumOff val="60000"/>
                    </a:schemeClr>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Times New Roman" pitchFamily="18" charset="0"/>
                  <a:ea typeface="Calibri"/>
                  <a:cs typeface="Times New Roman" pitchFamily="18" charset="0"/>
                  <a:sym typeface="Calibri"/>
                </a:endParaRPr>
              </a:p>
            </p:txBody>
          </p:sp>
          <p:sp>
            <p:nvSpPr>
              <p:cNvPr id="34" name="Shape 288">
                <a:extLst>
                  <a:ext uri="{FF2B5EF4-FFF2-40B4-BE49-F238E27FC236}">
                    <a16:creationId xmlns:a16="http://schemas.microsoft.com/office/drawing/2014/main" id="{1337DDDE-0B8B-4F93-B7B5-4059F4D21424}"/>
                  </a:ext>
                </a:extLst>
              </p:cNvPr>
              <p:cNvSpPr/>
              <p:nvPr/>
            </p:nvSpPr>
            <p:spPr>
              <a:xfrm>
                <a:off x="7981725" y="4469045"/>
                <a:ext cx="919606" cy="121336"/>
              </a:xfrm>
              <a:custGeom>
                <a:avLst/>
                <a:gdLst/>
                <a:ahLst/>
                <a:cxnLst/>
                <a:rect l="0" t="0" r="0" b="0"/>
                <a:pathLst>
                  <a:path w="1371600" h="180975" extrusionOk="0">
                    <a:moveTo>
                      <a:pt x="0" y="142875"/>
                    </a:moveTo>
                    <a:lnTo>
                      <a:pt x="1371600" y="180975"/>
                    </a:lnTo>
                    <a:lnTo>
                      <a:pt x="1295400" y="0"/>
                    </a:lnTo>
                    <a:lnTo>
                      <a:pt x="0" y="142875"/>
                    </a:lnTo>
                    <a:close/>
                  </a:path>
                </a:pathLst>
              </a:custGeom>
              <a:solidFill>
                <a:srgbClr val="0C0C0C">
                  <a:alpha val="43920"/>
                </a:srgbClr>
              </a:soli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Times New Roman" pitchFamily="18" charset="0"/>
                  <a:ea typeface="Calibri"/>
                  <a:cs typeface="Times New Roman" pitchFamily="18" charset="0"/>
                  <a:sym typeface="Calibri"/>
                </a:endParaRPr>
              </a:p>
            </p:txBody>
          </p:sp>
          <p:sp>
            <p:nvSpPr>
              <p:cNvPr id="35" name="Shape 289">
                <a:extLst>
                  <a:ext uri="{FF2B5EF4-FFF2-40B4-BE49-F238E27FC236}">
                    <a16:creationId xmlns:a16="http://schemas.microsoft.com/office/drawing/2014/main" id="{7999234B-15FD-4C94-9C05-1960B9A21460}"/>
                  </a:ext>
                </a:extLst>
              </p:cNvPr>
              <p:cNvSpPr/>
              <p:nvPr/>
            </p:nvSpPr>
            <p:spPr>
              <a:xfrm>
                <a:off x="6564580" y="4347850"/>
                <a:ext cx="242673" cy="523664"/>
              </a:xfrm>
              <a:custGeom>
                <a:avLst/>
                <a:gdLst/>
                <a:ahLst/>
                <a:cxnLst/>
                <a:rect l="0" t="0" r="0" b="0"/>
                <a:pathLst>
                  <a:path w="361950" h="781050" extrusionOk="0">
                    <a:moveTo>
                      <a:pt x="361950" y="495300"/>
                    </a:moveTo>
                    <a:lnTo>
                      <a:pt x="171450" y="781050"/>
                    </a:lnTo>
                    <a:lnTo>
                      <a:pt x="0" y="0"/>
                    </a:lnTo>
                    <a:lnTo>
                      <a:pt x="361950" y="495300"/>
                    </a:lnTo>
                    <a:close/>
                  </a:path>
                </a:pathLst>
              </a:custGeom>
              <a:solidFill>
                <a:srgbClr val="0C0C0C">
                  <a:alpha val="43920"/>
                </a:srgbClr>
              </a:soli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Times New Roman" pitchFamily="18" charset="0"/>
                  <a:ea typeface="Calibri"/>
                  <a:cs typeface="Times New Roman" pitchFamily="18" charset="0"/>
                  <a:sym typeface="Calibri"/>
                </a:endParaRPr>
              </a:p>
            </p:txBody>
          </p:sp>
          <p:sp>
            <p:nvSpPr>
              <p:cNvPr id="36" name="Shape 290">
                <a:extLst>
                  <a:ext uri="{FF2B5EF4-FFF2-40B4-BE49-F238E27FC236}">
                    <a16:creationId xmlns:a16="http://schemas.microsoft.com/office/drawing/2014/main" id="{BAB78A22-878A-439D-A6E6-0A0DFBBBAC09}"/>
                  </a:ext>
                </a:extLst>
              </p:cNvPr>
              <p:cNvSpPr/>
              <p:nvPr/>
            </p:nvSpPr>
            <p:spPr>
              <a:xfrm>
                <a:off x="6473061" y="3650925"/>
                <a:ext cx="562711" cy="1057546"/>
              </a:xfrm>
              <a:custGeom>
                <a:avLst/>
                <a:gdLst/>
                <a:ahLst/>
                <a:cxnLst/>
                <a:rect l="0" t="0" r="0" b="0"/>
                <a:pathLst>
                  <a:path w="839289" h="1577340" extrusionOk="0">
                    <a:moveTo>
                      <a:pt x="466998" y="0"/>
                    </a:moveTo>
                    <a:lnTo>
                      <a:pt x="839289" y="378823"/>
                    </a:lnTo>
                    <a:lnTo>
                      <a:pt x="831547" y="399623"/>
                    </a:lnTo>
                    <a:lnTo>
                      <a:pt x="336369" y="1577340"/>
                    </a:lnTo>
                    <a:lnTo>
                      <a:pt x="0" y="653143"/>
                    </a:lnTo>
                    <a:lnTo>
                      <a:pt x="466998" y="0"/>
                    </a:lnTo>
                    <a:close/>
                  </a:path>
                </a:pathLst>
              </a:custGeom>
              <a:gradFill>
                <a:gsLst>
                  <a:gs pos="0">
                    <a:schemeClr val="accent2">
                      <a:lumMod val="75000"/>
                    </a:schemeClr>
                  </a:gs>
                  <a:gs pos="50000">
                    <a:srgbClr val="FFC000"/>
                  </a:gs>
                  <a:gs pos="100000">
                    <a:schemeClr val="accent2">
                      <a:lumMod val="60000"/>
                      <a:lumOff val="40000"/>
                    </a:schemeClr>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Times New Roman" pitchFamily="18" charset="0"/>
                  <a:ea typeface="Calibri"/>
                  <a:cs typeface="Times New Roman" pitchFamily="18" charset="0"/>
                  <a:sym typeface="Calibri"/>
                </a:endParaRPr>
              </a:p>
            </p:txBody>
          </p:sp>
          <p:sp>
            <p:nvSpPr>
              <p:cNvPr id="37" name="Shape 291">
                <a:extLst>
                  <a:ext uri="{FF2B5EF4-FFF2-40B4-BE49-F238E27FC236}">
                    <a16:creationId xmlns:a16="http://schemas.microsoft.com/office/drawing/2014/main" id="{1718AE4A-8EF7-4442-9973-40E7F7E05433}"/>
                  </a:ext>
                </a:extLst>
              </p:cNvPr>
              <p:cNvSpPr/>
              <p:nvPr/>
            </p:nvSpPr>
            <p:spPr>
              <a:xfrm>
                <a:off x="6696135" y="3847755"/>
                <a:ext cx="2200485" cy="856109"/>
              </a:xfrm>
              <a:custGeom>
                <a:avLst/>
                <a:gdLst/>
                <a:ahLst/>
                <a:cxnLst/>
                <a:rect l="0" t="0" r="0" b="0"/>
                <a:pathLst>
                  <a:path w="3282043" h="1276894" extrusionOk="0">
                    <a:moveTo>
                      <a:pt x="0" y="1276894"/>
                    </a:moveTo>
                    <a:lnTo>
                      <a:pt x="3282043" y="966651"/>
                    </a:lnTo>
                    <a:lnTo>
                      <a:pt x="2625635" y="0"/>
                    </a:lnTo>
                    <a:lnTo>
                      <a:pt x="499655" y="84909"/>
                    </a:lnTo>
                    <a:lnTo>
                      <a:pt x="0" y="1276894"/>
                    </a:lnTo>
                    <a:close/>
                  </a:path>
                </a:pathLst>
              </a:custGeom>
              <a:gradFill>
                <a:gsLst>
                  <a:gs pos="0">
                    <a:schemeClr val="accent2">
                      <a:lumMod val="75000"/>
                    </a:schemeClr>
                  </a:gs>
                  <a:gs pos="50000">
                    <a:srgbClr val="FFC000"/>
                  </a:gs>
                  <a:gs pos="100000">
                    <a:schemeClr val="accent2">
                      <a:lumMod val="60000"/>
                      <a:lumOff val="40000"/>
                    </a:schemeClr>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Times New Roman" pitchFamily="18" charset="0"/>
                  <a:cs typeface="Times New Roman" pitchFamily="18" charset="0"/>
                  <a:sym typeface="Arial"/>
                </a:endParaRPr>
              </a:p>
            </p:txBody>
          </p:sp>
        </p:grpSp>
        <p:sp>
          <p:nvSpPr>
            <p:cNvPr id="30" name="TextBox 29">
              <a:extLst>
                <a:ext uri="{FF2B5EF4-FFF2-40B4-BE49-F238E27FC236}">
                  <a16:creationId xmlns:a16="http://schemas.microsoft.com/office/drawing/2014/main" id="{F98DFE80-BB90-4DB5-8C73-241A196CBE58}"/>
                </a:ext>
              </a:extLst>
            </p:cNvPr>
            <p:cNvSpPr txBox="1"/>
            <p:nvPr/>
          </p:nvSpPr>
          <p:spPr>
            <a:xfrm rot="21211759">
              <a:off x="7059746" y="4308877"/>
              <a:ext cx="1591338" cy="412409"/>
            </a:xfrm>
            <a:prstGeom prst="rect">
              <a:avLst/>
            </a:prstGeom>
            <a:noFill/>
          </p:spPr>
          <p:txBody>
            <a:bodyPr wrap="square" rtlCol="0">
              <a:spAutoFit/>
            </a:bodyPr>
            <a:lstStyle/>
            <a:p>
              <a:pPr algn="ctr"/>
              <a:r>
                <a:rPr lang="en-GB" sz="2400" b="1">
                  <a:solidFill>
                    <a:schemeClr val="bg1"/>
                  </a:solidFill>
                  <a:latin typeface="Times New Roman" pitchFamily="18" charset="0"/>
                  <a:cs typeface="Times New Roman" pitchFamily="18" charset="0"/>
                </a:rPr>
                <a:t>SẴN SÀNG</a:t>
              </a:r>
            </a:p>
          </p:txBody>
        </p:sp>
      </p:grpSp>
      <p:grpSp>
        <p:nvGrpSpPr>
          <p:cNvPr id="46" name="Group 45">
            <a:extLst>
              <a:ext uri="{FF2B5EF4-FFF2-40B4-BE49-F238E27FC236}">
                <a16:creationId xmlns:a16="http://schemas.microsoft.com/office/drawing/2014/main" id="{A049A3DF-5156-47B2-92D1-9BCFFE0317A9}"/>
              </a:ext>
            </a:extLst>
          </p:cNvPr>
          <p:cNvGrpSpPr/>
          <p:nvPr/>
        </p:nvGrpSpPr>
        <p:grpSpPr>
          <a:xfrm>
            <a:off x="3007331" y="5111271"/>
            <a:ext cx="1316236" cy="798117"/>
            <a:chOff x="137780" y="1777701"/>
            <a:chExt cx="1672678" cy="884263"/>
          </a:xfrm>
        </p:grpSpPr>
        <p:sp>
          <p:nvSpPr>
            <p:cNvPr id="47" name="Shape 323">
              <a:extLst>
                <a:ext uri="{FF2B5EF4-FFF2-40B4-BE49-F238E27FC236}">
                  <a16:creationId xmlns:a16="http://schemas.microsoft.com/office/drawing/2014/main" id="{3D7D62DE-6B05-4D6A-BAB7-ADAD2F43D899}"/>
                </a:ext>
                <a:ext uri="{C183D7F6-B498-43B3-948B-1728B52AA6E4}">
                  <adec:decorative xmlns:adec="http://schemas.microsoft.com/office/drawing/2017/decorative" val="0"/>
                </a:ext>
              </a:extLst>
            </p:cNvPr>
            <p:cNvSpPr/>
            <p:nvPr/>
          </p:nvSpPr>
          <p:spPr>
            <a:xfrm rot="21153494">
              <a:off x="137780" y="1995900"/>
              <a:ext cx="1659047" cy="666064"/>
            </a:xfrm>
            <a:custGeom>
              <a:avLst/>
              <a:gdLst/>
              <a:ahLst/>
              <a:cxnLst/>
              <a:rect l="0" t="0" r="0" b="0"/>
              <a:pathLst>
                <a:path w="163180" h="66288" extrusionOk="0">
                  <a:moveTo>
                    <a:pt x="90243" y="4462"/>
                  </a:moveTo>
                  <a:cubicBezTo>
                    <a:pt x="83153" y="411"/>
                    <a:pt x="74073" y="1064"/>
                    <a:pt x="65923" y="1544"/>
                  </a:cubicBezTo>
                  <a:cubicBezTo>
                    <a:pt x="51317" y="2403"/>
                    <a:pt x="36068" y="4456"/>
                    <a:pt x="23122" y="11271"/>
                  </a:cubicBezTo>
                  <a:cubicBezTo>
                    <a:pt x="13017" y="16589"/>
                    <a:pt x="6735" y="34519"/>
                    <a:pt x="13070" y="44021"/>
                  </a:cubicBezTo>
                  <a:cubicBezTo>
                    <a:pt x="21835" y="57167"/>
                    <a:pt x="41794" y="58763"/>
                    <a:pt x="57493" y="60558"/>
                  </a:cubicBezTo>
                  <a:cubicBezTo>
                    <a:pt x="73278" y="62362"/>
                    <a:pt x="89298" y="61843"/>
                    <a:pt x="105158" y="60882"/>
                  </a:cubicBezTo>
                  <a:cubicBezTo>
                    <a:pt x="125659" y="59638"/>
                    <a:pt x="157481" y="50275"/>
                    <a:pt x="158336" y="29754"/>
                  </a:cubicBezTo>
                  <a:cubicBezTo>
                    <a:pt x="158619" y="22933"/>
                    <a:pt x="156399" y="13869"/>
                    <a:pt x="150230" y="10947"/>
                  </a:cubicBezTo>
                  <a:cubicBezTo>
                    <a:pt x="140016" y="6108"/>
                    <a:pt x="128254" y="5622"/>
                    <a:pt x="117156" y="3489"/>
                  </a:cubicBezTo>
                  <a:cubicBezTo>
                    <a:pt x="107058" y="1547"/>
                    <a:pt x="96605" y="2637"/>
                    <a:pt x="86352" y="1868"/>
                  </a:cubicBezTo>
                  <a:cubicBezTo>
                    <a:pt x="69537" y="606"/>
                    <a:pt x="52188" y="-1639"/>
                    <a:pt x="35768" y="2192"/>
                  </a:cubicBezTo>
                  <a:cubicBezTo>
                    <a:pt x="28377" y="3916"/>
                    <a:pt x="20506" y="5025"/>
                    <a:pt x="14043" y="9002"/>
                  </a:cubicBezTo>
                  <a:cubicBezTo>
                    <a:pt x="5849" y="14043"/>
                    <a:pt x="-2454" y="25546"/>
                    <a:pt x="748" y="34618"/>
                  </a:cubicBezTo>
                  <a:cubicBezTo>
                    <a:pt x="8217" y="55774"/>
                    <a:pt x="39445" y="60369"/>
                    <a:pt x="61708" y="63152"/>
                  </a:cubicBezTo>
                  <a:cubicBezTo>
                    <a:pt x="92043" y="66943"/>
                    <a:pt x="130197" y="71091"/>
                    <a:pt x="152500" y="50182"/>
                  </a:cubicBezTo>
                  <a:cubicBezTo>
                    <a:pt x="161822" y="41441"/>
                    <a:pt x="168060" y="20138"/>
                    <a:pt x="158012" y="12244"/>
                  </a:cubicBezTo>
                  <a:cubicBezTo>
                    <a:pt x="155373" y="10170"/>
                    <a:pt x="151539" y="10463"/>
                    <a:pt x="148284" y="9650"/>
                  </a:cubicBezTo>
                  <a:cubicBezTo>
                    <a:pt x="134410" y="6181"/>
                    <a:pt x="119783" y="6732"/>
                    <a:pt x="105483" y="6732"/>
                  </a:cubicBezTo>
                </a:path>
              </a:pathLst>
            </a:custGeom>
            <a:noFill/>
            <a:ln w="9525" cap="flat" cmpd="sng">
              <a:solidFill>
                <a:srgbClr val="FFC000"/>
              </a:solidFill>
              <a:prstDash val="solid"/>
              <a:round/>
              <a:headEnd type="none" w="lg" len="lg"/>
              <a:tailEnd type="none" w="lg" len="lg"/>
            </a:ln>
          </p:spPr>
        </p:sp>
        <p:sp>
          <p:nvSpPr>
            <p:cNvPr id="48" name="TextBox 47">
              <a:extLst>
                <a:ext uri="{FF2B5EF4-FFF2-40B4-BE49-F238E27FC236}">
                  <a16:creationId xmlns:a16="http://schemas.microsoft.com/office/drawing/2014/main" id="{30FDC94F-2587-462A-9A2F-530C7AFAC87A}"/>
                </a:ext>
              </a:extLst>
            </p:cNvPr>
            <p:cNvSpPr txBox="1"/>
            <p:nvPr/>
          </p:nvSpPr>
          <p:spPr>
            <a:xfrm rot="21402512">
              <a:off x="186080" y="1777701"/>
              <a:ext cx="162437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a:ln>
                    <a:noFill/>
                  </a:ln>
                  <a:solidFill>
                    <a:schemeClr val="accent2">
                      <a:lumMod val="75000"/>
                    </a:schemeClr>
                  </a:solidFill>
                  <a:effectLst/>
                  <a:uLnTx/>
                  <a:uFillTx/>
                  <a:latin typeface="UVF You Make Me Smile" panose="02000603000000000000" pitchFamily="2" charset="0"/>
                  <a:ea typeface="UVF You Make Me Smile" panose="02000603000000000000" pitchFamily="2" charset="0"/>
                  <a:cs typeface="Arial"/>
                  <a:sym typeface="Arial"/>
                  <a:rtl val="0"/>
                </a:rPr>
                <a:t>Lớp 6</a:t>
              </a:r>
            </a:p>
          </p:txBody>
        </p:sp>
      </p:grpSp>
      <p:grpSp>
        <p:nvGrpSpPr>
          <p:cNvPr id="49" name="Group 48">
            <a:extLst>
              <a:ext uri="{FF2B5EF4-FFF2-40B4-BE49-F238E27FC236}">
                <a16:creationId xmlns:a16="http://schemas.microsoft.com/office/drawing/2014/main" id="{A0F9812C-446F-46E9-8970-41C9F236A83D}"/>
              </a:ext>
            </a:extLst>
          </p:cNvPr>
          <p:cNvGrpSpPr/>
          <p:nvPr/>
        </p:nvGrpSpPr>
        <p:grpSpPr>
          <a:xfrm>
            <a:off x="4711079" y="5085989"/>
            <a:ext cx="1309399" cy="869190"/>
            <a:chOff x="137780" y="1777701"/>
            <a:chExt cx="1672678" cy="884263"/>
          </a:xfrm>
        </p:grpSpPr>
        <p:sp>
          <p:nvSpPr>
            <p:cNvPr id="50" name="Shape 323">
              <a:extLst>
                <a:ext uri="{FF2B5EF4-FFF2-40B4-BE49-F238E27FC236}">
                  <a16:creationId xmlns:a16="http://schemas.microsoft.com/office/drawing/2014/main" id="{305A739F-4D5C-417E-B7DA-39E92110DEAC}"/>
                </a:ext>
                <a:ext uri="{C183D7F6-B498-43B3-948B-1728B52AA6E4}">
                  <adec:decorative xmlns:adec="http://schemas.microsoft.com/office/drawing/2017/decorative" val="0"/>
                </a:ext>
              </a:extLst>
            </p:cNvPr>
            <p:cNvSpPr/>
            <p:nvPr/>
          </p:nvSpPr>
          <p:spPr>
            <a:xfrm rot="21153494">
              <a:off x="137780" y="1995900"/>
              <a:ext cx="1659047" cy="666064"/>
            </a:xfrm>
            <a:custGeom>
              <a:avLst/>
              <a:gdLst/>
              <a:ahLst/>
              <a:cxnLst/>
              <a:rect l="0" t="0" r="0" b="0"/>
              <a:pathLst>
                <a:path w="163180" h="66288" extrusionOk="0">
                  <a:moveTo>
                    <a:pt x="90243" y="4462"/>
                  </a:moveTo>
                  <a:cubicBezTo>
                    <a:pt x="83153" y="411"/>
                    <a:pt x="74073" y="1064"/>
                    <a:pt x="65923" y="1544"/>
                  </a:cubicBezTo>
                  <a:cubicBezTo>
                    <a:pt x="51317" y="2403"/>
                    <a:pt x="36068" y="4456"/>
                    <a:pt x="23122" y="11271"/>
                  </a:cubicBezTo>
                  <a:cubicBezTo>
                    <a:pt x="13017" y="16589"/>
                    <a:pt x="6735" y="34519"/>
                    <a:pt x="13070" y="44021"/>
                  </a:cubicBezTo>
                  <a:cubicBezTo>
                    <a:pt x="21835" y="57167"/>
                    <a:pt x="41794" y="58763"/>
                    <a:pt x="57493" y="60558"/>
                  </a:cubicBezTo>
                  <a:cubicBezTo>
                    <a:pt x="73278" y="62362"/>
                    <a:pt x="89298" y="61843"/>
                    <a:pt x="105158" y="60882"/>
                  </a:cubicBezTo>
                  <a:cubicBezTo>
                    <a:pt x="125659" y="59638"/>
                    <a:pt x="157481" y="50275"/>
                    <a:pt x="158336" y="29754"/>
                  </a:cubicBezTo>
                  <a:cubicBezTo>
                    <a:pt x="158619" y="22933"/>
                    <a:pt x="156399" y="13869"/>
                    <a:pt x="150230" y="10947"/>
                  </a:cubicBezTo>
                  <a:cubicBezTo>
                    <a:pt x="140016" y="6108"/>
                    <a:pt x="128254" y="5622"/>
                    <a:pt x="117156" y="3489"/>
                  </a:cubicBezTo>
                  <a:cubicBezTo>
                    <a:pt x="107058" y="1547"/>
                    <a:pt x="96605" y="2637"/>
                    <a:pt x="86352" y="1868"/>
                  </a:cubicBezTo>
                  <a:cubicBezTo>
                    <a:pt x="69537" y="606"/>
                    <a:pt x="52188" y="-1639"/>
                    <a:pt x="35768" y="2192"/>
                  </a:cubicBezTo>
                  <a:cubicBezTo>
                    <a:pt x="28377" y="3916"/>
                    <a:pt x="20506" y="5025"/>
                    <a:pt x="14043" y="9002"/>
                  </a:cubicBezTo>
                  <a:cubicBezTo>
                    <a:pt x="5849" y="14043"/>
                    <a:pt x="-2454" y="25546"/>
                    <a:pt x="748" y="34618"/>
                  </a:cubicBezTo>
                  <a:cubicBezTo>
                    <a:pt x="8217" y="55774"/>
                    <a:pt x="39445" y="60369"/>
                    <a:pt x="61708" y="63152"/>
                  </a:cubicBezTo>
                  <a:cubicBezTo>
                    <a:pt x="92043" y="66943"/>
                    <a:pt x="130197" y="71091"/>
                    <a:pt x="152500" y="50182"/>
                  </a:cubicBezTo>
                  <a:cubicBezTo>
                    <a:pt x="161822" y="41441"/>
                    <a:pt x="168060" y="20138"/>
                    <a:pt x="158012" y="12244"/>
                  </a:cubicBezTo>
                  <a:cubicBezTo>
                    <a:pt x="155373" y="10170"/>
                    <a:pt x="151539" y="10463"/>
                    <a:pt x="148284" y="9650"/>
                  </a:cubicBezTo>
                  <a:cubicBezTo>
                    <a:pt x="134410" y="6181"/>
                    <a:pt x="119783" y="6732"/>
                    <a:pt x="105483" y="6732"/>
                  </a:cubicBezTo>
                </a:path>
              </a:pathLst>
            </a:custGeom>
            <a:noFill/>
            <a:ln w="9525" cap="flat" cmpd="sng">
              <a:solidFill>
                <a:srgbClr val="FFC000"/>
              </a:solidFill>
              <a:prstDash val="solid"/>
              <a:round/>
              <a:headEnd type="none" w="lg" len="lg"/>
              <a:tailEnd type="none" w="lg" len="lg"/>
            </a:ln>
          </p:spPr>
        </p:sp>
        <p:sp>
          <p:nvSpPr>
            <p:cNvPr id="51" name="TextBox 50">
              <a:extLst>
                <a:ext uri="{FF2B5EF4-FFF2-40B4-BE49-F238E27FC236}">
                  <a16:creationId xmlns:a16="http://schemas.microsoft.com/office/drawing/2014/main" id="{CD0260EC-C857-465B-867A-8EEEC541CEE3}"/>
                </a:ext>
              </a:extLst>
            </p:cNvPr>
            <p:cNvSpPr txBox="1"/>
            <p:nvPr/>
          </p:nvSpPr>
          <p:spPr>
            <a:xfrm rot="21402512">
              <a:off x="186080" y="1777701"/>
              <a:ext cx="162437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a:ln>
                    <a:noFill/>
                  </a:ln>
                  <a:solidFill>
                    <a:schemeClr val="accent2">
                      <a:lumMod val="75000"/>
                    </a:schemeClr>
                  </a:solidFill>
                  <a:effectLst/>
                  <a:uLnTx/>
                  <a:uFillTx/>
                  <a:latin typeface="UVF You Make Me Smile" panose="02000603000000000000" pitchFamily="2" charset="0"/>
                  <a:ea typeface="UVF You Make Me Smile" panose="02000603000000000000" pitchFamily="2" charset="0"/>
                  <a:cs typeface="Arial"/>
                  <a:sym typeface="Arial"/>
                  <a:rtl val="0"/>
                </a:rPr>
                <a:t>Lớp 7</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right)">
                                      <p:cBhvr>
                                        <p:cTn id="7" dur="500"/>
                                        <p:tgtEl>
                                          <p:spTgt spid="4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righ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1"/>
          <p:cNvSpPr>
            <a:spLocks noChangeArrowheads="1"/>
          </p:cNvSpPr>
          <p:nvPr/>
        </p:nvSpPr>
        <p:spPr bwMode="gray">
          <a:xfrm rot="3419336">
            <a:off x="2319338" y="137795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eaLnBrk="1" fontAlgn="auto" hangingPunct="1">
              <a:spcBef>
                <a:spcPts val="0"/>
              </a:spcBef>
              <a:spcAft>
                <a:spcPts val="0"/>
              </a:spcAft>
              <a:defRPr/>
            </a:pPr>
            <a:endParaRPr lang="en-US">
              <a:latin typeface="+mn-lt"/>
              <a:ea typeface="+mn-ea"/>
            </a:endParaRPr>
          </a:p>
        </p:txBody>
      </p:sp>
      <p:sp>
        <p:nvSpPr>
          <p:cNvPr id="28677" name="Text Box 22"/>
          <p:cNvSpPr txBox="1">
            <a:spLocks noChangeArrowheads="1"/>
          </p:cNvSpPr>
          <p:nvPr/>
        </p:nvSpPr>
        <p:spPr bwMode="gray">
          <a:xfrm>
            <a:off x="2381829" y="14208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28678"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28679"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28680"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28693"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28681"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2</a:t>
            </a:r>
          </a:p>
        </p:txBody>
      </p:sp>
      <p:sp>
        <p:nvSpPr>
          <p:cNvPr id="28682"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Nội dung chương trình rèn luyện đội viên</a:t>
            </a:r>
            <a:endParaRPr lang="en-US" altLang="en-US" sz="2300" b="1">
              <a:solidFill>
                <a:srgbClr val="0070C0"/>
              </a:solidFill>
              <a:latin typeface="Calibri" panose="020F0502020204030204" pitchFamily="34" charset="0"/>
            </a:endParaRPr>
          </a:p>
        </p:txBody>
      </p:sp>
      <p:sp>
        <p:nvSpPr>
          <p:cNvPr id="28683" name="Text Box 18"/>
          <p:cNvSpPr txBox="1">
            <a:spLocks noChangeArrowheads="1"/>
          </p:cNvSpPr>
          <p:nvPr/>
        </p:nvSpPr>
        <p:spPr bwMode="gray">
          <a:xfrm>
            <a:off x="3200400" y="1371601"/>
            <a:ext cx="6242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400" b="1">
                <a:solidFill>
                  <a:srgbClr val="FF0000"/>
                </a:solidFill>
                <a:latin typeface="Arial" panose="020B0604020202020204" pitchFamily="34" charset="0"/>
              </a:rPr>
              <a:t>Nội dung chương trình rèn luyện đội viên</a:t>
            </a:r>
            <a:endParaRPr lang="en-US" altLang="en-US" sz="2400">
              <a:solidFill>
                <a:srgbClr val="FF0000"/>
              </a:solidFill>
              <a:latin typeface="Calibri" panose="020F0502020204030204" pitchFamily="34" charset="0"/>
            </a:endParaRPr>
          </a:p>
        </p:txBody>
      </p:sp>
      <p:sp>
        <p:nvSpPr>
          <p:cNvPr id="28685" name="Text Box 18"/>
          <p:cNvSpPr txBox="1">
            <a:spLocks noChangeArrowheads="1"/>
          </p:cNvSpPr>
          <p:nvPr/>
        </p:nvSpPr>
        <p:spPr bwMode="gray">
          <a:xfrm>
            <a:off x="3424238" y="1981200"/>
            <a:ext cx="5389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b="1">
                <a:solidFill>
                  <a:srgbClr val="FF0000"/>
                </a:solidFill>
                <a:latin typeface="Arial" panose="020B0604020202020204" pitchFamily="34" charset="0"/>
              </a:rPr>
              <a:t>Chương trình rèn luyện đội viên hạng sẵn sàng</a:t>
            </a:r>
            <a:endParaRPr lang="en-US" altLang="en-US">
              <a:solidFill>
                <a:srgbClr val="FF0000"/>
              </a:solidFill>
              <a:latin typeface="Calibri" panose="020F0502020204030204" pitchFamily="34" charset="0"/>
            </a:endParaRPr>
          </a:p>
        </p:txBody>
      </p:sp>
      <p:pic>
        <p:nvPicPr>
          <p:cNvPr id="23" name="Picture 2" descr="E:\DOI 2019 - 2020\TAP HUAN DOI 19-20\CT RLĐV 2018-2022\lop 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5864"/>
            <a:ext cx="12192000" cy="56721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54301" y="4051301"/>
            <a:ext cx="5827713" cy="1096963"/>
          </a:xfrm>
        </p:spPr>
        <p:txBody>
          <a:bodyPr rtlCol="0">
            <a:normAutofit/>
          </a:bodyPr>
          <a:lstStyle/>
          <a:p>
            <a:pPr eaLnBrk="1" fontAlgn="auto" hangingPunct="1">
              <a:spcAft>
                <a:spcPts val="0"/>
              </a:spcAft>
              <a:defRPr/>
            </a:pPr>
            <a:endParaRPr lang="en-US"/>
          </a:p>
        </p:txBody>
      </p:sp>
      <p:sp>
        <p:nvSpPr>
          <p:cNvPr id="14" name="Rectangle 21"/>
          <p:cNvSpPr>
            <a:spLocks noChangeArrowheads="1"/>
          </p:cNvSpPr>
          <p:nvPr/>
        </p:nvSpPr>
        <p:spPr bwMode="gray">
          <a:xfrm rot="3419336">
            <a:off x="2319338" y="137795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eaLnBrk="1" fontAlgn="auto" hangingPunct="1">
              <a:spcBef>
                <a:spcPts val="0"/>
              </a:spcBef>
              <a:spcAft>
                <a:spcPts val="0"/>
              </a:spcAft>
              <a:defRPr/>
            </a:pPr>
            <a:endParaRPr lang="en-US">
              <a:latin typeface="+mn-lt"/>
              <a:ea typeface="+mn-ea"/>
            </a:endParaRPr>
          </a:p>
        </p:txBody>
      </p:sp>
      <p:sp>
        <p:nvSpPr>
          <p:cNvPr id="29701" name="Text Box 22"/>
          <p:cNvSpPr txBox="1">
            <a:spLocks noChangeArrowheads="1"/>
          </p:cNvSpPr>
          <p:nvPr/>
        </p:nvSpPr>
        <p:spPr bwMode="gray">
          <a:xfrm>
            <a:off x="2381829" y="14208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dirty="0">
                <a:solidFill>
                  <a:srgbClr val="FFFFFF"/>
                </a:solidFill>
                <a:latin typeface="Calibri" panose="020F0502020204030204" pitchFamily="34" charset="0"/>
              </a:rPr>
              <a:t>2</a:t>
            </a:r>
          </a:p>
        </p:txBody>
      </p:sp>
      <p:sp>
        <p:nvSpPr>
          <p:cNvPr id="29702"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29703"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29704"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29717"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29705"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2</a:t>
            </a:r>
          </a:p>
        </p:txBody>
      </p:sp>
      <p:sp>
        <p:nvSpPr>
          <p:cNvPr id="29706"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Nội dung chương trình rèn luyện đội viên</a:t>
            </a:r>
            <a:endParaRPr lang="en-US" altLang="en-US" sz="2300" b="1">
              <a:solidFill>
                <a:srgbClr val="0070C0"/>
              </a:solidFill>
              <a:latin typeface="Calibri" panose="020F0502020204030204" pitchFamily="34" charset="0"/>
            </a:endParaRPr>
          </a:p>
        </p:txBody>
      </p:sp>
      <p:sp>
        <p:nvSpPr>
          <p:cNvPr id="29707" name="Text Box 18"/>
          <p:cNvSpPr txBox="1">
            <a:spLocks noChangeArrowheads="1"/>
          </p:cNvSpPr>
          <p:nvPr/>
        </p:nvSpPr>
        <p:spPr bwMode="gray">
          <a:xfrm>
            <a:off x="3200400" y="1371601"/>
            <a:ext cx="6242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400" b="1">
                <a:solidFill>
                  <a:srgbClr val="FF0000"/>
                </a:solidFill>
                <a:latin typeface="Arial" panose="020B0604020202020204" pitchFamily="34" charset="0"/>
              </a:rPr>
              <a:t>Nội dung chương trình rèn luyện đội viên</a:t>
            </a:r>
            <a:endParaRPr lang="en-US" altLang="en-US" sz="2400">
              <a:solidFill>
                <a:srgbClr val="FF0000"/>
              </a:solidFill>
              <a:latin typeface="Calibri" panose="020F0502020204030204" pitchFamily="34" charset="0"/>
            </a:endParaRPr>
          </a:p>
        </p:txBody>
      </p:sp>
      <p:sp>
        <p:nvSpPr>
          <p:cNvPr id="29708" name="AutoShape 2"/>
          <p:cNvSpPr>
            <a:spLocks noChangeArrowheads="1"/>
          </p:cNvSpPr>
          <p:nvPr/>
        </p:nvSpPr>
        <p:spPr bwMode="gray">
          <a:xfrm>
            <a:off x="3365500" y="1981201"/>
            <a:ext cx="5499100" cy="441325"/>
          </a:xfrm>
          <a:prstGeom prst="roundRect">
            <a:avLst>
              <a:gd name="adj" fmla="val 50000"/>
            </a:avLst>
          </a:prstGeom>
          <a:solidFill>
            <a:srgbClr val="FEFEFE">
              <a:alpha val="92155"/>
            </a:srgbClr>
          </a:solidFill>
          <a:ln w="38100">
            <a:solidFill>
              <a:srgbClr val="336699"/>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pic>
        <p:nvPicPr>
          <p:cNvPr id="16" name="Picture 2" descr="E:\DOI 2019 - 2020\TAP HUAN DOI 19-20\CT RLĐV 2018-2022\lop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1384"/>
            <a:ext cx="12192000" cy="5586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105631"/>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0723"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30724"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30730"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30725"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2</a:t>
            </a:r>
          </a:p>
        </p:txBody>
      </p:sp>
      <p:sp>
        <p:nvSpPr>
          <p:cNvPr id="30726"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Nội dung chương trình rèn luyện đội viên</a:t>
            </a:r>
            <a:endParaRPr lang="en-US" altLang="en-US" sz="2300" b="1">
              <a:solidFill>
                <a:srgbClr val="0070C0"/>
              </a:solidFill>
              <a:latin typeface="Calibri" panose="020F0502020204030204" pitchFamily="34" charset="0"/>
            </a:endParaRPr>
          </a:p>
        </p:txBody>
      </p:sp>
      <p:sp>
        <p:nvSpPr>
          <p:cNvPr id="30727" name="Text Box 18"/>
          <p:cNvSpPr txBox="1">
            <a:spLocks noChangeArrowheads="1"/>
          </p:cNvSpPr>
          <p:nvPr/>
        </p:nvSpPr>
        <p:spPr bwMode="gray">
          <a:xfrm>
            <a:off x="2441575" y="1214438"/>
            <a:ext cx="7340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400" b="1" dirty="0" err="1">
                <a:solidFill>
                  <a:srgbClr val="FF0000"/>
                </a:solidFill>
                <a:latin typeface="Arial" panose="020B0604020202020204" pitchFamily="34" charset="0"/>
              </a:rPr>
              <a:t>Yêu</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cầu</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rèn</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luyện</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chung</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của</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Hạng</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trưởng</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thành</a:t>
            </a:r>
            <a:endParaRPr lang="en-US" altLang="en-US" sz="2400" dirty="0">
              <a:solidFill>
                <a:srgbClr val="FF0000"/>
              </a:solidFill>
              <a:latin typeface="Calibri" panose="020F0502020204030204" pitchFamily="34" charset="0"/>
            </a:endParaRPr>
          </a:p>
        </p:txBody>
      </p:sp>
      <p:sp>
        <p:nvSpPr>
          <p:cNvPr id="13" name="Freeform 200">
            <a:extLst>
              <a:ext uri="{FF2B5EF4-FFF2-40B4-BE49-F238E27FC236}">
                <a16:creationId xmlns:a16="http://schemas.microsoft.com/office/drawing/2014/main" id="{EE256EB6-B6D5-43A1-8259-ADB33B954D7A}"/>
              </a:ext>
            </a:extLst>
          </p:cNvPr>
          <p:cNvSpPr>
            <a:spLocks/>
          </p:cNvSpPr>
          <p:nvPr/>
        </p:nvSpPr>
        <p:spPr bwMode="auto">
          <a:xfrm>
            <a:off x="734975" y="1835034"/>
            <a:ext cx="4438499" cy="4115534"/>
          </a:xfrm>
          <a:custGeom>
            <a:avLst/>
            <a:gdLst>
              <a:gd name="T0" fmla="*/ 5446 w 13793"/>
              <a:gd name="T1" fmla="*/ 1 h 11178"/>
              <a:gd name="T2" fmla="*/ 4600 w 13793"/>
              <a:gd name="T3" fmla="*/ 86 h 11178"/>
              <a:gd name="T4" fmla="*/ 3797 w 13793"/>
              <a:gd name="T5" fmla="*/ 293 h 11178"/>
              <a:gd name="T6" fmla="*/ 3045 w 13793"/>
              <a:gd name="T7" fmla="*/ 610 h 11178"/>
              <a:gd name="T8" fmla="*/ 2354 w 13793"/>
              <a:gd name="T9" fmla="*/ 1030 h 11178"/>
              <a:gd name="T10" fmla="*/ 1733 w 13793"/>
              <a:gd name="T11" fmla="*/ 1542 h 11178"/>
              <a:gd name="T12" fmla="*/ 1193 w 13793"/>
              <a:gd name="T13" fmla="*/ 2137 h 11178"/>
              <a:gd name="T14" fmla="*/ 740 w 13793"/>
              <a:gd name="T15" fmla="*/ 2807 h 11178"/>
              <a:gd name="T16" fmla="*/ 388 w 13793"/>
              <a:gd name="T17" fmla="*/ 3539 h 11178"/>
              <a:gd name="T18" fmla="*/ 143 w 13793"/>
              <a:gd name="T19" fmla="*/ 4327 h 11178"/>
              <a:gd name="T20" fmla="*/ 17 w 13793"/>
              <a:gd name="T21" fmla="*/ 5159 h 11178"/>
              <a:gd name="T22" fmla="*/ 1 w 13793"/>
              <a:gd name="T23" fmla="*/ 5734 h 11178"/>
              <a:gd name="T24" fmla="*/ 87 w 13793"/>
              <a:gd name="T25" fmla="*/ 6578 h 11178"/>
              <a:gd name="T26" fmla="*/ 294 w 13793"/>
              <a:gd name="T27" fmla="*/ 7382 h 11178"/>
              <a:gd name="T28" fmla="*/ 612 w 13793"/>
              <a:gd name="T29" fmla="*/ 8134 h 11178"/>
              <a:gd name="T30" fmla="*/ 1032 w 13793"/>
              <a:gd name="T31" fmla="*/ 8825 h 11178"/>
              <a:gd name="T32" fmla="*/ 1544 w 13793"/>
              <a:gd name="T33" fmla="*/ 9446 h 11178"/>
              <a:gd name="T34" fmla="*/ 2139 w 13793"/>
              <a:gd name="T35" fmla="*/ 9987 h 11178"/>
              <a:gd name="T36" fmla="*/ 2807 w 13793"/>
              <a:gd name="T37" fmla="*/ 10439 h 11178"/>
              <a:gd name="T38" fmla="*/ 3541 w 13793"/>
              <a:gd name="T39" fmla="*/ 10792 h 11178"/>
              <a:gd name="T40" fmla="*/ 4327 w 13793"/>
              <a:gd name="T41" fmla="*/ 11036 h 11178"/>
              <a:gd name="T42" fmla="*/ 5160 w 13793"/>
              <a:gd name="T43" fmla="*/ 11163 h 11178"/>
              <a:gd name="T44" fmla="*/ 5464 w 13793"/>
              <a:gd name="T45" fmla="*/ 11177 h 11178"/>
              <a:gd name="T46" fmla="*/ 4729 w 13793"/>
              <a:gd name="T47" fmla="*/ 11103 h 11178"/>
              <a:gd name="T48" fmla="*/ 4030 w 13793"/>
              <a:gd name="T49" fmla="*/ 10924 h 11178"/>
              <a:gd name="T50" fmla="*/ 3376 w 13793"/>
              <a:gd name="T51" fmla="*/ 10647 h 11178"/>
              <a:gd name="T52" fmla="*/ 2775 w 13793"/>
              <a:gd name="T53" fmla="*/ 10282 h 11178"/>
              <a:gd name="T54" fmla="*/ 2235 w 13793"/>
              <a:gd name="T55" fmla="*/ 9836 h 11178"/>
              <a:gd name="T56" fmla="*/ 1764 w 13793"/>
              <a:gd name="T57" fmla="*/ 9319 h 11178"/>
              <a:gd name="T58" fmla="*/ 1371 w 13793"/>
              <a:gd name="T59" fmla="*/ 8736 h 11178"/>
              <a:gd name="T60" fmla="*/ 1064 w 13793"/>
              <a:gd name="T61" fmla="*/ 8099 h 11178"/>
              <a:gd name="T62" fmla="*/ 851 w 13793"/>
              <a:gd name="T63" fmla="*/ 7414 h 11178"/>
              <a:gd name="T64" fmla="*/ 740 w 13793"/>
              <a:gd name="T65" fmla="*/ 6690 h 11178"/>
              <a:gd name="T66" fmla="*/ 728 w 13793"/>
              <a:gd name="T67" fmla="*/ 6190 h 11178"/>
              <a:gd name="T68" fmla="*/ 803 w 13793"/>
              <a:gd name="T69" fmla="*/ 5454 h 11178"/>
              <a:gd name="T70" fmla="*/ 982 w 13793"/>
              <a:gd name="T71" fmla="*/ 4755 h 11178"/>
              <a:gd name="T72" fmla="*/ 1259 w 13793"/>
              <a:gd name="T73" fmla="*/ 4102 h 11178"/>
              <a:gd name="T74" fmla="*/ 1624 w 13793"/>
              <a:gd name="T75" fmla="*/ 3500 h 11178"/>
              <a:gd name="T76" fmla="*/ 2070 w 13793"/>
              <a:gd name="T77" fmla="*/ 2960 h 11178"/>
              <a:gd name="T78" fmla="*/ 2587 w 13793"/>
              <a:gd name="T79" fmla="*/ 2489 h 11178"/>
              <a:gd name="T80" fmla="*/ 3169 w 13793"/>
              <a:gd name="T81" fmla="*/ 2096 h 11178"/>
              <a:gd name="T82" fmla="*/ 3806 w 13793"/>
              <a:gd name="T83" fmla="*/ 1790 h 11178"/>
              <a:gd name="T84" fmla="*/ 4491 w 13793"/>
              <a:gd name="T85" fmla="*/ 1577 h 11178"/>
              <a:gd name="T86" fmla="*/ 5216 w 13793"/>
              <a:gd name="T87" fmla="*/ 1467 h 11178"/>
              <a:gd name="T88" fmla="*/ 12332 w 13793"/>
              <a:gd name="T89" fmla="*/ 1453 h 11178"/>
              <a:gd name="T90" fmla="*/ 12696 w 13793"/>
              <a:gd name="T91" fmla="*/ 1407 h 11178"/>
              <a:gd name="T92" fmla="*/ 13088 w 13793"/>
              <a:gd name="T93" fmla="*/ 1243 h 11178"/>
              <a:gd name="T94" fmla="*/ 13412 w 13793"/>
              <a:gd name="T95" fmla="*/ 977 h 11178"/>
              <a:gd name="T96" fmla="*/ 13648 w 13793"/>
              <a:gd name="T97" fmla="*/ 630 h 11178"/>
              <a:gd name="T98" fmla="*/ 13775 w 13793"/>
              <a:gd name="T99" fmla="*/ 221 h 11178"/>
              <a:gd name="T100" fmla="*/ 12332 w 13793"/>
              <a:gd name="T101" fmla="*/ 0 h 1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793" h="11178">
                <a:moveTo>
                  <a:pt x="12332" y="0"/>
                </a:moveTo>
                <a:lnTo>
                  <a:pt x="5590" y="0"/>
                </a:lnTo>
                <a:lnTo>
                  <a:pt x="5446" y="1"/>
                </a:lnTo>
                <a:lnTo>
                  <a:pt x="5160" y="15"/>
                </a:lnTo>
                <a:lnTo>
                  <a:pt x="4878" y="44"/>
                </a:lnTo>
                <a:lnTo>
                  <a:pt x="4600" y="86"/>
                </a:lnTo>
                <a:lnTo>
                  <a:pt x="4327" y="142"/>
                </a:lnTo>
                <a:lnTo>
                  <a:pt x="4059" y="210"/>
                </a:lnTo>
                <a:lnTo>
                  <a:pt x="3797" y="293"/>
                </a:lnTo>
                <a:lnTo>
                  <a:pt x="3541" y="387"/>
                </a:lnTo>
                <a:lnTo>
                  <a:pt x="3289" y="492"/>
                </a:lnTo>
                <a:lnTo>
                  <a:pt x="3045" y="610"/>
                </a:lnTo>
                <a:lnTo>
                  <a:pt x="2807" y="740"/>
                </a:lnTo>
                <a:lnTo>
                  <a:pt x="2577" y="880"/>
                </a:lnTo>
                <a:lnTo>
                  <a:pt x="2354" y="1030"/>
                </a:lnTo>
                <a:lnTo>
                  <a:pt x="2139" y="1191"/>
                </a:lnTo>
                <a:lnTo>
                  <a:pt x="1932" y="1362"/>
                </a:lnTo>
                <a:lnTo>
                  <a:pt x="1733" y="1542"/>
                </a:lnTo>
                <a:lnTo>
                  <a:pt x="1544" y="1732"/>
                </a:lnTo>
                <a:lnTo>
                  <a:pt x="1363" y="1931"/>
                </a:lnTo>
                <a:lnTo>
                  <a:pt x="1193" y="2137"/>
                </a:lnTo>
                <a:lnTo>
                  <a:pt x="1032" y="2353"/>
                </a:lnTo>
                <a:lnTo>
                  <a:pt x="881" y="2576"/>
                </a:lnTo>
                <a:lnTo>
                  <a:pt x="740" y="2807"/>
                </a:lnTo>
                <a:lnTo>
                  <a:pt x="612" y="3045"/>
                </a:lnTo>
                <a:lnTo>
                  <a:pt x="494" y="3289"/>
                </a:lnTo>
                <a:lnTo>
                  <a:pt x="388" y="3539"/>
                </a:lnTo>
                <a:lnTo>
                  <a:pt x="294" y="3796"/>
                </a:lnTo>
                <a:lnTo>
                  <a:pt x="212" y="4059"/>
                </a:lnTo>
                <a:lnTo>
                  <a:pt x="143" y="4327"/>
                </a:lnTo>
                <a:lnTo>
                  <a:pt x="87" y="4600"/>
                </a:lnTo>
                <a:lnTo>
                  <a:pt x="45" y="4877"/>
                </a:lnTo>
                <a:lnTo>
                  <a:pt x="17" y="5159"/>
                </a:lnTo>
                <a:lnTo>
                  <a:pt x="1" y="5444"/>
                </a:lnTo>
                <a:lnTo>
                  <a:pt x="0" y="5589"/>
                </a:lnTo>
                <a:lnTo>
                  <a:pt x="1" y="5734"/>
                </a:lnTo>
                <a:lnTo>
                  <a:pt x="17" y="6019"/>
                </a:lnTo>
                <a:lnTo>
                  <a:pt x="45" y="6301"/>
                </a:lnTo>
                <a:lnTo>
                  <a:pt x="87" y="6578"/>
                </a:lnTo>
                <a:lnTo>
                  <a:pt x="143" y="6852"/>
                </a:lnTo>
                <a:lnTo>
                  <a:pt x="212" y="7120"/>
                </a:lnTo>
                <a:lnTo>
                  <a:pt x="294" y="7382"/>
                </a:lnTo>
                <a:lnTo>
                  <a:pt x="388" y="7639"/>
                </a:lnTo>
                <a:lnTo>
                  <a:pt x="494" y="7890"/>
                </a:lnTo>
                <a:lnTo>
                  <a:pt x="612" y="8134"/>
                </a:lnTo>
                <a:lnTo>
                  <a:pt x="740" y="8371"/>
                </a:lnTo>
                <a:lnTo>
                  <a:pt x="881" y="8602"/>
                </a:lnTo>
                <a:lnTo>
                  <a:pt x="1032" y="8825"/>
                </a:lnTo>
                <a:lnTo>
                  <a:pt x="1193" y="9040"/>
                </a:lnTo>
                <a:lnTo>
                  <a:pt x="1363" y="9247"/>
                </a:lnTo>
                <a:lnTo>
                  <a:pt x="1544" y="9446"/>
                </a:lnTo>
                <a:lnTo>
                  <a:pt x="1733" y="9635"/>
                </a:lnTo>
                <a:lnTo>
                  <a:pt x="1932" y="9816"/>
                </a:lnTo>
                <a:lnTo>
                  <a:pt x="2139" y="9987"/>
                </a:lnTo>
                <a:lnTo>
                  <a:pt x="2354" y="10148"/>
                </a:lnTo>
                <a:lnTo>
                  <a:pt x="2577" y="10298"/>
                </a:lnTo>
                <a:lnTo>
                  <a:pt x="2807" y="10439"/>
                </a:lnTo>
                <a:lnTo>
                  <a:pt x="3045" y="10567"/>
                </a:lnTo>
                <a:lnTo>
                  <a:pt x="3289" y="10685"/>
                </a:lnTo>
                <a:lnTo>
                  <a:pt x="3541" y="10792"/>
                </a:lnTo>
                <a:lnTo>
                  <a:pt x="3797" y="10886"/>
                </a:lnTo>
                <a:lnTo>
                  <a:pt x="4059" y="10967"/>
                </a:lnTo>
                <a:lnTo>
                  <a:pt x="4327" y="11036"/>
                </a:lnTo>
                <a:lnTo>
                  <a:pt x="4600" y="11092"/>
                </a:lnTo>
                <a:lnTo>
                  <a:pt x="4878" y="11134"/>
                </a:lnTo>
                <a:lnTo>
                  <a:pt x="5160" y="11163"/>
                </a:lnTo>
                <a:lnTo>
                  <a:pt x="5446" y="11177"/>
                </a:lnTo>
                <a:lnTo>
                  <a:pt x="5590" y="11178"/>
                </a:lnTo>
                <a:lnTo>
                  <a:pt x="5464" y="11177"/>
                </a:lnTo>
                <a:lnTo>
                  <a:pt x="5216" y="11164"/>
                </a:lnTo>
                <a:lnTo>
                  <a:pt x="4971" y="11140"/>
                </a:lnTo>
                <a:lnTo>
                  <a:pt x="4729" y="11103"/>
                </a:lnTo>
                <a:lnTo>
                  <a:pt x="4491" y="11054"/>
                </a:lnTo>
                <a:lnTo>
                  <a:pt x="4259" y="10995"/>
                </a:lnTo>
                <a:lnTo>
                  <a:pt x="4030" y="10924"/>
                </a:lnTo>
                <a:lnTo>
                  <a:pt x="3806" y="10841"/>
                </a:lnTo>
                <a:lnTo>
                  <a:pt x="3588" y="10750"/>
                </a:lnTo>
                <a:lnTo>
                  <a:pt x="3376" y="10647"/>
                </a:lnTo>
                <a:lnTo>
                  <a:pt x="3169" y="10535"/>
                </a:lnTo>
                <a:lnTo>
                  <a:pt x="2968" y="10413"/>
                </a:lnTo>
                <a:lnTo>
                  <a:pt x="2775" y="10282"/>
                </a:lnTo>
                <a:lnTo>
                  <a:pt x="2587" y="10142"/>
                </a:lnTo>
                <a:lnTo>
                  <a:pt x="2407" y="9993"/>
                </a:lnTo>
                <a:lnTo>
                  <a:pt x="2235" y="9836"/>
                </a:lnTo>
                <a:lnTo>
                  <a:pt x="2070" y="9671"/>
                </a:lnTo>
                <a:lnTo>
                  <a:pt x="1912" y="9498"/>
                </a:lnTo>
                <a:lnTo>
                  <a:pt x="1764" y="9319"/>
                </a:lnTo>
                <a:lnTo>
                  <a:pt x="1624" y="9131"/>
                </a:lnTo>
                <a:lnTo>
                  <a:pt x="1493" y="8937"/>
                </a:lnTo>
                <a:lnTo>
                  <a:pt x="1371" y="8736"/>
                </a:lnTo>
                <a:lnTo>
                  <a:pt x="1259" y="8530"/>
                </a:lnTo>
                <a:lnTo>
                  <a:pt x="1156" y="8317"/>
                </a:lnTo>
                <a:lnTo>
                  <a:pt x="1064" y="8099"/>
                </a:lnTo>
                <a:lnTo>
                  <a:pt x="982" y="7876"/>
                </a:lnTo>
                <a:lnTo>
                  <a:pt x="911" y="7647"/>
                </a:lnTo>
                <a:lnTo>
                  <a:pt x="851" y="7414"/>
                </a:lnTo>
                <a:lnTo>
                  <a:pt x="803" y="7177"/>
                </a:lnTo>
                <a:lnTo>
                  <a:pt x="766" y="6935"/>
                </a:lnTo>
                <a:lnTo>
                  <a:pt x="740" y="6690"/>
                </a:lnTo>
                <a:lnTo>
                  <a:pt x="728" y="6441"/>
                </a:lnTo>
                <a:lnTo>
                  <a:pt x="727" y="6316"/>
                </a:lnTo>
                <a:lnTo>
                  <a:pt x="728" y="6190"/>
                </a:lnTo>
                <a:lnTo>
                  <a:pt x="740" y="5941"/>
                </a:lnTo>
                <a:lnTo>
                  <a:pt x="766" y="5696"/>
                </a:lnTo>
                <a:lnTo>
                  <a:pt x="803" y="5454"/>
                </a:lnTo>
                <a:lnTo>
                  <a:pt x="851" y="5218"/>
                </a:lnTo>
                <a:lnTo>
                  <a:pt x="911" y="4984"/>
                </a:lnTo>
                <a:lnTo>
                  <a:pt x="982" y="4755"/>
                </a:lnTo>
                <a:lnTo>
                  <a:pt x="1064" y="4532"/>
                </a:lnTo>
                <a:lnTo>
                  <a:pt x="1156" y="4314"/>
                </a:lnTo>
                <a:lnTo>
                  <a:pt x="1259" y="4102"/>
                </a:lnTo>
                <a:lnTo>
                  <a:pt x="1371" y="3895"/>
                </a:lnTo>
                <a:lnTo>
                  <a:pt x="1493" y="3694"/>
                </a:lnTo>
                <a:lnTo>
                  <a:pt x="1624" y="3500"/>
                </a:lnTo>
                <a:lnTo>
                  <a:pt x="1764" y="3312"/>
                </a:lnTo>
                <a:lnTo>
                  <a:pt x="1912" y="3133"/>
                </a:lnTo>
                <a:lnTo>
                  <a:pt x="2070" y="2960"/>
                </a:lnTo>
                <a:lnTo>
                  <a:pt x="2235" y="2795"/>
                </a:lnTo>
                <a:lnTo>
                  <a:pt x="2407" y="2638"/>
                </a:lnTo>
                <a:lnTo>
                  <a:pt x="2587" y="2489"/>
                </a:lnTo>
                <a:lnTo>
                  <a:pt x="2775" y="2349"/>
                </a:lnTo>
                <a:lnTo>
                  <a:pt x="2968" y="2218"/>
                </a:lnTo>
                <a:lnTo>
                  <a:pt x="3169" y="2096"/>
                </a:lnTo>
                <a:lnTo>
                  <a:pt x="3376" y="1984"/>
                </a:lnTo>
                <a:lnTo>
                  <a:pt x="3588" y="1881"/>
                </a:lnTo>
                <a:lnTo>
                  <a:pt x="3806" y="1790"/>
                </a:lnTo>
                <a:lnTo>
                  <a:pt x="4030" y="1707"/>
                </a:lnTo>
                <a:lnTo>
                  <a:pt x="4259" y="1636"/>
                </a:lnTo>
                <a:lnTo>
                  <a:pt x="4491" y="1577"/>
                </a:lnTo>
                <a:lnTo>
                  <a:pt x="4729" y="1528"/>
                </a:lnTo>
                <a:lnTo>
                  <a:pt x="4971" y="1491"/>
                </a:lnTo>
                <a:lnTo>
                  <a:pt x="5216" y="1467"/>
                </a:lnTo>
                <a:lnTo>
                  <a:pt x="5464" y="1454"/>
                </a:lnTo>
                <a:lnTo>
                  <a:pt x="5590" y="1453"/>
                </a:lnTo>
                <a:lnTo>
                  <a:pt x="12332" y="1453"/>
                </a:lnTo>
                <a:lnTo>
                  <a:pt x="12407" y="1451"/>
                </a:lnTo>
                <a:lnTo>
                  <a:pt x="12555" y="1436"/>
                </a:lnTo>
                <a:lnTo>
                  <a:pt x="12696" y="1407"/>
                </a:lnTo>
                <a:lnTo>
                  <a:pt x="12834" y="1365"/>
                </a:lnTo>
                <a:lnTo>
                  <a:pt x="12964" y="1310"/>
                </a:lnTo>
                <a:lnTo>
                  <a:pt x="13088" y="1243"/>
                </a:lnTo>
                <a:lnTo>
                  <a:pt x="13205" y="1164"/>
                </a:lnTo>
                <a:lnTo>
                  <a:pt x="13313" y="1076"/>
                </a:lnTo>
                <a:lnTo>
                  <a:pt x="13412" y="977"/>
                </a:lnTo>
                <a:lnTo>
                  <a:pt x="13501" y="869"/>
                </a:lnTo>
                <a:lnTo>
                  <a:pt x="13580" y="754"/>
                </a:lnTo>
                <a:lnTo>
                  <a:pt x="13648" y="630"/>
                </a:lnTo>
                <a:lnTo>
                  <a:pt x="13703" y="500"/>
                </a:lnTo>
                <a:lnTo>
                  <a:pt x="13746" y="363"/>
                </a:lnTo>
                <a:lnTo>
                  <a:pt x="13775" y="221"/>
                </a:lnTo>
                <a:lnTo>
                  <a:pt x="13791" y="74"/>
                </a:lnTo>
                <a:lnTo>
                  <a:pt x="13793" y="0"/>
                </a:lnTo>
                <a:lnTo>
                  <a:pt x="12332" y="0"/>
                </a:lnTo>
                <a:close/>
              </a:path>
            </a:pathLst>
          </a:custGeom>
          <a:solidFill>
            <a:srgbClr val="0D95BC"/>
          </a:solidFill>
          <a:ln>
            <a:noFill/>
          </a:ln>
        </p:spPr>
        <p:txBody>
          <a:bodyPr vert="horz" wrap="square" lIns="91440" tIns="0" rIns="274320" bIns="45720" numCol="1" anchor="t" anchorCtr="0" compatLnSpc="1">
            <a:prstTxWarp prst="textNoShape">
              <a:avLst/>
            </a:prstTxWarp>
          </a:bodyPr>
          <a:lstStyle/>
          <a:p>
            <a:pPr algn="r"/>
            <a:r>
              <a:rPr lang="en-US" sz="3200" b="1">
                <a:solidFill>
                  <a:schemeClr val="bg1"/>
                </a:solidFill>
              </a:rPr>
              <a:t>01</a:t>
            </a:r>
          </a:p>
        </p:txBody>
      </p:sp>
      <p:sp>
        <p:nvSpPr>
          <p:cNvPr id="14" name="Freeform 201">
            <a:extLst>
              <a:ext uri="{FF2B5EF4-FFF2-40B4-BE49-F238E27FC236}">
                <a16:creationId xmlns:a16="http://schemas.microsoft.com/office/drawing/2014/main" id="{84FD43FC-E667-4BDD-ADC5-4CC8E7EE4333}"/>
              </a:ext>
            </a:extLst>
          </p:cNvPr>
          <p:cNvSpPr>
            <a:spLocks/>
          </p:cNvSpPr>
          <p:nvPr/>
        </p:nvSpPr>
        <p:spPr bwMode="auto">
          <a:xfrm>
            <a:off x="1069564" y="2451902"/>
            <a:ext cx="3770633" cy="3498664"/>
          </a:xfrm>
          <a:custGeom>
            <a:avLst/>
            <a:gdLst>
              <a:gd name="T0" fmla="*/ 4628 w 11714"/>
              <a:gd name="T1" fmla="*/ 1 h 9499"/>
              <a:gd name="T2" fmla="*/ 3909 w 11714"/>
              <a:gd name="T3" fmla="*/ 74 h 9499"/>
              <a:gd name="T4" fmla="*/ 3226 w 11714"/>
              <a:gd name="T5" fmla="*/ 249 h 9499"/>
              <a:gd name="T6" fmla="*/ 2587 w 11714"/>
              <a:gd name="T7" fmla="*/ 520 h 9499"/>
              <a:gd name="T8" fmla="*/ 2000 w 11714"/>
              <a:gd name="T9" fmla="*/ 876 h 9499"/>
              <a:gd name="T10" fmla="*/ 1472 w 11714"/>
              <a:gd name="T11" fmla="*/ 1311 h 9499"/>
              <a:gd name="T12" fmla="*/ 1013 w 11714"/>
              <a:gd name="T13" fmla="*/ 1818 h 9499"/>
              <a:gd name="T14" fmla="*/ 628 w 11714"/>
              <a:gd name="T15" fmla="*/ 2386 h 9499"/>
              <a:gd name="T16" fmla="*/ 328 w 11714"/>
              <a:gd name="T17" fmla="*/ 3008 h 9499"/>
              <a:gd name="T18" fmla="*/ 121 w 11714"/>
              <a:gd name="T19" fmla="*/ 3678 h 9499"/>
              <a:gd name="T20" fmla="*/ 13 w 11714"/>
              <a:gd name="T21" fmla="*/ 4385 h 9499"/>
              <a:gd name="T22" fmla="*/ 1 w 11714"/>
              <a:gd name="T23" fmla="*/ 4872 h 9499"/>
              <a:gd name="T24" fmla="*/ 72 w 11714"/>
              <a:gd name="T25" fmla="*/ 5581 h 9499"/>
              <a:gd name="T26" fmla="*/ 245 w 11714"/>
              <a:gd name="T27" fmla="*/ 6256 h 9499"/>
              <a:gd name="T28" fmla="*/ 512 w 11714"/>
              <a:gd name="T29" fmla="*/ 6888 h 9499"/>
              <a:gd name="T30" fmla="*/ 863 w 11714"/>
              <a:gd name="T31" fmla="*/ 7470 h 9499"/>
              <a:gd name="T32" fmla="*/ 1291 w 11714"/>
              <a:gd name="T33" fmla="*/ 7995 h 9499"/>
              <a:gd name="T34" fmla="*/ 1789 w 11714"/>
              <a:gd name="T35" fmla="*/ 8454 h 9499"/>
              <a:gd name="T36" fmla="*/ 2349 w 11714"/>
              <a:gd name="T37" fmla="*/ 8839 h 9499"/>
              <a:gd name="T38" fmla="*/ 2961 w 11714"/>
              <a:gd name="T39" fmla="*/ 9144 h 9499"/>
              <a:gd name="T40" fmla="*/ 3619 w 11714"/>
              <a:gd name="T41" fmla="*/ 9360 h 9499"/>
              <a:gd name="T42" fmla="*/ 4313 w 11714"/>
              <a:gd name="T43" fmla="*/ 9479 h 9499"/>
              <a:gd name="T44" fmla="*/ 4570 w 11714"/>
              <a:gd name="T45" fmla="*/ 9496 h 9499"/>
              <a:gd name="T46" fmla="*/ 3974 w 11714"/>
              <a:gd name="T47" fmla="*/ 9421 h 9499"/>
              <a:gd name="T48" fmla="*/ 3407 w 11714"/>
              <a:gd name="T49" fmla="*/ 9264 h 9499"/>
              <a:gd name="T50" fmla="*/ 2876 w 11714"/>
              <a:gd name="T51" fmla="*/ 9029 h 9499"/>
              <a:gd name="T52" fmla="*/ 2388 w 11714"/>
              <a:gd name="T53" fmla="*/ 8724 h 9499"/>
              <a:gd name="T54" fmla="*/ 1949 w 11714"/>
              <a:gd name="T55" fmla="*/ 8354 h 9499"/>
              <a:gd name="T56" fmla="*/ 1566 w 11714"/>
              <a:gd name="T57" fmla="*/ 7928 h 9499"/>
              <a:gd name="T58" fmla="*/ 1246 w 11714"/>
              <a:gd name="T59" fmla="*/ 7450 h 9499"/>
              <a:gd name="T60" fmla="*/ 996 w 11714"/>
              <a:gd name="T61" fmla="*/ 6929 h 9499"/>
              <a:gd name="T62" fmla="*/ 823 w 11714"/>
              <a:gd name="T63" fmla="*/ 6369 h 9499"/>
              <a:gd name="T64" fmla="*/ 733 w 11714"/>
              <a:gd name="T65" fmla="*/ 5778 h 9499"/>
              <a:gd name="T66" fmla="*/ 723 w 11714"/>
              <a:gd name="T67" fmla="*/ 5369 h 9499"/>
              <a:gd name="T68" fmla="*/ 785 w 11714"/>
              <a:gd name="T69" fmla="*/ 4760 h 9499"/>
              <a:gd name="T70" fmla="*/ 933 w 11714"/>
              <a:gd name="T71" fmla="*/ 4181 h 9499"/>
              <a:gd name="T72" fmla="*/ 1162 w 11714"/>
              <a:gd name="T73" fmla="*/ 3639 h 9499"/>
              <a:gd name="T74" fmla="*/ 1465 w 11714"/>
              <a:gd name="T75" fmla="*/ 3141 h 9499"/>
              <a:gd name="T76" fmla="*/ 1834 w 11714"/>
              <a:gd name="T77" fmla="*/ 2694 h 9499"/>
              <a:gd name="T78" fmla="*/ 2263 w 11714"/>
              <a:gd name="T79" fmla="*/ 2304 h 9499"/>
              <a:gd name="T80" fmla="*/ 2745 w 11714"/>
              <a:gd name="T81" fmla="*/ 1979 h 9499"/>
              <a:gd name="T82" fmla="*/ 3273 w 11714"/>
              <a:gd name="T83" fmla="*/ 1724 h 9499"/>
              <a:gd name="T84" fmla="*/ 3840 w 11714"/>
              <a:gd name="T85" fmla="*/ 1548 h 9499"/>
              <a:gd name="T86" fmla="*/ 4440 w 11714"/>
              <a:gd name="T87" fmla="*/ 1456 h 9499"/>
              <a:gd name="T88" fmla="*/ 10254 w 11714"/>
              <a:gd name="T89" fmla="*/ 1445 h 9499"/>
              <a:gd name="T90" fmla="*/ 10619 w 11714"/>
              <a:gd name="T91" fmla="*/ 1400 h 9499"/>
              <a:gd name="T92" fmla="*/ 11011 w 11714"/>
              <a:gd name="T93" fmla="*/ 1237 h 9499"/>
              <a:gd name="T94" fmla="*/ 11334 w 11714"/>
              <a:gd name="T95" fmla="*/ 972 h 9499"/>
              <a:gd name="T96" fmla="*/ 11569 w 11714"/>
              <a:gd name="T97" fmla="*/ 627 h 9499"/>
              <a:gd name="T98" fmla="*/ 11698 w 11714"/>
              <a:gd name="T99" fmla="*/ 221 h 9499"/>
              <a:gd name="T100" fmla="*/ 10254 w 11714"/>
              <a:gd name="T101" fmla="*/ 0 h 9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14" h="9499">
                <a:moveTo>
                  <a:pt x="10254" y="0"/>
                </a:moveTo>
                <a:lnTo>
                  <a:pt x="4750" y="0"/>
                </a:lnTo>
                <a:lnTo>
                  <a:pt x="4628" y="1"/>
                </a:lnTo>
                <a:lnTo>
                  <a:pt x="4385" y="13"/>
                </a:lnTo>
                <a:lnTo>
                  <a:pt x="4145" y="38"/>
                </a:lnTo>
                <a:lnTo>
                  <a:pt x="3909" y="74"/>
                </a:lnTo>
                <a:lnTo>
                  <a:pt x="3677" y="121"/>
                </a:lnTo>
                <a:lnTo>
                  <a:pt x="3449" y="179"/>
                </a:lnTo>
                <a:lnTo>
                  <a:pt x="3226" y="249"/>
                </a:lnTo>
                <a:lnTo>
                  <a:pt x="3008" y="329"/>
                </a:lnTo>
                <a:lnTo>
                  <a:pt x="2795" y="419"/>
                </a:lnTo>
                <a:lnTo>
                  <a:pt x="2587" y="520"/>
                </a:lnTo>
                <a:lnTo>
                  <a:pt x="2385" y="629"/>
                </a:lnTo>
                <a:lnTo>
                  <a:pt x="2189" y="748"/>
                </a:lnTo>
                <a:lnTo>
                  <a:pt x="2000" y="876"/>
                </a:lnTo>
                <a:lnTo>
                  <a:pt x="1816" y="1013"/>
                </a:lnTo>
                <a:lnTo>
                  <a:pt x="1640" y="1158"/>
                </a:lnTo>
                <a:lnTo>
                  <a:pt x="1472" y="1311"/>
                </a:lnTo>
                <a:lnTo>
                  <a:pt x="1311" y="1472"/>
                </a:lnTo>
                <a:lnTo>
                  <a:pt x="1157" y="1642"/>
                </a:lnTo>
                <a:lnTo>
                  <a:pt x="1013" y="1818"/>
                </a:lnTo>
                <a:lnTo>
                  <a:pt x="876" y="2000"/>
                </a:lnTo>
                <a:lnTo>
                  <a:pt x="747" y="2189"/>
                </a:lnTo>
                <a:lnTo>
                  <a:pt x="628" y="2386"/>
                </a:lnTo>
                <a:lnTo>
                  <a:pt x="519" y="2588"/>
                </a:lnTo>
                <a:lnTo>
                  <a:pt x="419" y="2795"/>
                </a:lnTo>
                <a:lnTo>
                  <a:pt x="328" y="3008"/>
                </a:lnTo>
                <a:lnTo>
                  <a:pt x="248" y="3226"/>
                </a:lnTo>
                <a:lnTo>
                  <a:pt x="179" y="3450"/>
                </a:lnTo>
                <a:lnTo>
                  <a:pt x="121" y="3678"/>
                </a:lnTo>
                <a:lnTo>
                  <a:pt x="73" y="3910"/>
                </a:lnTo>
                <a:lnTo>
                  <a:pt x="37" y="4145"/>
                </a:lnTo>
                <a:lnTo>
                  <a:pt x="13" y="4385"/>
                </a:lnTo>
                <a:lnTo>
                  <a:pt x="1" y="4628"/>
                </a:lnTo>
                <a:lnTo>
                  <a:pt x="0" y="4750"/>
                </a:lnTo>
                <a:lnTo>
                  <a:pt x="1" y="4872"/>
                </a:lnTo>
                <a:lnTo>
                  <a:pt x="13" y="5112"/>
                </a:lnTo>
                <a:lnTo>
                  <a:pt x="36" y="5349"/>
                </a:lnTo>
                <a:lnTo>
                  <a:pt x="72" y="5581"/>
                </a:lnTo>
                <a:lnTo>
                  <a:pt x="118" y="5810"/>
                </a:lnTo>
                <a:lnTo>
                  <a:pt x="177" y="6036"/>
                </a:lnTo>
                <a:lnTo>
                  <a:pt x="245" y="6256"/>
                </a:lnTo>
                <a:lnTo>
                  <a:pt x="324" y="6472"/>
                </a:lnTo>
                <a:lnTo>
                  <a:pt x="412" y="6682"/>
                </a:lnTo>
                <a:lnTo>
                  <a:pt x="512" y="6888"/>
                </a:lnTo>
                <a:lnTo>
                  <a:pt x="620" y="7087"/>
                </a:lnTo>
                <a:lnTo>
                  <a:pt x="736" y="7282"/>
                </a:lnTo>
                <a:lnTo>
                  <a:pt x="863" y="7470"/>
                </a:lnTo>
                <a:lnTo>
                  <a:pt x="998" y="7651"/>
                </a:lnTo>
                <a:lnTo>
                  <a:pt x="1140" y="7826"/>
                </a:lnTo>
                <a:lnTo>
                  <a:pt x="1291" y="7995"/>
                </a:lnTo>
                <a:lnTo>
                  <a:pt x="1450" y="8155"/>
                </a:lnTo>
                <a:lnTo>
                  <a:pt x="1616" y="8308"/>
                </a:lnTo>
                <a:lnTo>
                  <a:pt x="1789" y="8454"/>
                </a:lnTo>
                <a:lnTo>
                  <a:pt x="1970" y="8590"/>
                </a:lnTo>
                <a:lnTo>
                  <a:pt x="2155" y="8719"/>
                </a:lnTo>
                <a:lnTo>
                  <a:pt x="2349" y="8839"/>
                </a:lnTo>
                <a:lnTo>
                  <a:pt x="2547" y="8950"/>
                </a:lnTo>
                <a:lnTo>
                  <a:pt x="2752" y="9051"/>
                </a:lnTo>
                <a:lnTo>
                  <a:pt x="2961" y="9144"/>
                </a:lnTo>
                <a:lnTo>
                  <a:pt x="3176" y="9226"/>
                </a:lnTo>
                <a:lnTo>
                  <a:pt x="3395" y="9298"/>
                </a:lnTo>
                <a:lnTo>
                  <a:pt x="3619" y="9360"/>
                </a:lnTo>
                <a:lnTo>
                  <a:pt x="3847" y="9411"/>
                </a:lnTo>
                <a:lnTo>
                  <a:pt x="4078" y="9451"/>
                </a:lnTo>
                <a:lnTo>
                  <a:pt x="4313" y="9479"/>
                </a:lnTo>
                <a:lnTo>
                  <a:pt x="4552" y="9496"/>
                </a:lnTo>
                <a:lnTo>
                  <a:pt x="4673" y="9499"/>
                </a:lnTo>
                <a:lnTo>
                  <a:pt x="4570" y="9496"/>
                </a:lnTo>
                <a:lnTo>
                  <a:pt x="4369" y="9481"/>
                </a:lnTo>
                <a:lnTo>
                  <a:pt x="4171" y="9456"/>
                </a:lnTo>
                <a:lnTo>
                  <a:pt x="3974" y="9421"/>
                </a:lnTo>
                <a:lnTo>
                  <a:pt x="3782" y="9378"/>
                </a:lnTo>
                <a:lnTo>
                  <a:pt x="3593" y="9325"/>
                </a:lnTo>
                <a:lnTo>
                  <a:pt x="3407" y="9264"/>
                </a:lnTo>
                <a:lnTo>
                  <a:pt x="3226" y="9194"/>
                </a:lnTo>
                <a:lnTo>
                  <a:pt x="3049" y="9116"/>
                </a:lnTo>
                <a:lnTo>
                  <a:pt x="2876" y="9029"/>
                </a:lnTo>
                <a:lnTo>
                  <a:pt x="2708" y="8934"/>
                </a:lnTo>
                <a:lnTo>
                  <a:pt x="2545" y="8833"/>
                </a:lnTo>
                <a:lnTo>
                  <a:pt x="2388" y="8724"/>
                </a:lnTo>
                <a:lnTo>
                  <a:pt x="2235" y="8607"/>
                </a:lnTo>
                <a:lnTo>
                  <a:pt x="2089" y="8484"/>
                </a:lnTo>
                <a:lnTo>
                  <a:pt x="1949" y="8354"/>
                </a:lnTo>
                <a:lnTo>
                  <a:pt x="1814" y="8218"/>
                </a:lnTo>
                <a:lnTo>
                  <a:pt x="1687" y="8076"/>
                </a:lnTo>
                <a:lnTo>
                  <a:pt x="1566" y="7928"/>
                </a:lnTo>
                <a:lnTo>
                  <a:pt x="1452" y="7774"/>
                </a:lnTo>
                <a:lnTo>
                  <a:pt x="1345" y="7616"/>
                </a:lnTo>
                <a:lnTo>
                  <a:pt x="1246" y="7450"/>
                </a:lnTo>
                <a:lnTo>
                  <a:pt x="1155" y="7282"/>
                </a:lnTo>
                <a:lnTo>
                  <a:pt x="1071" y="7107"/>
                </a:lnTo>
                <a:lnTo>
                  <a:pt x="996" y="6929"/>
                </a:lnTo>
                <a:lnTo>
                  <a:pt x="930" y="6746"/>
                </a:lnTo>
                <a:lnTo>
                  <a:pt x="872" y="6559"/>
                </a:lnTo>
                <a:lnTo>
                  <a:pt x="823" y="6369"/>
                </a:lnTo>
                <a:lnTo>
                  <a:pt x="784" y="6176"/>
                </a:lnTo>
                <a:lnTo>
                  <a:pt x="753" y="5978"/>
                </a:lnTo>
                <a:lnTo>
                  <a:pt x="733" y="5778"/>
                </a:lnTo>
                <a:lnTo>
                  <a:pt x="723" y="5575"/>
                </a:lnTo>
                <a:lnTo>
                  <a:pt x="722" y="5474"/>
                </a:lnTo>
                <a:lnTo>
                  <a:pt x="723" y="5369"/>
                </a:lnTo>
                <a:lnTo>
                  <a:pt x="733" y="5163"/>
                </a:lnTo>
                <a:lnTo>
                  <a:pt x="753" y="4960"/>
                </a:lnTo>
                <a:lnTo>
                  <a:pt x="785" y="4760"/>
                </a:lnTo>
                <a:lnTo>
                  <a:pt x="825" y="4563"/>
                </a:lnTo>
                <a:lnTo>
                  <a:pt x="874" y="4370"/>
                </a:lnTo>
                <a:lnTo>
                  <a:pt x="933" y="4181"/>
                </a:lnTo>
                <a:lnTo>
                  <a:pt x="1001" y="3996"/>
                </a:lnTo>
                <a:lnTo>
                  <a:pt x="1077" y="3815"/>
                </a:lnTo>
                <a:lnTo>
                  <a:pt x="1162" y="3639"/>
                </a:lnTo>
                <a:lnTo>
                  <a:pt x="1256" y="3468"/>
                </a:lnTo>
                <a:lnTo>
                  <a:pt x="1356" y="3302"/>
                </a:lnTo>
                <a:lnTo>
                  <a:pt x="1465" y="3141"/>
                </a:lnTo>
                <a:lnTo>
                  <a:pt x="1581" y="2987"/>
                </a:lnTo>
                <a:lnTo>
                  <a:pt x="1704" y="2837"/>
                </a:lnTo>
                <a:lnTo>
                  <a:pt x="1834" y="2694"/>
                </a:lnTo>
                <a:lnTo>
                  <a:pt x="1971" y="2558"/>
                </a:lnTo>
                <a:lnTo>
                  <a:pt x="2113" y="2427"/>
                </a:lnTo>
                <a:lnTo>
                  <a:pt x="2263" y="2304"/>
                </a:lnTo>
                <a:lnTo>
                  <a:pt x="2418" y="2188"/>
                </a:lnTo>
                <a:lnTo>
                  <a:pt x="2579" y="2079"/>
                </a:lnTo>
                <a:lnTo>
                  <a:pt x="2745" y="1979"/>
                </a:lnTo>
                <a:lnTo>
                  <a:pt x="2916" y="1886"/>
                </a:lnTo>
                <a:lnTo>
                  <a:pt x="3092" y="1801"/>
                </a:lnTo>
                <a:lnTo>
                  <a:pt x="3273" y="1724"/>
                </a:lnTo>
                <a:lnTo>
                  <a:pt x="3458" y="1657"/>
                </a:lnTo>
                <a:lnTo>
                  <a:pt x="3647" y="1598"/>
                </a:lnTo>
                <a:lnTo>
                  <a:pt x="3840" y="1548"/>
                </a:lnTo>
                <a:lnTo>
                  <a:pt x="4037" y="1508"/>
                </a:lnTo>
                <a:lnTo>
                  <a:pt x="4237" y="1477"/>
                </a:lnTo>
                <a:lnTo>
                  <a:pt x="4440" y="1456"/>
                </a:lnTo>
                <a:lnTo>
                  <a:pt x="4646" y="1446"/>
                </a:lnTo>
                <a:lnTo>
                  <a:pt x="4750" y="1445"/>
                </a:lnTo>
                <a:lnTo>
                  <a:pt x="10254" y="1445"/>
                </a:lnTo>
                <a:lnTo>
                  <a:pt x="10329" y="1444"/>
                </a:lnTo>
                <a:lnTo>
                  <a:pt x="10476" y="1429"/>
                </a:lnTo>
                <a:lnTo>
                  <a:pt x="10619" y="1400"/>
                </a:lnTo>
                <a:lnTo>
                  <a:pt x="10756" y="1358"/>
                </a:lnTo>
                <a:lnTo>
                  <a:pt x="10887" y="1303"/>
                </a:lnTo>
                <a:lnTo>
                  <a:pt x="11011" y="1237"/>
                </a:lnTo>
                <a:lnTo>
                  <a:pt x="11126" y="1159"/>
                </a:lnTo>
                <a:lnTo>
                  <a:pt x="11234" y="1071"/>
                </a:lnTo>
                <a:lnTo>
                  <a:pt x="11334" y="972"/>
                </a:lnTo>
                <a:lnTo>
                  <a:pt x="11423" y="865"/>
                </a:lnTo>
                <a:lnTo>
                  <a:pt x="11502" y="750"/>
                </a:lnTo>
                <a:lnTo>
                  <a:pt x="11569" y="627"/>
                </a:lnTo>
                <a:lnTo>
                  <a:pt x="11625" y="497"/>
                </a:lnTo>
                <a:lnTo>
                  <a:pt x="11667" y="362"/>
                </a:lnTo>
                <a:lnTo>
                  <a:pt x="11698" y="221"/>
                </a:lnTo>
                <a:lnTo>
                  <a:pt x="11713" y="75"/>
                </a:lnTo>
                <a:lnTo>
                  <a:pt x="11714" y="0"/>
                </a:lnTo>
                <a:lnTo>
                  <a:pt x="10254" y="0"/>
                </a:lnTo>
                <a:close/>
              </a:path>
            </a:pathLst>
          </a:custGeom>
          <a:solidFill>
            <a:srgbClr val="355E71"/>
          </a:solidFill>
          <a:ln>
            <a:noFill/>
          </a:ln>
        </p:spPr>
        <p:txBody>
          <a:bodyPr vert="horz" wrap="square" lIns="91440" tIns="0" rIns="274320" bIns="45720" numCol="1" anchor="t" anchorCtr="0" compatLnSpc="1">
            <a:prstTxWarp prst="textNoShape">
              <a:avLst/>
            </a:prstTxWarp>
          </a:bodyPr>
          <a:lstStyle/>
          <a:p>
            <a:pPr algn="r"/>
            <a:r>
              <a:rPr lang="en-US" sz="3200" b="1">
                <a:solidFill>
                  <a:schemeClr val="bg1"/>
                </a:solidFill>
              </a:rPr>
              <a:t>02</a:t>
            </a:r>
          </a:p>
        </p:txBody>
      </p:sp>
      <p:sp>
        <p:nvSpPr>
          <p:cNvPr id="15" name="Freeform 202">
            <a:extLst>
              <a:ext uri="{FF2B5EF4-FFF2-40B4-BE49-F238E27FC236}">
                <a16:creationId xmlns:a16="http://schemas.microsoft.com/office/drawing/2014/main" id="{FBAF6076-0C76-426A-9AFC-BAA5D4EB08CF}"/>
              </a:ext>
            </a:extLst>
          </p:cNvPr>
          <p:cNvSpPr>
            <a:spLocks/>
          </p:cNvSpPr>
          <p:nvPr/>
        </p:nvSpPr>
        <p:spPr bwMode="auto">
          <a:xfrm>
            <a:off x="1404153" y="3083504"/>
            <a:ext cx="3101156" cy="2867063"/>
          </a:xfrm>
          <a:custGeom>
            <a:avLst/>
            <a:gdLst>
              <a:gd name="T0" fmla="*/ 3807 w 9634"/>
              <a:gd name="T1" fmla="*/ 1 h 7785"/>
              <a:gd name="T2" fmla="*/ 3216 w 9634"/>
              <a:gd name="T3" fmla="*/ 58 h 7785"/>
              <a:gd name="T4" fmla="*/ 2655 w 9634"/>
              <a:gd name="T5" fmla="*/ 191 h 7785"/>
              <a:gd name="T6" fmla="*/ 2129 w 9634"/>
              <a:gd name="T7" fmla="*/ 400 h 7785"/>
              <a:gd name="T8" fmla="*/ 1645 w 9634"/>
              <a:gd name="T9" fmla="*/ 678 h 7785"/>
              <a:gd name="T10" fmla="*/ 1212 w 9634"/>
              <a:gd name="T11" fmla="*/ 1018 h 7785"/>
              <a:gd name="T12" fmla="*/ 833 w 9634"/>
              <a:gd name="T13" fmla="*/ 1416 h 7785"/>
              <a:gd name="T14" fmla="*/ 517 w 9634"/>
              <a:gd name="T15" fmla="*/ 1867 h 7785"/>
              <a:gd name="T16" fmla="*/ 270 w 9634"/>
              <a:gd name="T17" fmla="*/ 2365 h 7785"/>
              <a:gd name="T18" fmla="*/ 99 w 9634"/>
              <a:gd name="T19" fmla="*/ 2903 h 7785"/>
              <a:gd name="T20" fmla="*/ 11 w 9634"/>
              <a:gd name="T21" fmla="*/ 3479 h 7785"/>
              <a:gd name="T22" fmla="*/ 1 w 9634"/>
              <a:gd name="T23" fmla="*/ 3879 h 7785"/>
              <a:gd name="T24" fmla="*/ 58 w 9634"/>
              <a:gd name="T25" fmla="*/ 4466 h 7785"/>
              <a:gd name="T26" fmla="*/ 198 w 9634"/>
              <a:gd name="T27" fmla="*/ 5028 h 7785"/>
              <a:gd name="T28" fmla="*/ 412 w 9634"/>
              <a:gd name="T29" fmla="*/ 5559 h 7785"/>
              <a:gd name="T30" fmla="*/ 696 w 9634"/>
              <a:gd name="T31" fmla="*/ 6051 h 7785"/>
              <a:gd name="T32" fmla="*/ 1043 w 9634"/>
              <a:gd name="T33" fmla="*/ 6496 h 7785"/>
              <a:gd name="T34" fmla="*/ 1447 w 9634"/>
              <a:gd name="T35" fmla="*/ 6888 h 7785"/>
              <a:gd name="T36" fmla="*/ 1902 w 9634"/>
              <a:gd name="T37" fmla="*/ 7217 h 7785"/>
              <a:gd name="T38" fmla="*/ 2401 w 9634"/>
              <a:gd name="T39" fmla="*/ 7480 h 7785"/>
              <a:gd name="T40" fmla="*/ 2939 w 9634"/>
              <a:gd name="T41" fmla="*/ 7665 h 7785"/>
              <a:gd name="T42" fmla="*/ 3509 w 9634"/>
              <a:gd name="T43" fmla="*/ 7768 h 7785"/>
              <a:gd name="T44" fmla="*/ 3724 w 9634"/>
              <a:gd name="T45" fmla="*/ 7782 h 7785"/>
              <a:gd name="T46" fmla="*/ 3253 w 9634"/>
              <a:gd name="T47" fmla="*/ 7721 h 7785"/>
              <a:gd name="T48" fmla="*/ 2807 w 9634"/>
              <a:gd name="T49" fmla="*/ 7588 h 7785"/>
              <a:gd name="T50" fmla="*/ 2391 w 9634"/>
              <a:gd name="T51" fmla="*/ 7392 h 7785"/>
              <a:gd name="T52" fmla="*/ 2010 w 9634"/>
              <a:gd name="T53" fmla="*/ 7137 h 7785"/>
              <a:gd name="T54" fmla="*/ 1669 w 9634"/>
              <a:gd name="T55" fmla="*/ 6832 h 7785"/>
              <a:gd name="T56" fmla="*/ 1372 w 9634"/>
              <a:gd name="T57" fmla="*/ 6481 h 7785"/>
              <a:gd name="T58" fmla="*/ 1124 w 9634"/>
              <a:gd name="T59" fmla="*/ 6090 h 7785"/>
              <a:gd name="T60" fmla="*/ 931 w 9634"/>
              <a:gd name="T61" fmla="*/ 5665 h 7785"/>
              <a:gd name="T62" fmla="*/ 797 w 9634"/>
              <a:gd name="T63" fmla="*/ 5214 h 7785"/>
              <a:gd name="T64" fmla="*/ 728 w 9634"/>
              <a:gd name="T65" fmla="*/ 4742 h 7785"/>
              <a:gd name="T66" fmla="*/ 720 w 9634"/>
              <a:gd name="T67" fmla="*/ 4417 h 7785"/>
              <a:gd name="T68" fmla="*/ 769 w 9634"/>
              <a:gd name="T69" fmla="*/ 3939 h 7785"/>
              <a:gd name="T70" fmla="*/ 887 w 9634"/>
              <a:gd name="T71" fmla="*/ 3491 h 7785"/>
              <a:gd name="T72" fmla="*/ 1068 w 9634"/>
              <a:gd name="T73" fmla="*/ 3075 h 7785"/>
              <a:gd name="T74" fmla="*/ 1308 w 9634"/>
              <a:gd name="T75" fmla="*/ 2697 h 7785"/>
              <a:gd name="T76" fmla="*/ 1600 w 9634"/>
              <a:gd name="T77" fmla="*/ 2361 h 7785"/>
              <a:gd name="T78" fmla="*/ 1940 w 9634"/>
              <a:gd name="T79" fmla="*/ 2071 h 7785"/>
              <a:gd name="T80" fmla="*/ 2321 w 9634"/>
              <a:gd name="T81" fmla="*/ 1830 h 7785"/>
              <a:gd name="T82" fmla="*/ 2739 w 9634"/>
              <a:gd name="T83" fmla="*/ 1644 h 7785"/>
              <a:gd name="T84" fmla="*/ 3188 w 9634"/>
              <a:gd name="T85" fmla="*/ 1516 h 7785"/>
              <a:gd name="T86" fmla="*/ 3662 w 9634"/>
              <a:gd name="T87" fmla="*/ 1449 h 7785"/>
              <a:gd name="T88" fmla="*/ 8174 w 9634"/>
              <a:gd name="T89" fmla="*/ 1441 h 7785"/>
              <a:gd name="T90" fmla="*/ 8538 w 9634"/>
              <a:gd name="T91" fmla="*/ 1396 h 7785"/>
              <a:gd name="T92" fmla="*/ 8930 w 9634"/>
              <a:gd name="T93" fmla="*/ 1233 h 7785"/>
              <a:gd name="T94" fmla="*/ 9254 w 9634"/>
              <a:gd name="T95" fmla="*/ 969 h 7785"/>
              <a:gd name="T96" fmla="*/ 9489 w 9634"/>
              <a:gd name="T97" fmla="*/ 626 h 7785"/>
              <a:gd name="T98" fmla="*/ 9617 w 9634"/>
              <a:gd name="T99" fmla="*/ 221 h 7785"/>
              <a:gd name="T100" fmla="*/ 8174 w 9634"/>
              <a:gd name="T101" fmla="*/ 0 h 7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34" h="7785">
                <a:moveTo>
                  <a:pt x="8174" y="0"/>
                </a:moveTo>
                <a:lnTo>
                  <a:pt x="3908" y="0"/>
                </a:lnTo>
                <a:lnTo>
                  <a:pt x="3807" y="1"/>
                </a:lnTo>
                <a:lnTo>
                  <a:pt x="3607" y="11"/>
                </a:lnTo>
                <a:lnTo>
                  <a:pt x="3410" y="29"/>
                </a:lnTo>
                <a:lnTo>
                  <a:pt x="3216" y="58"/>
                </a:lnTo>
                <a:lnTo>
                  <a:pt x="3025" y="93"/>
                </a:lnTo>
                <a:lnTo>
                  <a:pt x="2838" y="139"/>
                </a:lnTo>
                <a:lnTo>
                  <a:pt x="2655" y="191"/>
                </a:lnTo>
                <a:lnTo>
                  <a:pt x="2474" y="253"/>
                </a:lnTo>
                <a:lnTo>
                  <a:pt x="2299" y="323"/>
                </a:lnTo>
                <a:lnTo>
                  <a:pt x="2129" y="400"/>
                </a:lnTo>
                <a:lnTo>
                  <a:pt x="1962" y="485"/>
                </a:lnTo>
                <a:lnTo>
                  <a:pt x="1802" y="578"/>
                </a:lnTo>
                <a:lnTo>
                  <a:pt x="1645" y="678"/>
                </a:lnTo>
                <a:lnTo>
                  <a:pt x="1495" y="784"/>
                </a:lnTo>
                <a:lnTo>
                  <a:pt x="1350" y="898"/>
                </a:lnTo>
                <a:lnTo>
                  <a:pt x="1212" y="1018"/>
                </a:lnTo>
                <a:lnTo>
                  <a:pt x="1079" y="1144"/>
                </a:lnTo>
                <a:lnTo>
                  <a:pt x="953" y="1277"/>
                </a:lnTo>
                <a:lnTo>
                  <a:pt x="833" y="1416"/>
                </a:lnTo>
                <a:lnTo>
                  <a:pt x="720" y="1561"/>
                </a:lnTo>
                <a:lnTo>
                  <a:pt x="616" y="1711"/>
                </a:lnTo>
                <a:lnTo>
                  <a:pt x="517" y="1867"/>
                </a:lnTo>
                <a:lnTo>
                  <a:pt x="427" y="2028"/>
                </a:lnTo>
                <a:lnTo>
                  <a:pt x="345" y="2193"/>
                </a:lnTo>
                <a:lnTo>
                  <a:pt x="270" y="2365"/>
                </a:lnTo>
                <a:lnTo>
                  <a:pt x="205" y="2540"/>
                </a:lnTo>
                <a:lnTo>
                  <a:pt x="148" y="2720"/>
                </a:lnTo>
                <a:lnTo>
                  <a:pt x="99" y="2903"/>
                </a:lnTo>
                <a:lnTo>
                  <a:pt x="61" y="3091"/>
                </a:lnTo>
                <a:lnTo>
                  <a:pt x="30" y="3284"/>
                </a:lnTo>
                <a:lnTo>
                  <a:pt x="11" y="3479"/>
                </a:lnTo>
                <a:lnTo>
                  <a:pt x="1" y="3678"/>
                </a:lnTo>
                <a:lnTo>
                  <a:pt x="0" y="3779"/>
                </a:lnTo>
                <a:lnTo>
                  <a:pt x="1" y="3879"/>
                </a:lnTo>
                <a:lnTo>
                  <a:pt x="11" y="4078"/>
                </a:lnTo>
                <a:lnTo>
                  <a:pt x="29" y="4273"/>
                </a:lnTo>
                <a:lnTo>
                  <a:pt x="58" y="4466"/>
                </a:lnTo>
                <a:lnTo>
                  <a:pt x="96" y="4656"/>
                </a:lnTo>
                <a:lnTo>
                  <a:pt x="143" y="4844"/>
                </a:lnTo>
                <a:lnTo>
                  <a:pt x="198" y="5028"/>
                </a:lnTo>
                <a:lnTo>
                  <a:pt x="261" y="5209"/>
                </a:lnTo>
                <a:lnTo>
                  <a:pt x="333" y="5387"/>
                </a:lnTo>
                <a:lnTo>
                  <a:pt x="412" y="5559"/>
                </a:lnTo>
                <a:lnTo>
                  <a:pt x="499" y="5728"/>
                </a:lnTo>
                <a:lnTo>
                  <a:pt x="594" y="5892"/>
                </a:lnTo>
                <a:lnTo>
                  <a:pt x="696" y="6051"/>
                </a:lnTo>
                <a:lnTo>
                  <a:pt x="805" y="6205"/>
                </a:lnTo>
                <a:lnTo>
                  <a:pt x="920" y="6353"/>
                </a:lnTo>
                <a:lnTo>
                  <a:pt x="1043" y="6496"/>
                </a:lnTo>
                <a:lnTo>
                  <a:pt x="1172" y="6633"/>
                </a:lnTo>
                <a:lnTo>
                  <a:pt x="1306" y="6764"/>
                </a:lnTo>
                <a:lnTo>
                  <a:pt x="1447" y="6888"/>
                </a:lnTo>
                <a:lnTo>
                  <a:pt x="1593" y="7004"/>
                </a:lnTo>
                <a:lnTo>
                  <a:pt x="1744" y="7115"/>
                </a:lnTo>
                <a:lnTo>
                  <a:pt x="1902" y="7217"/>
                </a:lnTo>
                <a:lnTo>
                  <a:pt x="2063" y="7313"/>
                </a:lnTo>
                <a:lnTo>
                  <a:pt x="2230" y="7400"/>
                </a:lnTo>
                <a:lnTo>
                  <a:pt x="2401" y="7480"/>
                </a:lnTo>
                <a:lnTo>
                  <a:pt x="2576" y="7550"/>
                </a:lnTo>
                <a:lnTo>
                  <a:pt x="2755" y="7613"/>
                </a:lnTo>
                <a:lnTo>
                  <a:pt x="2939" y="7665"/>
                </a:lnTo>
                <a:lnTo>
                  <a:pt x="3126" y="7709"/>
                </a:lnTo>
                <a:lnTo>
                  <a:pt x="3316" y="7743"/>
                </a:lnTo>
                <a:lnTo>
                  <a:pt x="3509" y="7768"/>
                </a:lnTo>
                <a:lnTo>
                  <a:pt x="3705" y="7782"/>
                </a:lnTo>
                <a:lnTo>
                  <a:pt x="3804" y="7785"/>
                </a:lnTo>
                <a:lnTo>
                  <a:pt x="3724" y="7782"/>
                </a:lnTo>
                <a:lnTo>
                  <a:pt x="3564" y="7770"/>
                </a:lnTo>
                <a:lnTo>
                  <a:pt x="3408" y="7749"/>
                </a:lnTo>
                <a:lnTo>
                  <a:pt x="3253" y="7721"/>
                </a:lnTo>
                <a:lnTo>
                  <a:pt x="3102" y="7684"/>
                </a:lnTo>
                <a:lnTo>
                  <a:pt x="2953" y="7640"/>
                </a:lnTo>
                <a:lnTo>
                  <a:pt x="2807" y="7588"/>
                </a:lnTo>
                <a:lnTo>
                  <a:pt x="2666" y="7529"/>
                </a:lnTo>
                <a:lnTo>
                  <a:pt x="2526" y="7463"/>
                </a:lnTo>
                <a:lnTo>
                  <a:pt x="2391" y="7392"/>
                </a:lnTo>
                <a:lnTo>
                  <a:pt x="2261" y="7313"/>
                </a:lnTo>
                <a:lnTo>
                  <a:pt x="2133" y="7228"/>
                </a:lnTo>
                <a:lnTo>
                  <a:pt x="2010" y="7137"/>
                </a:lnTo>
                <a:lnTo>
                  <a:pt x="1891" y="7041"/>
                </a:lnTo>
                <a:lnTo>
                  <a:pt x="1778" y="6939"/>
                </a:lnTo>
                <a:lnTo>
                  <a:pt x="1669" y="6832"/>
                </a:lnTo>
                <a:lnTo>
                  <a:pt x="1564" y="6719"/>
                </a:lnTo>
                <a:lnTo>
                  <a:pt x="1466" y="6602"/>
                </a:lnTo>
                <a:lnTo>
                  <a:pt x="1372" y="6481"/>
                </a:lnTo>
                <a:lnTo>
                  <a:pt x="1283" y="6354"/>
                </a:lnTo>
                <a:lnTo>
                  <a:pt x="1201" y="6224"/>
                </a:lnTo>
                <a:lnTo>
                  <a:pt x="1124" y="6090"/>
                </a:lnTo>
                <a:lnTo>
                  <a:pt x="1053" y="5951"/>
                </a:lnTo>
                <a:lnTo>
                  <a:pt x="989" y="5810"/>
                </a:lnTo>
                <a:lnTo>
                  <a:pt x="931" y="5665"/>
                </a:lnTo>
                <a:lnTo>
                  <a:pt x="880" y="5517"/>
                </a:lnTo>
                <a:lnTo>
                  <a:pt x="835" y="5367"/>
                </a:lnTo>
                <a:lnTo>
                  <a:pt x="797" y="5214"/>
                </a:lnTo>
                <a:lnTo>
                  <a:pt x="767" y="5058"/>
                </a:lnTo>
                <a:lnTo>
                  <a:pt x="744" y="4901"/>
                </a:lnTo>
                <a:lnTo>
                  <a:pt x="728" y="4742"/>
                </a:lnTo>
                <a:lnTo>
                  <a:pt x="720" y="4581"/>
                </a:lnTo>
                <a:lnTo>
                  <a:pt x="719" y="4500"/>
                </a:lnTo>
                <a:lnTo>
                  <a:pt x="720" y="4417"/>
                </a:lnTo>
                <a:lnTo>
                  <a:pt x="729" y="4255"/>
                </a:lnTo>
                <a:lnTo>
                  <a:pt x="745" y="4096"/>
                </a:lnTo>
                <a:lnTo>
                  <a:pt x="769" y="3939"/>
                </a:lnTo>
                <a:lnTo>
                  <a:pt x="801" y="3786"/>
                </a:lnTo>
                <a:lnTo>
                  <a:pt x="840" y="3637"/>
                </a:lnTo>
                <a:lnTo>
                  <a:pt x="887" y="3491"/>
                </a:lnTo>
                <a:lnTo>
                  <a:pt x="941" y="3348"/>
                </a:lnTo>
                <a:lnTo>
                  <a:pt x="1001" y="3210"/>
                </a:lnTo>
                <a:lnTo>
                  <a:pt x="1068" y="3075"/>
                </a:lnTo>
                <a:lnTo>
                  <a:pt x="1142" y="2945"/>
                </a:lnTo>
                <a:lnTo>
                  <a:pt x="1222" y="2819"/>
                </a:lnTo>
                <a:lnTo>
                  <a:pt x="1308" y="2697"/>
                </a:lnTo>
                <a:lnTo>
                  <a:pt x="1400" y="2581"/>
                </a:lnTo>
                <a:lnTo>
                  <a:pt x="1497" y="2468"/>
                </a:lnTo>
                <a:lnTo>
                  <a:pt x="1600" y="2361"/>
                </a:lnTo>
                <a:lnTo>
                  <a:pt x="1709" y="2259"/>
                </a:lnTo>
                <a:lnTo>
                  <a:pt x="1821" y="2163"/>
                </a:lnTo>
                <a:lnTo>
                  <a:pt x="1940" y="2071"/>
                </a:lnTo>
                <a:lnTo>
                  <a:pt x="2062" y="1985"/>
                </a:lnTo>
                <a:lnTo>
                  <a:pt x="2189" y="1904"/>
                </a:lnTo>
                <a:lnTo>
                  <a:pt x="2321" y="1830"/>
                </a:lnTo>
                <a:lnTo>
                  <a:pt x="2456" y="1762"/>
                </a:lnTo>
                <a:lnTo>
                  <a:pt x="2595" y="1699"/>
                </a:lnTo>
                <a:lnTo>
                  <a:pt x="2739" y="1644"/>
                </a:lnTo>
                <a:lnTo>
                  <a:pt x="2886" y="1594"/>
                </a:lnTo>
                <a:lnTo>
                  <a:pt x="3035" y="1551"/>
                </a:lnTo>
                <a:lnTo>
                  <a:pt x="3188" y="1516"/>
                </a:lnTo>
                <a:lnTo>
                  <a:pt x="3344" y="1486"/>
                </a:lnTo>
                <a:lnTo>
                  <a:pt x="3502" y="1464"/>
                </a:lnTo>
                <a:lnTo>
                  <a:pt x="3662" y="1449"/>
                </a:lnTo>
                <a:lnTo>
                  <a:pt x="3826" y="1441"/>
                </a:lnTo>
                <a:lnTo>
                  <a:pt x="3908" y="1441"/>
                </a:lnTo>
                <a:lnTo>
                  <a:pt x="8174" y="1441"/>
                </a:lnTo>
                <a:lnTo>
                  <a:pt x="8248" y="1440"/>
                </a:lnTo>
                <a:lnTo>
                  <a:pt x="8396" y="1425"/>
                </a:lnTo>
                <a:lnTo>
                  <a:pt x="8538" y="1396"/>
                </a:lnTo>
                <a:lnTo>
                  <a:pt x="8675" y="1354"/>
                </a:lnTo>
                <a:lnTo>
                  <a:pt x="8806" y="1300"/>
                </a:lnTo>
                <a:lnTo>
                  <a:pt x="8930" y="1233"/>
                </a:lnTo>
                <a:lnTo>
                  <a:pt x="9047" y="1155"/>
                </a:lnTo>
                <a:lnTo>
                  <a:pt x="9155" y="1067"/>
                </a:lnTo>
                <a:lnTo>
                  <a:pt x="9254" y="969"/>
                </a:lnTo>
                <a:lnTo>
                  <a:pt x="9342" y="863"/>
                </a:lnTo>
                <a:lnTo>
                  <a:pt x="9421" y="748"/>
                </a:lnTo>
                <a:lnTo>
                  <a:pt x="9489" y="626"/>
                </a:lnTo>
                <a:lnTo>
                  <a:pt x="9544" y="496"/>
                </a:lnTo>
                <a:lnTo>
                  <a:pt x="9588" y="361"/>
                </a:lnTo>
                <a:lnTo>
                  <a:pt x="9617" y="221"/>
                </a:lnTo>
                <a:lnTo>
                  <a:pt x="9632" y="75"/>
                </a:lnTo>
                <a:lnTo>
                  <a:pt x="9634" y="0"/>
                </a:lnTo>
                <a:lnTo>
                  <a:pt x="8174" y="0"/>
                </a:lnTo>
                <a:close/>
              </a:path>
            </a:pathLst>
          </a:custGeom>
          <a:solidFill>
            <a:srgbClr val="C13018"/>
          </a:solidFill>
          <a:ln>
            <a:noFill/>
          </a:ln>
        </p:spPr>
        <p:txBody>
          <a:bodyPr vert="horz" wrap="square" lIns="91440" tIns="0" rIns="274320" bIns="45720" numCol="1" anchor="t" anchorCtr="0" compatLnSpc="1">
            <a:prstTxWarp prst="textNoShape">
              <a:avLst/>
            </a:prstTxWarp>
          </a:bodyPr>
          <a:lstStyle/>
          <a:p>
            <a:pPr algn="r"/>
            <a:r>
              <a:rPr lang="en-US" sz="3200" b="1">
                <a:solidFill>
                  <a:schemeClr val="bg1"/>
                </a:solidFill>
              </a:rPr>
              <a:t>03</a:t>
            </a:r>
          </a:p>
        </p:txBody>
      </p:sp>
      <p:sp>
        <p:nvSpPr>
          <p:cNvPr id="16" name="Freeform 203">
            <a:extLst>
              <a:ext uri="{FF2B5EF4-FFF2-40B4-BE49-F238E27FC236}">
                <a16:creationId xmlns:a16="http://schemas.microsoft.com/office/drawing/2014/main" id="{D27FA372-E25A-4AA7-A4ED-72E43B971C47}"/>
              </a:ext>
            </a:extLst>
          </p:cNvPr>
          <p:cNvSpPr>
            <a:spLocks/>
          </p:cNvSpPr>
          <p:nvPr/>
        </p:nvSpPr>
        <p:spPr bwMode="auto">
          <a:xfrm>
            <a:off x="1744716" y="3695000"/>
            <a:ext cx="2430070" cy="2257560"/>
          </a:xfrm>
          <a:custGeom>
            <a:avLst/>
            <a:gdLst>
              <a:gd name="T0" fmla="*/ 2985 w 7551"/>
              <a:gd name="T1" fmla="*/ 1 h 6128"/>
              <a:gd name="T2" fmla="*/ 2521 w 7551"/>
              <a:gd name="T3" fmla="*/ 48 h 6128"/>
              <a:gd name="T4" fmla="*/ 2081 w 7551"/>
              <a:gd name="T5" fmla="*/ 161 h 6128"/>
              <a:gd name="T6" fmla="*/ 1669 w 7551"/>
              <a:gd name="T7" fmla="*/ 335 h 6128"/>
              <a:gd name="T8" fmla="*/ 1290 w 7551"/>
              <a:gd name="T9" fmla="*/ 565 h 6128"/>
              <a:gd name="T10" fmla="*/ 950 w 7551"/>
              <a:gd name="T11" fmla="*/ 846 h 6128"/>
              <a:gd name="T12" fmla="*/ 654 w 7551"/>
              <a:gd name="T13" fmla="*/ 1172 h 6128"/>
              <a:gd name="T14" fmla="*/ 405 w 7551"/>
              <a:gd name="T15" fmla="*/ 1539 h 6128"/>
              <a:gd name="T16" fmla="*/ 212 w 7551"/>
              <a:gd name="T17" fmla="*/ 1940 h 6128"/>
              <a:gd name="T18" fmla="*/ 78 w 7551"/>
              <a:gd name="T19" fmla="*/ 2372 h 6128"/>
              <a:gd name="T20" fmla="*/ 9 w 7551"/>
              <a:gd name="T21" fmla="*/ 2828 h 6128"/>
              <a:gd name="T22" fmla="*/ 0 w 7551"/>
              <a:gd name="T23" fmla="*/ 3143 h 6128"/>
              <a:gd name="T24" fmla="*/ 48 w 7551"/>
              <a:gd name="T25" fmla="*/ 3607 h 6128"/>
              <a:gd name="T26" fmla="*/ 161 w 7551"/>
              <a:gd name="T27" fmla="*/ 4046 h 6128"/>
              <a:gd name="T28" fmla="*/ 335 w 7551"/>
              <a:gd name="T29" fmla="*/ 4459 h 6128"/>
              <a:gd name="T30" fmla="*/ 565 w 7551"/>
              <a:gd name="T31" fmla="*/ 4837 h 6128"/>
              <a:gd name="T32" fmla="*/ 846 w 7551"/>
              <a:gd name="T33" fmla="*/ 5177 h 6128"/>
              <a:gd name="T34" fmla="*/ 1172 w 7551"/>
              <a:gd name="T35" fmla="*/ 5474 h 6128"/>
              <a:gd name="T36" fmla="*/ 1538 w 7551"/>
              <a:gd name="T37" fmla="*/ 5721 h 6128"/>
              <a:gd name="T38" fmla="*/ 1940 w 7551"/>
              <a:gd name="T39" fmla="*/ 5915 h 6128"/>
              <a:gd name="T40" fmla="*/ 2371 w 7551"/>
              <a:gd name="T41" fmla="*/ 6049 h 6128"/>
              <a:gd name="T42" fmla="*/ 2828 w 7551"/>
              <a:gd name="T43" fmla="*/ 6119 h 6128"/>
              <a:gd name="T44" fmla="*/ 3003 w 7551"/>
              <a:gd name="T45" fmla="*/ 6126 h 6128"/>
              <a:gd name="T46" fmla="*/ 2650 w 7551"/>
              <a:gd name="T47" fmla="*/ 6091 h 6128"/>
              <a:gd name="T48" fmla="*/ 2314 w 7551"/>
              <a:gd name="T49" fmla="*/ 6004 h 6128"/>
              <a:gd name="T50" fmla="*/ 2000 w 7551"/>
              <a:gd name="T51" fmla="*/ 5872 h 6128"/>
              <a:gd name="T52" fmla="*/ 1710 w 7551"/>
              <a:gd name="T53" fmla="*/ 5697 h 6128"/>
              <a:gd name="T54" fmla="*/ 1451 w 7551"/>
              <a:gd name="T55" fmla="*/ 5482 h 6128"/>
              <a:gd name="T56" fmla="*/ 1224 w 7551"/>
              <a:gd name="T57" fmla="*/ 5233 h 6128"/>
              <a:gd name="T58" fmla="*/ 1036 w 7551"/>
              <a:gd name="T59" fmla="*/ 4953 h 6128"/>
              <a:gd name="T60" fmla="*/ 888 w 7551"/>
              <a:gd name="T61" fmla="*/ 4647 h 6128"/>
              <a:gd name="T62" fmla="*/ 786 w 7551"/>
              <a:gd name="T63" fmla="*/ 4318 h 6128"/>
              <a:gd name="T64" fmla="*/ 733 w 7551"/>
              <a:gd name="T65" fmla="*/ 3970 h 6128"/>
              <a:gd name="T66" fmla="*/ 727 w 7551"/>
              <a:gd name="T67" fmla="*/ 3730 h 6128"/>
              <a:gd name="T68" fmla="*/ 763 w 7551"/>
              <a:gd name="T69" fmla="*/ 3377 h 6128"/>
              <a:gd name="T70" fmla="*/ 849 w 7551"/>
              <a:gd name="T71" fmla="*/ 3041 h 6128"/>
              <a:gd name="T72" fmla="*/ 982 w 7551"/>
              <a:gd name="T73" fmla="*/ 2726 h 6128"/>
              <a:gd name="T74" fmla="*/ 1157 w 7551"/>
              <a:gd name="T75" fmla="*/ 2437 h 6128"/>
              <a:gd name="T76" fmla="*/ 1371 w 7551"/>
              <a:gd name="T77" fmla="*/ 2178 h 6128"/>
              <a:gd name="T78" fmla="*/ 1620 w 7551"/>
              <a:gd name="T79" fmla="*/ 1951 h 6128"/>
              <a:gd name="T80" fmla="*/ 1900 w 7551"/>
              <a:gd name="T81" fmla="*/ 1762 h 6128"/>
              <a:gd name="T82" fmla="*/ 2206 w 7551"/>
              <a:gd name="T83" fmla="*/ 1615 h 6128"/>
              <a:gd name="T84" fmla="*/ 2535 w 7551"/>
              <a:gd name="T85" fmla="*/ 1512 h 6128"/>
              <a:gd name="T86" fmla="*/ 2883 w 7551"/>
              <a:gd name="T87" fmla="*/ 1460 h 6128"/>
              <a:gd name="T88" fmla="*/ 6091 w 7551"/>
              <a:gd name="T89" fmla="*/ 1453 h 6128"/>
              <a:gd name="T90" fmla="*/ 6456 w 7551"/>
              <a:gd name="T91" fmla="*/ 1408 h 6128"/>
              <a:gd name="T92" fmla="*/ 6847 w 7551"/>
              <a:gd name="T93" fmla="*/ 1243 h 6128"/>
              <a:gd name="T94" fmla="*/ 7171 w 7551"/>
              <a:gd name="T95" fmla="*/ 978 h 6128"/>
              <a:gd name="T96" fmla="*/ 7406 w 7551"/>
              <a:gd name="T97" fmla="*/ 631 h 6128"/>
              <a:gd name="T98" fmla="*/ 7534 w 7551"/>
              <a:gd name="T99" fmla="*/ 222 h 6128"/>
              <a:gd name="T100" fmla="*/ 6091 w 7551"/>
              <a:gd name="T101" fmla="*/ 0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51" h="6128">
                <a:moveTo>
                  <a:pt x="6091" y="0"/>
                </a:moveTo>
                <a:lnTo>
                  <a:pt x="3063" y="0"/>
                </a:lnTo>
                <a:lnTo>
                  <a:pt x="2985" y="1"/>
                </a:lnTo>
                <a:lnTo>
                  <a:pt x="2828" y="9"/>
                </a:lnTo>
                <a:lnTo>
                  <a:pt x="2673" y="25"/>
                </a:lnTo>
                <a:lnTo>
                  <a:pt x="2521" y="48"/>
                </a:lnTo>
                <a:lnTo>
                  <a:pt x="2371" y="79"/>
                </a:lnTo>
                <a:lnTo>
                  <a:pt x="2224" y="117"/>
                </a:lnTo>
                <a:lnTo>
                  <a:pt x="2081" y="161"/>
                </a:lnTo>
                <a:lnTo>
                  <a:pt x="1940" y="213"/>
                </a:lnTo>
                <a:lnTo>
                  <a:pt x="1803" y="271"/>
                </a:lnTo>
                <a:lnTo>
                  <a:pt x="1669" y="335"/>
                </a:lnTo>
                <a:lnTo>
                  <a:pt x="1538" y="406"/>
                </a:lnTo>
                <a:lnTo>
                  <a:pt x="1412" y="483"/>
                </a:lnTo>
                <a:lnTo>
                  <a:pt x="1290" y="565"/>
                </a:lnTo>
                <a:lnTo>
                  <a:pt x="1172" y="654"/>
                </a:lnTo>
                <a:lnTo>
                  <a:pt x="1059" y="748"/>
                </a:lnTo>
                <a:lnTo>
                  <a:pt x="950" y="846"/>
                </a:lnTo>
                <a:lnTo>
                  <a:pt x="846" y="951"/>
                </a:lnTo>
                <a:lnTo>
                  <a:pt x="747" y="1059"/>
                </a:lnTo>
                <a:lnTo>
                  <a:pt x="654" y="1172"/>
                </a:lnTo>
                <a:lnTo>
                  <a:pt x="565" y="1291"/>
                </a:lnTo>
                <a:lnTo>
                  <a:pt x="482" y="1413"/>
                </a:lnTo>
                <a:lnTo>
                  <a:pt x="405" y="1539"/>
                </a:lnTo>
                <a:lnTo>
                  <a:pt x="335" y="1669"/>
                </a:lnTo>
                <a:lnTo>
                  <a:pt x="270" y="1803"/>
                </a:lnTo>
                <a:lnTo>
                  <a:pt x="212" y="1940"/>
                </a:lnTo>
                <a:lnTo>
                  <a:pt x="161" y="2082"/>
                </a:lnTo>
                <a:lnTo>
                  <a:pt x="116" y="2225"/>
                </a:lnTo>
                <a:lnTo>
                  <a:pt x="78" y="2372"/>
                </a:lnTo>
                <a:lnTo>
                  <a:pt x="48" y="2521"/>
                </a:lnTo>
                <a:lnTo>
                  <a:pt x="24" y="2673"/>
                </a:lnTo>
                <a:lnTo>
                  <a:pt x="9" y="2828"/>
                </a:lnTo>
                <a:lnTo>
                  <a:pt x="0" y="2985"/>
                </a:lnTo>
                <a:lnTo>
                  <a:pt x="0" y="3063"/>
                </a:lnTo>
                <a:lnTo>
                  <a:pt x="0" y="3143"/>
                </a:lnTo>
                <a:lnTo>
                  <a:pt x="9" y="3300"/>
                </a:lnTo>
                <a:lnTo>
                  <a:pt x="24" y="3454"/>
                </a:lnTo>
                <a:lnTo>
                  <a:pt x="48" y="3607"/>
                </a:lnTo>
                <a:lnTo>
                  <a:pt x="78" y="3756"/>
                </a:lnTo>
                <a:lnTo>
                  <a:pt x="116" y="3903"/>
                </a:lnTo>
                <a:lnTo>
                  <a:pt x="161" y="4046"/>
                </a:lnTo>
                <a:lnTo>
                  <a:pt x="212" y="4188"/>
                </a:lnTo>
                <a:lnTo>
                  <a:pt x="270" y="4325"/>
                </a:lnTo>
                <a:lnTo>
                  <a:pt x="335" y="4459"/>
                </a:lnTo>
                <a:lnTo>
                  <a:pt x="405" y="4588"/>
                </a:lnTo>
                <a:lnTo>
                  <a:pt x="482" y="4715"/>
                </a:lnTo>
                <a:lnTo>
                  <a:pt x="565" y="4837"/>
                </a:lnTo>
                <a:lnTo>
                  <a:pt x="654" y="4956"/>
                </a:lnTo>
                <a:lnTo>
                  <a:pt x="747" y="5069"/>
                </a:lnTo>
                <a:lnTo>
                  <a:pt x="846" y="5177"/>
                </a:lnTo>
                <a:lnTo>
                  <a:pt x="950" y="5282"/>
                </a:lnTo>
                <a:lnTo>
                  <a:pt x="1059" y="5380"/>
                </a:lnTo>
                <a:lnTo>
                  <a:pt x="1172" y="5474"/>
                </a:lnTo>
                <a:lnTo>
                  <a:pt x="1290" y="5563"/>
                </a:lnTo>
                <a:lnTo>
                  <a:pt x="1412" y="5645"/>
                </a:lnTo>
                <a:lnTo>
                  <a:pt x="1538" y="5721"/>
                </a:lnTo>
                <a:lnTo>
                  <a:pt x="1669" y="5793"/>
                </a:lnTo>
                <a:lnTo>
                  <a:pt x="1803" y="5856"/>
                </a:lnTo>
                <a:lnTo>
                  <a:pt x="1940" y="5915"/>
                </a:lnTo>
                <a:lnTo>
                  <a:pt x="2081" y="5967"/>
                </a:lnTo>
                <a:lnTo>
                  <a:pt x="2224" y="6011"/>
                </a:lnTo>
                <a:lnTo>
                  <a:pt x="2371" y="6049"/>
                </a:lnTo>
                <a:lnTo>
                  <a:pt x="2521" y="6080"/>
                </a:lnTo>
                <a:lnTo>
                  <a:pt x="2673" y="6103"/>
                </a:lnTo>
                <a:lnTo>
                  <a:pt x="2828" y="6119"/>
                </a:lnTo>
                <a:lnTo>
                  <a:pt x="2985" y="6126"/>
                </a:lnTo>
                <a:lnTo>
                  <a:pt x="3063" y="6128"/>
                </a:lnTo>
                <a:lnTo>
                  <a:pt x="3003" y="6126"/>
                </a:lnTo>
                <a:lnTo>
                  <a:pt x="2883" y="6121"/>
                </a:lnTo>
                <a:lnTo>
                  <a:pt x="2765" y="6109"/>
                </a:lnTo>
                <a:lnTo>
                  <a:pt x="2650" y="6091"/>
                </a:lnTo>
                <a:lnTo>
                  <a:pt x="2535" y="6067"/>
                </a:lnTo>
                <a:lnTo>
                  <a:pt x="2424" y="6039"/>
                </a:lnTo>
                <a:lnTo>
                  <a:pt x="2314" y="6004"/>
                </a:lnTo>
                <a:lnTo>
                  <a:pt x="2206" y="5965"/>
                </a:lnTo>
                <a:lnTo>
                  <a:pt x="2101" y="5921"/>
                </a:lnTo>
                <a:lnTo>
                  <a:pt x="2000" y="5872"/>
                </a:lnTo>
                <a:lnTo>
                  <a:pt x="1900" y="5818"/>
                </a:lnTo>
                <a:lnTo>
                  <a:pt x="1804" y="5759"/>
                </a:lnTo>
                <a:lnTo>
                  <a:pt x="1710" y="5697"/>
                </a:lnTo>
                <a:lnTo>
                  <a:pt x="1620" y="5629"/>
                </a:lnTo>
                <a:lnTo>
                  <a:pt x="1534" y="5557"/>
                </a:lnTo>
                <a:lnTo>
                  <a:pt x="1451" y="5482"/>
                </a:lnTo>
                <a:lnTo>
                  <a:pt x="1371" y="5403"/>
                </a:lnTo>
                <a:lnTo>
                  <a:pt x="1296" y="5320"/>
                </a:lnTo>
                <a:lnTo>
                  <a:pt x="1224" y="5233"/>
                </a:lnTo>
                <a:lnTo>
                  <a:pt x="1157" y="5144"/>
                </a:lnTo>
                <a:lnTo>
                  <a:pt x="1094" y="5050"/>
                </a:lnTo>
                <a:lnTo>
                  <a:pt x="1036" y="4953"/>
                </a:lnTo>
                <a:lnTo>
                  <a:pt x="982" y="4854"/>
                </a:lnTo>
                <a:lnTo>
                  <a:pt x="932" y="4752"/>
                </a:lnTo>
                <a:lnTo>
                  <a:pt x="888" y="4647"/>
                </a:lnTo>
                <a:lnTo>
                  <a:pt x="849" y="4540"/>
                </a:lnTo>
                <a:lnTo>
                  <a:pt x="815" y="4430"/>
                </a:lnTo>
                <a:lnTo>
                  <a:pt x="786" y="4318"/>
                </a:lnTo>
                <a:lnTo>
                  <a:pt x="763" y="4204"/>
                </a:lnTo>
                <a:lnTo>
                  <a:pt x="745" y="4087"/>
                </a:lnTo>
                <a:lnTo>
                  <a:pt x="733" y="3970"/>
                </a:lnTo>
                <a:lnTo>
                  <a:pt x="727" y="3851"/>
                </a:lnTo>
                <a:lnTo>
                  <a:pt x="726" y="3790"/>
                </a:lnTo>
                <a:lnTo>
                  <a:pt x="727" y="3730"/>
                </a:lnTo>
                <a:lnTo>
                  <a:pt x="733" y="3610"/>
                </a:lnTo>
                <a:lnTo>
                  <a:pt x="745" y="3492"/>
                </a:lnTo>
                <a:lnTo>
                  <a:pt x="763" y="3377"/>
                </a:lnTo>
                <a:lnTo>
                  <a:pt x="786" y="3262"/>
                </a:lnTo>
                <a:lnTo>
                  <a:pt x="815" y="3150"/>
                </a:lnTo>
                <a:lnTo>
                  <a:pt x="849" y="3041"/>
                </a:lnTo>
                <a:lnTo>
                  <a:pt x="888" y="2933"/>
                </a:lnTo>
                <a:lnTo>
                  <a:pt x="932" y="2828"/>
                </a:lnTo>
                <a:lnTo>
                  <a:pt x="982" y="2726"/>
                </a:lnTo>
                <a:lnTo>
                  <a:pt x="1036" y="2627"/>
                </a:lnTo>
                <a:lnTo>
                  <a:pt x="1094" y="2530"/>
                </a:lnTo>
                <a:lnTo>
                  <a:pt x="1157" y="2437"/>
                </a:lnTo>
                <a:lnTo>
                  <a:pt x="1224" y="2347"/>
                </a:lnTo>
                <a:lnTo>
                  <a:pt x="1296" y="2261"/>
                </a:lnTo>
                <a:lnTo>
                  <a:pt x="1371" y="2178"/>
                </a:lnTo>
                <a:lnTo>
                  <a:pt x="1451" y="2098"/>
                </a:lnTo>
                <a:lnTo>
                  <a:pt x="1534" y="2022"/>
                </a:lnTo>
                <a:lnTo>
                  <a:pt x="1620" y="1951"/>
                </a:lnTo>
                <a:lnTo>
                  <a:pt x="1710" y="1884"/>
                </a:lnTo>
                <a:lnTo>
                  <a:pt x="1804" y="1821"/>
                </a:lnTo>
                <a:lnTo>
                  <a:pt x="1900" y="1762"/>
                </a:lnTo>
                <a:lnTo>
                  <a:pt x="2000" y="1708"/>
                </a:lnTo>
                <a:lnTo>
                  <a:pt x="2101" y="1659"/>
                </a:lnTo>
                <a:lnTo>
                  <a:pt x="2206" y="1615"/>
                </a:lnTo>
                <a:lnTo>
                  <a:pt x="2314" y="1575"/>
                </a:lnTo>
                <a:lnTo>
                  <a:pt x="2424" y="1542"/>
                </a:lnTo>
                <a:lnTo>
                  <a:pt x="2535" y="1512"/>
                </a:lnTo>
                <a:lnTo>
                  <a:pt x="2650" y="1490"/>
                </a:lnTo>
                <a:lnTo>
                  <a:pt x="2765" y="1471"/>
                </a:lnTo>
                <a:lnTo>
                  <a:pt x="2883" y="1460"/>
                </a:lnTo>
                <a:lnTo>
                  <a:pt x="3003" y="1453"/>
                </a:lnTo>
                <a:lnTo>
                  <a:pt x="3063" y="1453"/>
                </a:lnTo>
                <a:lnTo>
                  <a:pt x="6091" y="1453"/>
                </a:lnTo>
                <a:lnTo>
                  <a:pt x="6166" y="1452"/>
                </a:lnTo>
                <a:lnTo>
                  <a:pt x="6313" y="1437"/>
                </a:lnTo>
                <a:lnTo>
                  <a:pt x="6456" y="1408"/>
                </a:lnTo>
                <a:lnTo>
                  <a:pt x="6592" y="1366"/>
                </a:lnTo>
                <a:lnTo>
                  <a:pt x="6723" y="1310"/>
                </a:lnTo>
                <a:lnTo>
                  <a:pt x="6847" y="1243"/>
                </a:lnTo>
                <a:lnTo>
                  <a:pt x="6963" y="1165"/>
                </a:lnTo>
                <a:lnTo>
                  <a:pt x="7071" y="1076"/>
                </a:lnTo>
                <a:lnTo>
                  <a:pt x="7171" y="978"/>
                </a:lnTo>
                <a:lnTo>
                  <a:pt x="7259" y="870"/>
                </a:lnTo>
                <a:lnTo>
                  <a:pt x="7338" y="754"/>
                </a:lnTo>
                <a:lnTo>
                  <a:pt x="7406" y="631"/>
                </a:lnTo>
                <a:lnTo>
                  <a:pt x="7461" y="500"/>
                </a:lnTo>
                <a:lnTo>
                  <a:pt x="7505" y="364"/>
                </a:lnTo>
                <a:lnTo>
                  <a:pt x="7534" y="222"/>
                </a:lnTo>
                <a:lnTo>
                  <a:pt x="7550" y="76"/>
                </a:lnTo>
                <a:lnTo>
                  <a:pt x="7551" y="0"/>
                </a:lnTo>
                <a:lnTo>
                  <a:pt x="6091" y="0"/>
                </a:lnTo>
                <a:close/>
              </a:path>
            </a:pathLst>
          </a:custGeom>
          <a:solidFill>
            <a:srgbClr val="F36F13"/>
          </a:solidFill>
          <a:ln>
            <a:noFill/>
          </a:ln>
        </p:spPr>
        <p:txBody>
          <a:bodyPr vert="horz" wrap="square" lIns="91440" tIns="0" rIns="274320" bIns="45720" numCol="1" anchor="t" anchorCtr="0" compatLnSpc="1">
            <a:prstTxWarp prst="textNoShape">
              <a:avLst/>
            </a:prstTxWarp>
          </a:bodyPr>
          <a:lstStyle/>
          <a:p>
            <a:pPr algn="r"/>
            <a:r>
              <a:rPr lang="en-US" sz="3200" b="1">
                <a:solidFill>
                  <a:schemeClr val="bg1"/>
                </a:solidFill>
              </a:rPr>
              <a:t>04</a:t>
            </a:r>
          </a:p>
        </p:txBody>
      </p:sp>
      <p:sp>
        <p:nvSpPr>
          <p:cNvPr id="17" name="Freeform 204">
            <a:extLst>
              <a:ext uri="{FF2B5EF4-FFF2-40B4-BE49-F238E27FC236}">
                <a16:creationId xmlns:a16="http://schemas.microsoft.com/office/drawing/2014/main" id="{4E9C246F-D442-4C1E-B7C0-AA24E7975781}"/>
              </a:ext>
            </a:extLst>
          </p:cNvPr>
          <p:cNvSpPr>
            <a:spLocks/>
          </p:cNvSpPr>
          <p:nvPr/>
        </p:nvSpPr>
        <p:spPr bwMode="auto">
          <a:xfrm>
            <a:off x="2073328" y="4308038"/>
            <a:ext cx="1763813" cy="1642529"/>
          </a:xfrm>
          <a:custGeom>
            <a:avLst/>
            <a:gdLst>
              <a:gd name="T0" fmla="*/ 2230 w 5480"/>
              <a:gd name="T1" fmla="*/ 0 h 4457"/>
              <a:gd name="T2" fmla="*/ 2058 w 5480"/>
              <a:gd name="T3" fmla="*/ 6 h 4457"/>
              <a:gd name="T4" fmla="*/ 1835 w 5480"/>
              <a:gd name="T5" fmla="*/ 34 h 4457"/>
              <a:gd name="T6" fmla="*/ 1619 w 5480"/>
              <a:gd name="T7" fmla="*/ 84 h 4457"/>
              <a:gd name="T8" fmla="*/ 1412 w 5480"/>
              <a:gd name="T9" fmla="*/ 154 h 4457"/>
              <a:gd name="T10" fmla="*/ 1214 w 5480"/>
              <a:gd name="T11" fmla="*/ 244 h 4457"/>
              <a:gd name="T12" fmla="*/ 1028 w 5480"/>
              <a:gd name="T13" fmla="*/ 351 h 4457"/>
              <a:gd name="T14" fmla="*/ 854 w 5480"/>
              <a:gd name="T15" fmla="*/ 475 h 4457"/>
              <a:gd name="T16" fmla="*/ 692 w 5480"/>
              <a:gd name="T17" fmla="*/ 616 h 4457"/>
              <a:gd name="T18" fmla="*/ 544 w 5480"/>
              <a:gd name="T19" fmla="*/ 770 h 4457"/>
              <a:gd name="T20" fmla="*/ 412 w 5480"/>
              <a:gd name="T21" fmla="*/ 938 h 4457"/>
              <a:gd name="T22" fmla="*/ 295 w 5480"/>
              <a:gd name="T23" fmla="*/ 1120 h 4457"/>
              <a:gd name="T24" fmla="*/ 197 w 5480"/>
              <a:gd name="T25" fmla="*/ 1312 h 4457"/>
              <a:gd name="T26" fmla="*/ 117 w 5480"/>
              <a:gd name="T27" fmla="*/ 1514 h 4457"/>
              <a:gd name="T28" fmla="*/ 57 w 5480"/>
              <a:gd name="T29" fmla="*/ 1726 h 4457"/>
              <a:gd name="T30" fmla="*/ 18 w 5480"/>
              <a:gd name="T31" fmla="*/ 1945 h 4457"/>
              <a:gd name="T32" fmla="*/ 0 w 5480"/>
              <a:gd name="T33" fmla="*/ 2172 h 4457"/>
              <a:gd name="T34" fmla="*/ 0 w 5480"/>
              <a:gd name="T35" fmla="*/ 2286 h 4457"/>
              <a:gd name="T36" fmla="*/ 17 w 5480"/>
              <a:gd name="T37" fmla="*/ 2508 h 4457"/>
              <a:gd name="T38" fmla="*/ 54 w 5480"/>
              <a:gd name="T39" fmla="*/ 2723 h 4457"/>
              <a:gd name="T40" fmla="*/ 113 w 5480"/>
              <a:gd name="T41" fmla="*/ 2931 h 4457"/>
              <a:gd name="T42" fmla="*/ 189 w 5480"/>
              <a:gd name="T43" fmla="*/ 3130 h 4457"/>
              <a:gd name="T44" fmla="*/ 309 w 5480"/>
              <a:gd name="T45" fmla="*/ 3365 h 4457"/>
              <a:gd name="T46" fmla="*/ 557 w 5480"/>
              <a:gd name="T47" fmla="*/ 3704 h 4457"/>
              <a:gd name="T48" fmla="*/ 861 w 5480"/>
              <a:gd name="T49" fmla="*/ 3991 h 4457"/>
              <a:gd name="T50" fmla="*/ 1217 w 5480"/>
              <a:gd name="T51" fmla="*/ 4216 h 4457"/>
              <a:gd name="T52" fmla="*/ 1460 w 5480"/>
              <a:gd name="T53" fmla="*/ 4322 h 4457"/>
              <a:gd name="T54" fmla="*/ 1665 w 5480"/>
              <a:gd name="T55" fmla="*/ 4387 h 4457"/>
              <a:gd name="T56" fmla="*/ 1878 w 5480"/>
              <a:gd name="T57" fmla="*/ 4431 h 4457"/>
              <a:gd name="T58" fmla="*/ 2097 w 5480"/>
              <a:gd name="T59" fmla="*/ 4455 h 4457"/>
              <a:gd name="T60" fmla="*/ 2078 w 5480"/>
              <a:gd name="T61" fmla="*/ 4453 h 4457"/>
              <a:gd name="T62" fmla="*/ 1793 w 5480"/>
              <a:gd name="T63" fmla="*/ 4396 h 4457"/>
              <a:gd name="T64" fmla="*/ 1531 w 5480"/>
              <a:gd name="T65" fmla="*/ 4289 h 4457"/>
              <a:gd name="T66" fmla="*/ 1297 w 5480"/>
              <a:gd name="T67" fmla="*/ 4135 h 4457"/>
              <a:gd name="T68" fmla="*/ 1095 w 5480"/>
              <a:gd name="T69" fmla="*/ 3942 h 4457"/>
              <a:gd name="T70" fmla="*/ 931 w 5480"/>
              <a:gd name="T71" fmla="*/ 3714 h 4457"/>
              <a:gd name="T72" fmla="*/ 812 w 5480"/>
              <a:gd name="T73" fmla="*/ 3458 h 4457"/>
              <a:gd name="T74" fmla="*/ 742 w 5480"/>
              <a:gd name="T75" fmla="*/ 3178 h 4457"/>
              <a:gd name="T76" fmla="*/ 726 w 5480"/>
              <a:gd name="T77" fmla="*/ 2956 h 4457"/>
              <a:gd name="T78" fmla="*/ 744 w 5480"/>
              <a:gd name="T79" fmla="*/ 2727 h 4457"/>
              <a:gd name="T80" fmla="*/ 817 w 5480"/>
              <a:gd name="T81" fmla="*/ 2439 h 4457"/>
              <a:gd name="T82" fmla="*/ 943 w 5480"/>
              <a:gd name="T83" fmla="*/ 2176 h 4457"/>
              <a:gd name="T84" fmla="*/ 1117 w 5480"/>
              <a:gd name="T85" fmla="*/ 1945 h 4457"/>
              <a:gd name="T86" fmla="*/ 1330 w 5480"/>
              <a:gd name="T87" fmla="*/ 1751 h 4457"/>
              <a:gd name="T88" fmla="*/ 1578 w 5480"/>
              <a:gd name="T89" fmla="*/ 1601 h 4457"/>
              <a:gd name="T90" fmla="*/ 1854 w 5480"/>
              <a:gd name="T91" fmla="*/ 1500 h 4457"/>
              <a:gd name="T92" fmla="*/ 2153 w 5480"/>
              <a:gd name="T93" fmla="*/ 1454 h 4457"/>
              <a:gd name="T94" fmla="*/ 3371 w 5480"/>
              <a:gd name="T95" fmla="*/ 1453 h 4457"/>
              <a:gd name="T96" fmla="*/ 4094 w 5480"/>
              <a:gd name="T97" fmla="*/ 1450 h 4457"/>
              <a:gd name="T98" fmla="*/ 4383 w 5480"/>
              <a:gd name="T99" fmla="*/ 1407 h 4457"/>
              <a:gd name="T100" fmla="*/ 4651 w 5480"/>
              <a:gd name="T101" fmla="*/ 1309 h 4457"/>
              <a:gd name="T102" fmla="*/ 4892 w 5480"/>
              <a:gd name="T103" fmla="*/ 1164 h 4457"/>
              <a:gd name="T104" fmla="*/ 5099 w 5480"/>
              <a:gd name="T105" fmla="*/ 976 h 4457"/>
              <a:gd name="T106" fmla="*/ 5267 w 5480"/>
              <a:gd name="T107" fmla="*/ 754 h 4457"/>
              <a:gd name="T108" fmla="*/ 5390 w 5480"/>
              <a:gd name="T109" fmla="*/ 500 h 4457"/>
              <a:gd name="T110" fmla="*/ 5462 w 5480"/>
              <a:gd name="T111" fmla="*/ 221 h 4457"/>
              <a:gd name="T112" fmla="*/ 5480 w 5480"/>
              <a:gd name="T113" fmla="*/ 0 h 4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80" h="4457">
                <a:moveTo>
                  <a:pt x="4019" y="0"/>
                </a:moveTo>
                <a:lnTo>
                  <a:pt x="2230" y="0"/>
                </a:lnTo>
                <a:lnTo>
                  <a:pt x="2172" y="0"/>
                </a:lnTo>
                <a:lnTo>
                  <a:pt x="2058" y="6"/>
                </a:lnTo>
                <a:lnTo>
                  <a:pt x="1946" y="17"/>
                </a:lnTo>
                <a:lnTo>
                  <a:pt x="1835" y="34"/>
                </a:lnTo>
                <a:lnTo>
                  <a:pt x="1726" y="57"/>
                </a:lnTo>
                <a:lnTo>
                  <a:pt x="1619" y="84"/>
                </a:lnTo>
                <a:lnTo>
                  <a:pt x="1515" y="117"/>
                </a:lnTo>
                <a:lnTo>
                  <a:pt x="1412" y="154"/>
                </a:lnTo>
                <a:lnTo>
                  <a:pt x="1313" y="196"/>
                </a:lnTo>
                <a:lnTo>
                  <a:pt x="1214" y="244"/>
                </a:lnTo>
                <a:lnTo>
                  <a:pt x="1120" y="295"/>
                </a:lnTo>
                <a:lnTo>
                  <a:pt x="1028" y="351"/>
                </a:lnTo>
                <a:lnTo>
                  <a:pt x="939" y="411"/>
                </a:lnTo>
                <a:lnTo>
                  <a:pt x="854" y="475"/>
                </a:lnTo>
                <a:lnTo>
                  <a:pt x="771" y="543"/>
                </a:lnTo>
                <a:lnTo>
                  <a:pt x="692" y="616"/>
                </a:lnTo>
                <a:lnTo>
                  <a:pt x="616" y="691"/>
                </a:lnTo>
                <a:lnTo>
                  <a:pt x="544" y="770"/>
                </a:lnTo>
                <a:lnTo>
                  <a:pt x="476" y="853"/>
                </a:lnTo>
                <a:lnTo>
                  <a:pt x="412" y="938"/>
                </a:lnTo>
                <a:lnTo>
                  <a:pt x="351" y="1028"/>
                </a:lnTo>
                <a:lnTo>
                  <a:pt x="295" y="1120"/>
                </a:lnTo>
                <a:lnTo>
                  <a:pt x="243" y="1214"/>
                </a:lnTo>
                <a:lnTo>
                  <a:pt x="197" y="1312"/>
                </a:lnTo>
                <a:lnTo>
                  <a:pt x="155" y="1412"/>
                </a:lnTo>
                <a:lnTo>
                  <a:pt x="117" y="1514"/>
                </a:lnTo>
                <a:lnTo>
                  <a:pt x="85" y="1619"/>
                </a:lnTo>
                <a:lnTo>
                  <a:pt x="57" y="1726"/>
                </a:lnTo>
                <a:lnTo>
                  <a:pt x="35" y="1835"/>
                </a:lnTo>
                <a:lnTo>
                  <a:pt x="18" y="1945"/>
                </a:lnTo>
                <a:lnTo>
                  <a:pt x="7" y="2058"/>
                </a:lnTo>
                <a:lnTo>
                  <a:pt x="0" y="2172"/>
                </a:lnTo>
                <a:lnTo>
                  <a:pt x="0" y="2230"/>
                </a:lnTo>
                <a:lnTo>
                  <a:pt x="0" y="2286"/>
                </a:lnTo>
                <a:lnTo>
                  <a:pt x="6" y="2398"/>
                </a:lnTo>
                <a:lnTo>
                  <a:pt x="17" y="2508"/>
                </a:lnTo>
                <a:lnTo>
                  <a:pt x="33" y="2617"/>
                </a:lnTo>
                <a:lnTo>
                  <a:pt x="54" y="2723"/>
                </a:lnTo>
                <a:lnTo>
                  <a:pt x="81" y="2827"/>
                </a:lnTo>
                <a:lnTo>
                  <a:pt x="113" y="2931"/>
                </a:lnTo>
                <a:lnTo>
                  <a:pt x="148" y="3032"/>
                </a:lnTo>
                <a:lnTo>
                  <a:pt x="189" y="3130"/>
                </a:lnTo>
                <a:lnTo>
                  <a:pt x="234" y="3226"/>
                </a:lnTo>
                <a:lnTo>
                  <a:pt x="309" y="3365"/>
                </a:lnTo>
                <a:lnTo>
                  <a:pt x="425" y="3540"/>
                </a:lnTo>
                <a:lnTo>
                  <a:pt x="557" y="3704"/>
                </a:lnTo>
                <a:lnTo>
                  <a:pt x="702" y="3855"/>
                </a:lnTo>
                <a:lnTo>
                  <a:pt x="861" y="3991"/>
                </a:lnTo>
                <a:lnTo>
                  <a:pt x="1033" y="4112"/>
                </a:lnTo>
                <a:lnTo>
                  <a:pt x="1217" y="4216"/>
                </a:lnTo>
                <a:lnTo>
                  <a:pt x="1360" y="4283"/>
                </a:lnTo>
                <a:lnTo>
                  <a:pt x="1460" y="4322"/>
                </a:lnTo>
                <a:lnTo>
                  <a:pt x="1561" y="4357"/>
                </a:lnTo>
                <a:lnTo>
                  <a:pt x="1665" y="4387"/>
                </a:lnTo>
                <a:lnTo>
                  <a:pt x="1770" y="4412"/>
                </a:lnTo>
                <a:lnTo>
                  <a:pt x="1878" y="4431"/>
                </a:lnTo>
                <a:lnTo>
                  <a:pt x="1987" y="4446"/>
                </a:lnTo>
                <a:lnTo>
                  <a:pt x="2097" y="4455"/>
                </a:lnTo>
                <a:lnTo>
                  <a:pt x="2153" y="4457"/>
                </a:lnTo>
                <a:lnTo>
                  <a:pt x="2078" y="4453"/>
                </a:lnTo>
                <a:lnTo>
                  <a:pt x="1934" y="4431"/>
                </a:lnTo>
                <a:lnTo>
                  <a:pt x="1793" y="4396"/>
                </a:lnTo>
                <a:lnTo>
                  <a:pt x="1659" y="4348"/>
                </a:lnTo>
                <a:lnTo>
                  <a:pt x="1531" y="4289"/>
                </a:lnTo>
                <a:lnTo>
                  <a:pt x="1410" y="4217"/>
                </a:lnTo>
                <a:lnTo>
                  <a:pt x="1297" y="4135"/>
                </a:lnTo>
                <a:lnTo>
                  <a:pt x="1191" y="4044"/>
                </a:lnTo>
                <a:lnTo>
                  <a:pt x="1095" y="3942"/>
                </a:lnTo>
                <a:lnTo>
                  <a:pt x="1007" y="3832"/>
                </a:lnTo>
                <a:lnTo>
                  <a:pt x="931" y="3714"/>
                </a:lnTo>
                <a:lnTo>
                  <a:pt x="866" y="3590"/>
                </a:lnTo>
                <a:lnTo>
                  <a:pt x="812" y="3458"/>
                </a:lnTo>
                <a:lnTo>
                  <a:pt x="771" y="3321"/>
                </a:lnTo>
                <a:lnTo>
                  <a:pt x="742" y="3178"/>
                </a:lnTo>
                <a:lnTo>
                  <a:pt x="728" y="3032"/>
                </a:lnTo>
                <a:lnTo>
                  <a:pt x="726" y="2956"/>
                </a:lnTo>
                <a:lnTo>
                  <a:pt x="728" y="2878"/>
                </a:lnTo>
                <a:lnTo>
                  <a:pt x="744" y="2727"/>
                </a:lnTo>
                <a:lnTo>
                  <a:pt x="774" y="2580"/>
                </a:lnTo>
                <a:lnTo>
                  <a:pt x="817" y="2439"/>
                </a:lnTo>
                <a:lnTo>
                  <a:pt x="874" y="2304"/>
                </a:lnTo>
                <a:lnTo>
                  <a:pt x="943" y="2176"/>
                </a:lnTo>
                <a:lnTo>
                  <a:pt x="1025" y="2056"/>
                </a:lnTo>
                <a:lnTo>
                  <a:pt x="1117" y="1945"/>
                </a:lnTo>
                <a:lnTo>
                  <a:pt x="1219" y="1842"/>
                </a:lnTo>
                <a:lnTo>
                  <a:pt x="1330" y="1751"/>
                </a:lnTo>
                <a:lnTo>
                  <a:pt x="1450" y="1670"/>
                </a:lnTo>
                <a:lnTo>
                  <a:pt x="1578" y="1601"/>
                </a:lnTo>
                <a:lnTo>
                  <a:pt x="1713" y="1543"/>
                </a:lnTo>
                <a:lnTo>
                  <a:pt x="1854" y="1500"/>
                </a:lnTo>
                <a:lnTo>
                  <a:pt x="2001" y="1470"/>
                </a:lnTo>
                <a:lnTo>
                  <a:pt x="2153" y="1454"/>
                </a:lnTo>
                <a:lnTo>
                  <a:pt x="2230" y="1453"/>
                </a:lnTo>
                <a:lnTo>
                  <a:pt x="3371" y="1453"/>
                </a:lnTo>
                <a:lnTo>
                  <a:pt x="4019" y="1451"/>
                </a:lnTo>
                <a:lnTo>
                  <a:pt x="4094" y="1450"/>
                </a:lnTo>
                <a:lnTo>
                  <a:pt x="4242" y="1436"/>
                </a:lnTo>
                <a:lnTo>
                  <a:pt x="4383" y="1407"/>
                </a:lnTo>
                <a:lnTo>
                  <a:pt x="4520" y="1364"/>
                </a:lnTo>
                <a:lnTo>
                  <a:pt x="4651" y="1309"/>
                </a:lnTo>
                <a:lnTo>
                  <a:pt x="4775" y="1242"/>
                </a:lnTo>
                <a:lnTo>
                  <a:pt x="4892" y="1164"/>
                </a:lnTo>
                <a:lnTo>
                  <a:pt x="5000" y="1076"/>
                </a:lnTo>
                <a:lnTo>
                  <a:pt x="5099" y="976"/>
                </a:lnTo>
                <a:lnTo>
                  <a:pt x="5188" y="869"/>
                </a:lnTo>
                <a:lnTo>
                  <a:pt x="5267" y="754"/>
                </a:lnTo>
                <a:lnTo>
                  <a:pt x="5335" y="630"/>
                </a:lnTo>
                <a:lnTo>
                  <a:pt x="5390" y="500"/>
                </a:lnTo>
                <a:lnTo>
                  <a:pt x="5433" y="363"/>
                </a:lnTo>
                <a:lnTo>
                  <a:pt x="5462" y="221"/>
                </a:lnTo>
                <a:lnTo>
                  <a:pt x="5477" y="74"/>
                </a:lnTo>
                <a:lnTo>
                  <a:pt x="5480" y="0"/>
                </a:lnTo>
                <a:lnTo>
                  <a:pt x="4019" y="0"/>
                </a:lnTo>
                <a:close/>
              </a:path>
            </a:pathLst>
          </a:custGeom>
          <a:solidFill>
            <a:srgbClr val="A2B969"/>
          </a:solidFill>
          <a:ln>
            <a:noFill/>
          </a:ln>
        </p:spPr>
        <p:txBody>
          <a:bodyPr vert="horz" wrap="square" lIns="91440" tIns="0" rIns="274320" bIns="45720" numCol="1" anchor="t" anchorCtr="0" compatLnSpc="1">
            <a:prstTxWarp prst="textNoShape">
              <a:avLst/>
            </a:prstTxWarp>
          </a:bodyPr>
          <a:lstStyle/>
          <a:p>
            <a:pPr algn="r"/>
            <a:r>
              <a:rPr lang="en-US" sz="3200" b="1">
                <a:solidFill>
                  <a:schemeClr val="bg1"/>
                </a:solidFill>
              </a:rPr>
              <a:t>05</a:t>
            </a:r>
          </a:p>
        </p:txBody>
      </p:sp>
      <p:pic>
        <p:nvPicPr>
          <p:cNvPr id="18" name="Picture 17">
            <a:extLst>
              <a:ext uri="{FF2B5EF4-FFF2-40B4-BE49-F238E27FC236}">
                <a16:creationId xmlns:a16="http://schemas.microsoft.com/office/drawing/2014/main" id="{001262FD-E7C6-49BF-A774-B11288D94FDE}"/>
              </a:ext>
            </a:extLst>
          </p:cNvPr>
          <p:cNvPicPr>
            <a:picLocks noChangeAspect="1"/>
          </p:cNvPicPr>
          <p:nvPr/>
        </p:nvPicPr>
        <p:blipFill>
          <a:blip r:embed="rId2"/>
          <a:stretch>
            <a:fillRect/>
          </a:stretch>
        </p:blipFill>
        <p:spPr>
          <a:xfrm>
            <a:off x="2429874" y="4967591"/>
            <a:ext cx="910865" cy="982976"/>
          </a:xfrm>
          <a:prstGeom prst="rect">
            <a:avLst/>
          </a:prstGeom>
        </p:spPr>
      </p:pic>
      <p:sp>
        <p:nvSpPr>
          <p:cNvPr id="19" name="TextBox 18">
            <a:extLst>
              <a:ext uri="{FF2B5EF4-FFF2-40B4-BE49-F238E27FC236}">
                <a16:creationId xmlns:a16="http://schemas.microsoft.com/office/drawing/2014/main" id="{02F7563F-6EDE-4581-9DD8-0829FA28B63B}"/>
              </a:ext>
            </a:extLst>
          </p:cNvPr>
          <p:cNvSpPr txBox="1"/>
          <p:nvPr/>
        </p:nvSpPr>
        <p:spPr>
          <a:xfrm>
            <a:off x="4937975" y="2048354"/>
            <a:ext cx="5059202" cy="877163"/>
          </a:xfrm>
          <a:prstGeom prst="rect">
            <a:avLst/>
          </a:prstGeom>
          <a:noFill/>
        </p:spPr>
        <p:txBody>
          <a:bodyPr wrap="square" rtlCol="0">
            <a:spAutoFit/>
          </a:bodyPr>
          <a:lstStyle/>
          <a:p>
            <a:r>
              <a:rPr lang="en-US" sz="1700" i="1">
                <a:solidFill>
                  <a:schemeClr val="accent4">
                    <a:lumMod val="75000"/>
                  </a:schemeClr>
                </a:solidFill>
                <a:latin typeface="Times New Roman" pitchFamily="18" charset="0"/>
                <a:cs typeface="Times New Roman" pitchFamily="18" charset="0"/>
              </a:rPr>
              <a:t>Thi đua thực hiện tốt 5 điều Bác Hồ dạy; tìm hiểu về Đoàn TNCS Hồ Chí Minh và truyền thống của thanh niên Việt Nam.</a:t>
            </a:r>
            <a:endParaRPr lang="en-GB" sz="1700" i="1">
              <a:solidFill>
                <a:schemeClr val="accent4">
                  <a:lumMod val="75000"/>
                </a:schemeClr>
              </a:solidFill>
              <a:latin typeface="Times New Roman" pitchFamily="18" charset="0"/>
              <a:cs typeface="Times New Roman" pitchFamily="18" charset="0"/>
            </a:endParaRPr>
          </a:p>
        </p:txBody>
      </p:sp>
      <p:sp>
        <p:nvSpPr>
          <p:cNvPr id="20" name="TextBox 19">
            <a:extLst>
              <a:ext uri="{FF2B5EF4-FFF2-40B4-BE49-F238E27FC236}">
                <a16:creationId xmlns:a16="http://schemas.microsoft.com/office/drawing/2014/main" id="{2EB090A7-4931-4BFE-A6A0-DB8842169F99}"/>
              </a:ext>
            </a:extLst>
          </p:cNvPr>
          <p:cNvSpPr txBox="1"/>
          <p:nvPr/>
        </p:nvSpPr>
        <p:spPr>
          <a:xfrm>
            <a:off x="4603387" y="2886056"/>
            <a:ext cx="5411918" cy="615553"/>
          </a:xfrm>
          <a:prstGeom prst="rect">
            <a:avLst/>
          </a:prstGeom>
          <a:noFill/>
        </p:spPr>
        <p:txBody>
          <a:bodyPr wrap="square" rtlCol="0">
            <a:spAutoFit/>
          </a:bodyPr>
          <a:lstStyle/>
          <a:p>
            <a:r>
              <a:rPr lang="vi-VN" sz="1700" i="1" dirty="0">
                <a:solidFill>
                  <a:schemeClr val="accent4">
                    <a:lumMod val="50000"/>
                  </a:schemeClr>
                </a:solidFill>
                <a:latin typeface="Times New Roman" pitchFamily="18" charset="0"/>
                <a:cs typeface="Times New Roman" pitchFamily="18" charset="0"/>
              </a:rPr>
              <a:t>Kính trọng người lớn, đoàn kết với bạn bè, lịch sự trong giao tiếp ứng xử.</a:t>
            </a:r>
            <a:endParaRPr lang="en-GB" sz="1700" i="1" dirty="0">
              <a:solidFill>
                <a:schemeClr val="accent4">
                  <a:lumMod val="50000"/>
                </a:schemeClr>
              </a:solidFill>
              <a:latin typeface="Times New Roman" pitchFamily="18" charset="0"/>
              <a:cs typeface="Times New Roman" pitchFamily="18" charset="0"/>
            </a:endParaRPr>
          </a:p>
        </p:txBody>
      </p:sp>
      <p:sp>
        <p:nvSpPr>
          <p:cNvPr id="21" name="TextBox 20">
            <a:extLst>
              <a:ext uri="{FF2B5EF4-FFF2-40B4-BE49-F238E27FC236}">
                <a16:creationId xmlns:a16="http://schemas.microsoft.com/office/drawing/2014/main" id="{D53C2BAC-72FC-42AD-B4B2-CD8DC785AC09}"/>
              </a:ext>
            </a:extLst>
          </p:cNvPr>
          <p:cNvSpPr txBox="1"/>
          <p:nvPr/>
        </p:nvSpPr>
        <p:spPr>
          <a:xfrm>
            <a:off x="4307355" y="3429500"/>
            <a:ext cx="5452422" cy="615553"/>
          </a:xfrm>
          <a:prstGeom prst="rect">
            <a:avLst/>
          </a:prstGeom>
          <a:noFill/>
        </p:spPr>
        <p:txBody>
          <a:bodyPr wrap="square" rtlCol="0">
            <a:spAutoFit/>
          </a:bodyPr>
          <a:lstStyle/>
          <a:p>
            <a:r>
              <a:rPr lang="vi-VN" sz="1700" i="1">
                <a:solidFill>
                  <a:srgbClr val="C00000"/>
                </a:solidFill>
                <a:latin typeface="Times New Roman" pitchFamily="18" charset="0"/>
                <a:cs typeface="Times New Roman" pitchFamily="18" charset="0"/>
              </a:rPr>
              <a:t>Có ý thức và phương pháp học tập tích cực, chủ động tích lũy kiến thức</a:t>
            </a:r>
            <a:r>
              <a:rPr lang="en-US" sz="1700" i="1">
                <a:solidFill>
                  <a:srgbClr val="C00000"/>
                </a:solidFill>
                <a:latin typeface="Times New Roman" pitchFamily="18" charset="0"/>
                <a:cs typeface="Times New Roman" pitchFamily="18" charset="0"/>
              </a:rPr>
              <a:t>.</a:t>
            </a:r>
            <a:endParaRPr lang="vi-VN" sz="1700" i="1">
              <a:solidFill>
                <a:srgbClr val="C00000"/>
              </a:solidFill>
              <a:latin typeface="Times New Roman" pitchFamily="18" charset="0"/>
              <a:cs typeface="Times New Roman" pitchFamily="18" charset="0"/>
            </a:endParaRPr>
          </a:p>
        </p:txBody>
      </p:sp>
      <p:sp>
        <p:nvSpPr>
          <p:cNvPr id="22" name="TextBox 21">
            <a:extLst>
              <a:ext uri="{FF2B5EF4-FFF2-40B4-BE49-F238E27FC236}">
                <a16:creationId xmlns:a16="http://schemas.microsoft.com/office/drawing/2014/main" id="{ED416B86-5182-40B8-92DF-C892FAF4BB33}"/>
              </a:ext>
            </a:extLst>
          </p:cNvPr>
          <p:cNvSpPr txBox="1"/>
          <p:nvPr/>
        </p:nvSpPr>
        <p:spPr>
          <a:xfrm>
            <a:off x="4049889" y="3931048"/>
            <a:ext cx="5088813" cy="615553"/>
          </a:xfrm>
          <a:prstGeom prst="rect">
            <a:avLst/>
          </a:prstGeom>
          <a:noFill/>
        </p:spPr>
        <p:txBody>
          <a:bodyPr wrap="square" rtlCol="0">
            <a:spAutoFit/>
          </a:bodyPr>
          <a:lstStyle/>
          <a:p>
            <a:r>
              <a:rPr lang="vi-VN" sz="1700" i="1">
                <a:solidFill>
                  <a:srgbClr val="FF9933"/>
                </a:solidFill>
                <a:latin typeface="Times New Roman" pitchFamily="18" charset="0"/>
                <a:cs typeface="Times New Roman" pitchFamily="18" charset="0"/>
              </a:rPr>
              <a:t>Rèn luyện kỹ năng, chăm sóc sức khỏe bản thân. và giúp đỡ gia đình</a:t>
            </a:r>
            <a:r>
              <a:rPr lang="en-US" sz="1700" i="1">
                <a:solidFill>
                  <a:srgbClr val="FF9933"/>
                </a:solidFill>
                <a:latin typeface="Times New Roman" pitchFamily="18" charset="0"/>
                <a:cs typeface="Times New Roman" pitchFamily="18" charset="0"/>
              </a:rPr>
              <a:t>.</a:t>
            </a:r>
            <a:endParaRPr lang="en-GB" sz="1700" i="1">
              <a:solidFill>
                <a:srgbClr val="FF9933"/>
              </a:solidFill>
              <a:latin typeface="Times New Roman" pitchFamily="18" charset="0"/>
              <a:cs typeface="Times New Roman" pitchFamily="18" charset="0"/>
            </a:endParaRPr>
          </a:p>
        </p:txBody>
      </p:sp>
      <p:grpSp>
        <p:nvGrpSpPr>
          <p:cNvPr id="24" name="Group 23">
            <a:extLst>
              <a:ext uri="{FF2B5EF4-FFF2-40B4-BE49-F238E27FC236}">
                <a16:creationId xmlns:a16="http://schemas.microsoft.com/office/drawing/2014/main" id="{B01D6183-FF74-4DA0-9F65-731967A00160}"/>
              </a:ext>
            </a:extLst>
          </p:cNvPr>
          <p:cNvGrpSpPr/>
          <p:nvPr/>
        </p:nvGrpSpPr>
        <p:grpSpPr>
          <a:xfrm>
            <a:off x="6788110" y="5537697"/>
            <a:ext cx="3571248" cy="2219127"/>
            <a:chOff x="6247126" y="3802151"/>
            <a:chExt cx="3153127" cy="1982362"/>
          </a:xfrm>
        </p:grpSpPr>
        <p:grpSp>
          <p:nvGrpSpPr>
            <p:cNvPr id="25" name="Group 24">
              <a:extLst>
                <a:ext uri="{FF2B5EF4-FFF2-40B4-BE49-F238E27FC236}">
                  <a16:creationId xmlns:a16="http://schemas.microsoft.com/office/drawing/2014/main" id="{DFCB5B46-D98B-482A-87D1-BEBA353D3B91}"/>
                </a:ext>
              </a:extLst>
            </p:cNvPr>
            <p:cNvGrpSpPr/>
            <p:nvPr/>
          </p:nvGrpSpPr>
          <p:grpSpPr>
            <a:xfrm>
              <a:off x="6247126" y="4431544"/>
              <a:ext cx="3153127" cy="1352969"/>
              <a:chOff x="4505382" y="2874294"/>
              <a:chExt cx="4346535" cy="2212585"/>
            </a:xfrm>
          </p:grpSpPr>
          <p:sp>
            <p:nvSpPr>
              <p:cNvPr id="41" name="Shape 279">
                <a:extLst>
                  <a:ext uri="{FF2B5EF4-FFF2-40B4-BE49-F238E27FC236}">
                    <a16:creationId xmlns:a16="http://schemas.microsoft.com/office/drawing/2014/main" id="{46C4F6A0-1C98-4F5D-95F9-0E06046DBBF8}"/>
                  </a:ext>
                </a:extLst>
              </p:cNvPr>
              <p:cNvSpPr/>
              <p:nvPr/>
            </p:nvSpPr>
            <p:spPr>
              <a:xfrm>
                <a:off x="4901917" y="2874294"/>
                <a:ext cx="3251841" cy="1305913"/>
              </a:xfrm>
              <a:custGeom>
                <a:avLst/>
                <a:gdLst/>
                <a:ahLst/>
                <a:cxnLst/>
                <a:rect l="0" t="0" r="0" b="0"/>
                <a:pathLst>
                  <a:path w="2678567" h="1075691" extrusionOk="0">
                    <a:moveTo>
                      <a:pt x="0" y="267280"/>
                    </a:moveTo>
                    <a:lnTo>
                      <a:pt x="213477" y="1075691"/>
                    </a:lnTo>
                    <a:lnTo>
                      <a:pt x="2678567" y="643046"/>
                    </a:lnTo>
                    <a:lnTo>
                      <a:pt x="862548" y="0"/>
                    </a:lnTo>
                    <a:lnTo>
                      <a:pt x="0" y="267280"/>
                    </a:lnTo>
                    <a:close/>
                  </a:path>
                </a:pathLst>
              </a:custGeom>
              <a:gradFill>
                <a:gsLst>
                  <a:gs pos="0">
                    <a:srgbClr val="6F0000"/>
                  </a:gs>
                  <a:gs pos="50000">
                    <a:srgbClr val="A10002"/>
                  </a:gs>
                  <a:gs pos="100000">
                    <a:srgbClr val="C10003"/>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Calibri"/>
                  <a:ea typeface="Calibri"/>
                  <a:cs typeface="Calibri"/>
                  <a:sym typeface="Calibri"/>
                </a:endParaRPr>
              </a:p>
            </p:txBody>
          </p:sp>
          <p:sp>
            <p:nvSpPr>
              <p:cNvPr id="42" name="Shape 280">
                <a:extLst>
                  <a:ext uri="{FF2B5EF4-FFF2-40B4-BE49-F238E27FC236}">
                    <a16:creationId xmlns:a16="http://schemas.microsoft.com/office/drawing/2014/main" id="{7140A14D-466D-49F3-93BC-D586A071FABE}"/>
                  </a:ext>
                </a:extLst>
              </p:cNvPr>
              <p:cNvSpPr/>
              <p:nvPr/>
            </p:nvSpPr>
            <p:spPr>
              <a:xfrm>
                <a:off x="4505382" y="3171953"/>
                <a:ext cx="664014" cy="1914926"/>
              </a:xfrm>
              <a:custGeom>
                <a:avLst/>
                <a:gdLst/>
                <a:ahLst/>
                <a:cxnLst/>
                <a:rect l="0" t="0" r="0" b="0"/>
                <a:pathLst>
                  <a:path w="546954" h="1577340" extrusionOk="0">
                    <a:moveTo>
                      <a:pt x="346373" y="0"/>
                    </a:moveTo>
                    <a:lnTo>
                      <a:pt x="546954" y="790165"/>
                    </a:lnTo>
                    <a:lnTo>
                      <a:pt x="541863" y="789979"/>
                    </a:lnTo>
                    <a:lnTo>
                      <a:pt x="215744" y="1577340"/>
                    </a:lnTo>
                    <a:lnTo>
                      <a:pt x="0" y="522350"/>
                    </a:lnTo>
                    <a:lnTo>
                      <a:pt x="346373" y="0"/>
                    </a:lnTo>
                    <a:close/>
                  </a:path>
                </a:pathLst>
              </a:custGeom>
              <a:gradFill>
                <a:gsLst>
                  <a:gs pos="0">
                    <a:srgbClr val="EB1991"/>
                  </a:gs>
                  <a:gs pos="50000">
                    <a:srgbClr val="FF3399"/>
                  </a:gs>
                  <a:gs pos="100000">
                    <a:srgbClr val="FF66FF"/>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Calibri"/>
                  <a:ea typeface="Calibri"/>
                  <a:cs typeface="Calibri"/>
                  <a:sym typeface="Calibri"/>
                </a:endParaRPr>
              </a:p>
            </p:txBody>
          </p:sp>
          <p:sp>
            <p:nvSpPr>
              <p:cNvPr id="43" name="Shape 281">
                <a:extLst>
                  <a:ext uri="{FF2B5EF4-FFF2-40B4-BE49-F238E27FC236}">
                    <a16:creationId xmlns:a16="http://schemas.microsoft.com/office/drawing/2014/main" id="{F86D492C-53D8-45E4-84BE-B52F476E7D2E}"/>
                  </a:ext>
                </a:extLst>
              </p:cNvPr>
              <p:cNvSpPr/>
              <p:nvPr/>
            </p:nvSpPr>
            <p:spPr>
              <a:xfrm>
                <a:off x="4763319" y="3640670"/>
                <a:ext cx="4088598" cy="1438246"/>
              </a:xfrm>
              <a:custGeom>
                <a:avLst/>
                <a:gdLst/>
                <a:ahLst/>
                <a:cxnLst/>
                <a:rect l="0" t="0" r="0" b="0"/>
                <a:pathLst>
                  <a:path w="3367810" h="1184695" extrusionOk="0">
                    <a:moveTo>
                      <a:pt x="0" y="1184695"/>
                    </a:moveTo>
                    <a:lnTo>
                      <a:pt x="3367810" y="822992"/>
                    </a:lnTo>
                    <a:lnTo>
                      <a:pt x="2778260" y="0"/>
                    </a:lnTo>
                    <a:lnTo>
                      <a:pt x="329993" y="398308"/>
                    </a:lnTo>
                    <a:lnTo>
                      <a:pt x="0" y="1184695"/>
                    </a:lnTo>
                    <a:close/>
                  </a:path>
                </a:pathLst>
              </a:custGeom>
              <a:gradFill>
                <a:gsLst>
                  <a:gs pos="0">
                    <a:srgbClr val="D61282"/>
                  </a:gs>
                  <a:gs pos="50000">
                    <a:srgbClr val="FF3399"/>
                  </a:gs>
                  <a:gs pos="100000">
                    <a:srgbClr val="FF66FF"/>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Arial"/>
                  <a:ea typeface="Arial"/>
                  <a:cs typeface="Arial"/>
                  <a:sym typeface="Arial"/>
                </a:endParaRPr>
              </a:p>
            </p:txBody>
          </p:sp>
        </p:grpSp>
        <p:grpSp>
          <p:nvGrpSpPr>
            <p:cNvPr id="26" name="Group 25">
              <a:extLst>
                <a:ext uri="{FF2B5EF4-FFF2-40B4-BE49-F238E27FC236}">
                  <a16:creationId xmlns:a16="http://schemas.microsoft.com/office/drawing/2014/main" id="{4DEE3284-A587-4736-8A78-9A5C8E72FFE5}"/>
                </a:ext>
              </a:extLst>
            </p:cNvPr>
            <p:cNvGrpSpPr/>
            <p:nvPr/>
          </p:nvGrpSpPr>
          <p:grpSpPr>
            <a:xfrm>
              <a:off x="6475593" y="4134420"/>
              <a:ext cx="2604883" cy="1432255"/>
              <a:chOff x="3903322" y="2310812"/>
              <a:chExt cx="3299145" cy="1813984"/>
            </a:xfrm>
          </p:grpSpPr>
          <p:sp>
            <p:nvSpPr>
              <p:cNvPr id="36" name="Shape 282">
                <a:extLst>
                  <a:ext uri="{FF2B5EF4-FFF2-40B4-BE49-F238E27FC236}">
                    <a16:creationId xmlns:a16="http://schemas.microsoft.com/office/drawing/2014/main" id="{5A973052-FF4B-442D-A95E-A552F14BBF70}"/>
                  </a:ext>
                </a:extLst>
              </p:cNvPr>
              <p:cNvSpPr/>
              <p:nvPr/>
            </p:nvSpPr>
            <p:spPr>
              <a:xfrm rot="21054193">
                <a:off x="4213020" y="3362895"/>
                <a:ext cx="1542860" cy="761901"/>
              </a:xfrm>
              <a:custGeom>
                <a:avLst/>
                <a:gdLst/>
                <a:ahLst/>
                <a:cxnLst/>
                <a:rect l="0" t="0" r="0" b="0"/>
                <a:pathLst>
                  <a:path w="1048475" h="517762" extrusionOk="0">
                    <a:moveTo>
                      <a:pt x="23521" y="0"/>
                    </a:moveTo>
                    <a:lnTo>
                      <a:pt x="0" y="517762"/>
                    </a:lnTo>
                    <a:lnTo>
                      <a:pt x="1048475" y="248242"/>
                    </a:lnTo>
                    <a:lnTo>
                      <a:pt x="23521" y="0"/>
                    </a:lnTo>
                    <a:close/>
                  </a:path>
                </a:pathLst>
              </a:custGeom>
              <a:solidFill>
                <a:srgbClr val="0C0C0C">
                  <a:alpha val="63919"/>
                </a:srgbClr>
              </a:soli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Calibri"/>
                  <a:ea typeface="Calibri"/>
                  <a:cs typeface="Calibri"/>
                  <a:sym typeface="Calibri"/>
                </a:endParaRPr>
              </a:p>
            </p:txBody>
          </p:sp>
          <p:sp>
            <p:nvSpPr>
              <p:cNvPr id="37" name="Shape 283">
                <a:extLst>
                  <a:ext uri="{FF2B5EF4-FFF2-40B4-BE49-F238E27FC236}">
                    <a16:creationId xmlns:a16="http://schemas.microsoft.com/office/drawing/2014/main" id="{28B706CD-21D5-4C0F-BB82-4F4CAA72CCFA}"/>
                  </a:ext>
                </a:extLst>
              </p:cNvPr>
              <p:cNvSpPr/>
              <p:nvPr/>
            </p:nvSpPr>
            <p:spPr>
              <a:xfrm>
                <a:off x="4225053" y="2310812"/>
                <a:ext cx="2536908" cy="772724"/>
              </a:xfrm>
              <a:custGeom>
                <a:avLst/>
                <a:gdLst/>
                <a:ahLst/>
                <a:cxnLst/>
                <a:rect l="0" t="0" r="0" b="0"/>
                <a:pathLst>
                  <a:path w="3783821" h="1152525" extrusionOk="0">
                    <a:moveTo>
                      <a:pt x="0" y="213297"/>
                    </a:moveTo>
                    <a:lnTo>
                      <a:pt x="2183621" y="0"/>
                    </a:lnTo>
                    <a:lnTo>
                      <a:pt x="3783821" y="695325"/>
                    </a:lnTo>
                    <a:lnTo>
                      <a:pt x="659621" y="1152525"/>
                    </a:lnTo>
                    <a:lnTo>
                      <a:pt x="0" y="213297"/>
                    </a:lnTo>
                    <a:close/>
                  </a:path>
                </a:pathLst>
              </a:custGeom>
              <a:gradFill>
                <a:gsLst>
                  <a:gs pos="0">
                    <a:schemeClr val="accent3"/>
                  </a:gs>
                  <a:gs pos="50000">
                    <a:srgbClr val="92D050"/>
                  </a:gs>
                  <a:gs pos="100000">
                    <a:schemeClr val="accent3">
                      <a:lumMod val="40000"/>
                      <a:lumOff val="60000"/>
                    </a:schemeClr>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Calibri"/>
                  <a:ea typeface="Calibri"/>
                  <a:cs typeface="Calibri"/>
                  <a:sym typeface="Calibri"/>
                </a:endParaRPr>
              </a:p>
            </p:txBody>
          </p:sp>
          <p:sp>
            <p:nvSpPr>
              <p:cNvPr id="38" name="Shape 284">
                <a:extLst>
                  <a:ext uri="{FF2B5EF4-FFF2-40B4-BE49-F238E27FC236}">
                    <a16:creationId xmlns:a16="http://schemas.microsoft.com/office/drawing/2014/main" id="{012FBCF8-CEC7-4708-9D1C-2D36CA7C9855}"/>
                  </a:ext>
                </a:extLst>
              </p:cNvPr>
              <p:cNvSpPr/>
              <p:nvPr/>
            </p:nvSpPr>
            <p:spPr>
              <a:xfrm>
                <a:off x="3903322" y="2881757"/>
                <a:ext cx="226950" cy="410085"/>
              </a:xfrm>
              <a:custGeom>
                <a:avLst/>
                <a:gdLst/>
                <a:ahLst/>
                <a:cxnLst/>
                <a:rect l="0" t="0" r="0" b="0"/>
                <a:pathLst>
                  <a:path w="160395" h="243277" extrusionOk="0">
                    <a:moveTo>
                      <a:pt x="0" y="124097"/>
                    </a:moveTo>
                    <a:lnTo>
                      <a:pt x="65314" y="0"/>
                    </a:lnTo>
                    <a:lnTo>
                      <a:pt x="160395" y="243277"/>
                    </a:lnTo>
                    <a:lnTo>
                      <a:pt x="0" y="124097"/>
                    </a:lnTo>
                    <a:close/>
                  </a:path>
                </a:pathLst>
              </a:custGeom>
              <a:solidFill>
                <a:srgbClr val="0C0C0C">
                  <a:alpha val="23920"/>
                </a:srgbClr>
              </a:soli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Calibri"/>
                  <a:ea typeface="Calibri"/>
                  <a:cs typeface="Calibri"/>
                  <a:sym typeface="Calibri"/>
                </a:endParaRPr>
              </a:p>
            </p:txBody>
          </p:sp>
          <p:sp>
            <p:nvSpPr>
              <p:cNvPr id="39" name="Shape 285">
                <a:extLst>
                  <a:ext uri="{FF2B5EF4-FFF2-40B4-BE49-F238E27FC236}">
                    <a16:creationId xmlns:a16="http://schemas.microsoft.com/office/drawing/2014/main" id="{DBD7FF33-A672-4F08-8AE6-1042F4EC94C1}"/>
                  </a:ext>
                </a:extLst>
              </p:cNvPr>
              <p:cNvSpPr/>
              <p:nvPr/>
            </p:nvSpPr>
            <p:spPr>
              <a:xfrm>
                <a:off x="3926870" y="2451139"/>
                <a:ext cx="755037" cy="1596537"/>
              </a:xfrm>
              <a:custGeom>
                <a:avLst/>
                <a:gdLst/>
                <a:ahLst/>
                <a:cxnLst/>
                <a:rect l="0" t="0" r="0" b="0"/>
                <a:pathLst>
                  <a:path w="1126145" h="2381250" extrusionOk="0">
                    <a:moveTo>
                      <a:pt x="447675" y="0"/>
                    </a:moveTo>
                    <a:lnTo>
                      <a:pt x="1126145" y="935772"/>
                    </a:lnTo>
                    <a:lnTo>
                      <a:pt x="623887" y="2381250"/>
                    </a:lnTo>
                    <a:lnTo>
                      <a:pt x="0" y="571500"/>
                    </a:lnTo>
                    <a:lnTo>
                      <a:pt x="447675" y="0"/>
                    </a:lnTo>
                    <a:close/>
                  </a:path>
                </a:pathLst>
              </a:custGeom>
              <a:gradFill>
                <a:gsLst>
                  <a:gs pos="0">
                    <a:schemeClr val="accent3"/>
                  </a:gs>
                  <a:gs pos="50000">
                    <a:srgbClr val="92D050"/>
                  </a:gs>
                  <a:gs pos="100000">
                    <a:schemeClr val="accent3">
                      <a:lumMod val="60000"/>
                      <a:lumOff val="40000"/>
                    </a:schemeClr>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Calibri"/>
                  <a:ea typeface="Calibri"/>
                  <a:cs typeface="Calibri"/>
                  <a:sym typeface="Calibri"/>
                </a:endParaRPr>
              </a:p>
            </p:txBody>
          </p:sp>
          <p:sp>
            <p:nvSpPr>
              <p:cNvPr id="40" name="Shape 286">
                <a:extLst>
                  <a:ext uri="{FF2B5EF4-FFF2-40B4-BE49-F238E27FC236}">
                    <a16:creationId xmlns:a16="http://schemas.microsoft.com/office/drawing/2014/main" id="{51AFE2FF-BCCB-46DD-B389-A8C1EEC613E5}"/>
                  </a:ext>
                </a:extLst>
              </p:cNvPr>
              <p:cNvSpPr/>
              <p:nvPr/>
            </p:nvSpPr>
            <p:spPr>
              <a:xfrm>
                <a:off x="4341471" y="2776441"/>
                <a:ext cx="2860996" cy="1270843"/>
              </a:xfrm>
              <a:custGeom>
                <a:avLst/>
                <a:gdLst/>
                <a:ahLst/>
                <a:cxnLst/>
                <a:rect l="0" t="0" r="0" b="0"/>
                <a:pathLst>
                  <a:path w="4267200" h="1895475" extrusionOk="0">
                    <a:moveTo>
                      <a:pt x="0" y="1895475"/>
                    </a:moveTo>
                    <a:lnTo>
                      <a:pt x="504825" y="438150"/>
                    </a:lnTo>
                    <a:lnTo>
                      <a:pt x="3609975" y="0"/>
                    </a:lnTo>
                    <a:lnTo>
                      <a:pt x="4267200" y="923925"/>
                    </a:lnTo>
                    <a:lnTo>
                      <a:pt x="0" y="1895475"/>
                    </a:lnTo>
                    <a:close/>
                  </a:path>
                </a:pathLst>
              </a:custGeom>
              <a:gradFill>
                <a:gsLst>
                  <a:gs pos="0">
                    <a:schemeClr val="accent3">
                      <a:lumMod val="75000"/>
                    </a:schemeClr>
                  </a:gs>
                  <a:gs pos="50000">
                    <a:srgbClr val="92D050"/>
                  </a:gs>
                  <a:gs pos="100000">
                    <a:schemeClr val="accent3">
                      <a:lumMod val="40000"/>
                      <a:lumOff val="60000"/>
                    </a:schemeClr>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Arial"/>
                  <a:ea typeface="Arial"/>
                  <a:cs typeface="Arial"/>
                  <a:sym typeface="Arial"/>
                </a:endParaRPr>
              </a:p>
            </p:txBody>
          </p:sp>
        </p:grpSp>
        <p:grpSp>
          <p:nvGrpSpPr>
            <p:cNvPr id="27" name="Group 26">
              <a:extLst>
                <a:ext uri="{FF2B5EF4-FFF2-40B4-BE49-F238E27FC236}">
                  <a16:creationId xmlns:a16="http://schemas.microsoft.com/office/drawing/2014/main" id="{8D9E7611-2B3D-4072-AE51-D0993FAA12C6}"/>
                </a:ext>
              </a:extLst>
            </p:cNvPr>
            <p:cNvGrpSpPr/>
            <p:nvPr/>
          </p:nvGrpSpPr>
          <p:grpSpPr>
            <a:xfrm>
              <a:off x="6607870" y="3802151"/>
              <a:ext cx="2246547" cy="1281162"/>
              <a:chOff x="6473061" y="3486719"/>
              <a:chExt cx="2428270" cy="1384795"/>
            </a:xfrm>
          </p:grpSpPr>
          <p:sp>
            <p:nvSpPr>
              <p:cNvPr id="28" name="Shape 287">
                <a:extLst>
                  <a:ext uri="{FF2B5EF4-FFF2-40B4-BE49-F238E27FC236}">
                    <a16:creationId xmlns:a16="http://schemas.microsoft.com/office/drawing/2014/main" id="{2584C482-3980-4BD2-A249-5F81EF91319D}"/>
                  </a:ext>
                </a:extLst>
              </p:cNvPr>
              <p:cNvSpPr/>
              <p:nvPr/>
            </p:nvSpPr>
            <p:spPr>
              <a:xfrm>
                <a:off x="6772594" y="3486719"/>
                <a:ext cx="1683856" cy="427943"/>
              </a:xfrm>
              <a:custGeom>
                <a:avLst/>
                <a:gdLst/>
                <a:ahLst/>
                <a:cxnLst/>
                <a:rect l="0" t="0" r="0" b="0"/>
                <a:pathLst>
                  <a:path w="2511486" h="638281" extrusionOk="0">
                    <a:moveTo>
                      <a:pt x="0" y="267280"/>
                    </a:moveTo>
                    <a:lnTo>
                      <a:pt x="376433" y="638281"/>
                    </a:lnTo>
                    <a:lnTo>
                      <a:pt x="2511486" y="540841"/>
                    </a:lnTo>
                    <a:lnTo>
                      <a:pt x="862548" y="0"/>
                    </a:lnTo>
                    <a:lnTo>
                      <a:pt x="0" y="267280"/>
                    </a:lnTo>
                    <a:close/>
                  </a:path>
                </a:pathLst>
              </a:custGeom>
              <a:gradFill>
                <a:gsLst>
                  <a:gs pos="0">
                    <a:schemeClr val="accent2">
                      <a:lumMod val="75000"/>
                    </a:schemeClr>
                  </a:gs>
                  <a:gs pos="50000">
                    <a:srgbClr val="FFC000"/>
                  </a:gs>
                  <a:gs pos="100000">
                    <a:schemeClr val="accent2">
                      <a:lumMod val="40000"/>
                      <a:lumOff val="60000"/>
                    </a:schemeClr>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Calibri"/>
                  <a:ea typeface="Calibri"/>
                  <a:cs typeface="Calibri"/>
                  <a:sym typeface="Calibri"/>
                </a:endParaRPr>
              </a:p>
            </p:txBody>
          </p:sp>
          <p:sp>
            <p:nvSpPr>
              <p:cNvPr id="30" name="Shape 288">
                <a:extLst>
                  <a:ext uri="{FF2B5EF4-FFF2-40B4-BE49-F238E27FC236}">
                    <a16:creationId xmlns:a16="http://schemas.microsoft.com/office/drawing/2014/main" id="{DC0A7543-D2F8-49CE-8DC7-5B782B11227A}"/>
                  </a:ext>
                </a:extLst>
              </p:cNvPr>
              <p:cNvSpPr/>
              <p:nvPr/>
            </p:nvSpPr>
            <p:spPr>
              <a:xfrm>
                <a:off x="7981725" y="4469045"/>
                <a:ext cx="919606" cy="121336"/>
              </a:xfrm>
              <a:custGeom>
                <a:avLst/>
                <a:gdLst/>
                <a:ahLst/>
                <a:cxnLst/>
                <a:rect l="0" t="0" r="0" b="0"/>
                <a:pathLst>
                  <a:path w="1371600" h="180975" extrusionOk="0">
                    <a:moveTo>
                      <a:pt x="0" y="142875"/>
                    </a:moveTo>
                    <a:lnTo>
                      <a:pt x="1371600" y="180975"/>
                    </a:lnTo>
                    <a:lnTo>
                      <a:pt x="1295400" y="0"/>
                    </a:lnTo>
                    <a:lnTo>
                      <a:pt x="0" y="142875"/>
                    </a:lnTo>
                    <a:close/>
                  </a:path>
                </a:pathLst>
              </a:custGeom>
              <a:solidFill>
                <a:srgbClr val="0C0C0C">
                  <a:alpha val="43920"/>
                </a:srgbClr>
              </a:soli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Calibri"/>
                  <a:ea typeface="Calibri"/>
                  <a:cs typeface="Calibri"/>
                  <a:sym typeface="Calibri"/>
                </a:endParaRPr>
              </a:p>
            </p:txBody>
          </p:sp>
          <p:sp>
            <p:nvSpPr>
              <p:cNvPr id="33" name="Shape 289">
                <a:extLst>
                  <a:ext uri="{FF2B5EF4-FFF2-40B4-BE49-F238E27FC236}">
                    <a16:creationId xmlns:a16="http://schemas.microsoft.com/office/drawing/2014/main" id="{53B865DA-2A05-4AD1-BB49-CB58D14F98A3}"/>
                  </a:ext>
                </a:extLst>
              </p:cNvPr>
              <p:cNvSpPr/>
              <p:nvPr/>
            </p:nvSpPr>
            <p:spPr>
              <a:xfrm>
                <a:off x="6564580" y="4347850"/>
                <a:ext cx="242673" cy="523664"/>
              </a:xfrm>
              <a:custGeom>
                <a:avLst/>
                <a:gdLst/>
                <a:ahLst/>
                <a:cxnLst/>
                <a:rect l="0" t="0" r="0" b="0"/>
                <a:pathLst>
                  <a:path w="361950" h="781050" extrusionOk="0">
                    <a:moveTo>
                      <a:pt x="361950" y="495300"/>
                    </a:moveTo>
                    <a:lnTo>
                      <a:pt x="171450" y="781050"/>
                    </a:lnTo>
                    <a:lnTo>
                      <a:pt x="0" y="0"/>
                    </a:lnTo>
                    <a:lnTo>
                      <a:pt x="361950" y="495300"/>
                    </a:lnTo>
                    <a:close/>
                  </a:path>
                </a:pathLst>
              </a:custGeom>
              <a:solidFill>
                <a:srgbClr val="0C0C0C">
                  <a:alpha val="43920"/>
                </a:srgbClr>
              </a:soli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Calibri"/>
                  <a:ea typeface="Calibri"/>
                  <a:cs typeface="Calibri"/>
                  <a:sym typeface="Calibri"/>
                </a:endParaRPr>
              </a:p>
            </p:txBody>
          </p:sp>
          <p:sp>
            <p:nvSpPr>
              <p:cNvPr id="34" name="Shape 290">
                <a:extLst>
                  <a:ext uri="{FF2B5EF4-FFF2-40B4-BE49-F238E27FC236}">
                    <a16:creationId xmlns:a16="http://schemas.microsoft.com/office/drawing/2014/main" id="{A313DC1E-F76C-4686-B245-2D3CB9821C65}"/>
                  </a:ext>
                </a:extLst>
              </p:cNvPr>
              <p:cNvSpPr/>
              <p:nvPr/>
            </p:nvSpPr>
            <p:spPr>
              <a:xfrm>
                <a:off x="6473061" y="3650925"/>
                <a:ext cx="562711" cy="1057546"/>
              </a:xfrm>
              <a:custGeom>
                <a:avLst/>
                <a:gdLst/>
                <a:ahLst/>
                <a:cxnLst/>
                <a:rect l="0" t="0" r="0" b="0"/>
                <a:pathLst>
                  <a:path w="839289" h="1577340" extrusionOk="0">
                    <a:moveTo>
                      <a:pt x="466998" y="0"/>
                    </a:moveTo>
                    <a:lnTo>
                      <a:pt x="839289" y="378823"/>
                    </a:lnTo>
                    <a:lnTo>
                      <a:pt x="831547" y="399623"/>
                    </a:lnTo>
                    <a:lnTo>
                      <a:pt x="336369" y="1577340"/>
                    </a:lnTo>
                    <a:lnTo>
                      <a:pt x="0" y="653143"/>
                    </a:lnTo>
                    <a:lnTo>
                      <a:pt x="466998" y="0"/>
                    </a:lnTo>
                    <a:close/>
                  </a:path>
                </a:pathLst>
              </a:custGeom>
              <a:gradFill>
                <a:gsLst>
                  <a:gs pos="0">
                    <a:schemeClr val="accent2">
                      <a:lumMod val="75000"/>
                    </a:schemeClr>
                  </a:gs>
                  <a:gs pos="50000">
                    <a:srgbClr val="FFC000"/>
                  </a:gs>
                  <a:gs pos="100000">
                    <a:schemeClr val="accent2">
                      <a:lumMod val="60000"/>
                      <a:lumOff val="40000"/>
                    </a:schemeClr>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Calibri"/>
                  <a:ea typeface="Calibri"/>
                  <a:cs typeface="Calibri"/>
                  <a:sym typeface="Calibri"/>
                </a:endParaRPr>
              </a:p>
            </p:txBody>
          </p:sp>
          <p:sp>
            <p:nvSpPr>
              <p:cNvPr id="35" name="Shape 291">
                <a:extLst>
                  <a:ext uri="{FF2B5EF4-FFF2-40B4-BE49-F238E27FC236}">
                    <a16:creationId xmlns:a16="http://schemas.microsoft.com/office/drawing/2014/main" id="{50D0D28B-B87D-4ECE-A271-43228D6D1FB0}"/>
                  </a:ext>
                </a:extLst>
              </p:cNvPr>
              <p:cNvSpPr/>
              <p:nvPr/>
            </p:nvSpPr>
            <p:spPr>
              <a:xfrm>
                <a:off x="6696135" y="3847755"/>
                <a:ext cx="2200485" cy="856109"/>
              </a:xfrm>
              <a:custGeom>
                <a:avLst/>
                <a:gdLst/>
                <a:ahLst/>
                <a:cxnLst/>
                <a:rect l="0" t="0" r="0" b="0"/>
                <a:pathLst>
                  <a:path w="3282043" h="1276894" extrusionOk="0">
                    <a:moveTo>
                      <a:pt x="0" y="1276894"/>
                    </a:moveTo>
                    <a:lnTo>
                      <a:pt x="3282043" y="966651"/>
                    </a:lnTo>
                    <a:lnTo>
                      <a:pt x="2625635" y="0"/>
                    </a:lnTo>
                    <a:lnTo>
                      <a:pt x="499655" y="84909"/>
                    </a:lnTo>
                    <a:lnTo>
                      <a:pt x="0" y="1276894"/>
                    </a:lnTo>
                    <a:close/>
                  </a:path>
                </a:pathLst>
              </a:custGeom>
              <a:gradFill>
                <a:gsLst>
                  <a:gs pos="0">
                    <a:schemeClr val="accent2">
                      <a:lumMod val="75000"/>
                    </a:schemeClr>
                  </a:gs>
                  <a:gs pos="50000">
                    <a:srgbClr val="FFC000"/>
                  </a:gs>
                  <a:gs pos="100000">
                    <a:schemeClr val="accent2">
                      <a:lumMod val="60000"/>
                      <a:lumOff val="40000"/>
                    </a:schemeClr>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Arial"/>
                  <a:ea typeface="Arial"/>
                  <a:cs typeface="Arial"/>
                  <a:sym typeface="Arial"/>
                </a:endParaRPr>
              </a:p>
            </p:txBody>
          </p:sp>
        </p:grpSp>
      </p:grpSp>
      <p:grpSp>
        <p:nvGrpSpPr>
          <p:cNvPr id="44" name="Group 43">
            <a:extLst>
              <a:ext uri="{FF2B5EF4-FFF2-40B4-BE49-F238E27FC236}">
                <a16:creationId xmlns:a16="http://schemas.microsoft.com/office/drawing/2014/main" id="{85DEF46C-ECB9-4CDE-8BCF-8BC48052119E}"/>
              </a:ext>
            </a:extLst>
          </p:cNvPr>
          <p:cNvGrpSpPr/>
          <p:nvPr/>
        </p:nvGrpSpPr>
        <p:grpSpPr>
          <a:xfrm>
            <a:off x="7335305" y="4528734"/>
            <a:ext cx="1959655" cy="1607608"/>
            <a:chOff x="6022150" y="726455"/>
            <a:chExt cx="1952045" cy="1418089"/>
          </a:xfrm>
        </p:grpSpPr>
        <p:grpSp>
          <p:nvGrpSpPr>
            <p:cNvPr id="45" name="Shape 292">
              <a:extLst>
                <a:ext uri="{FF2B5EF4-FFF2-40B4-BE49-F238E27FC236}">
                  <a16:creationId xmlns:a16="http://schemas.microsoft.com/office/drawing/2014/main" id="{F358B3A9-95FA-498D-B2AA-3E90E8D307FC}"/>
                </a:ext>
              </a:extLst>
            </p:cNvPr>
            <p:cNvGrpSpPr/>
            <p:nvPr/>
          </p:nvGrpSpPr>
          <p:grpSpPr>
            <a:xfrm>
              <a:off x="6209268" y="726455"/>
              <a:ext cx="1698442" cy="1418089"/>
              <a:chOff x="5445996" y="2184628"/>
              <a:chExt cx="1754890" cy="1465219"/>
            </a:xfrm>
          </p:grpSpPr>
          <p:sp>
            <p:nvSpPr>
              <p:cNvPr id="48" name="Shape 293">
                <a:extLst>
                  <a:ext uri="{FF2B5EF4-FFF2-40B4-BE49-F238E27FC236}">
                    <a16:creationId xmlns:a16="http://schemas.microsoft.com/office/drawing/2014/main" id="{6FBB9F99-9A04-4752-9693-7500808312A6}"/>
                  </a:ext>
                </a:extLst>
              </p:cNvPr>
              <p:cNvSpPr/>
              <p:nvPr/>
            </p:nvSpPr>
            <p:spPr>
              <a:xfrm>
                <a:off x="5804126" y="3492862"/>
                <a:ext cx="798280" cy="156986"/>
              </a:xfrm>
              <a:custGeom>
                <a:avLst/>
                <a:gdLst/>
                <a:ahLst/>
                <a:cxnLst/>
                <a:rect l="0" t="0" r="0" b="0"/>
                <a:pathLst>
                  <a:path w="1152752" h="226695" extrusionOk="0">
                    <a:moveTo>
                      <a:pt x="0" y="20955"/>
                    </a:moveTo>
                    <a:lnTo>
                      <a:pt x="78377" y="226695"/>
                    </a:lnTo>
                    <a:lnTo>
                      <a:pt x="1152752" y="0"/>
                    </a:lnTo>
                    <a:lnTo>
                      <a:pt x="0" y="20955"/>
                    </a:lnTo>
                    <a:close/>
                  </a:path>
                </a:pathLst>
              </a:custGeom>
              <a:solidFill>
                <a:srgbClr val="0C0C0C">
                  <a:alpha val="63919"/>
                </a:srgbClr>
              </a:soli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Times New Roman" pitchFamily="18" charset="0"/>
                  <a:ea typeface="Calibri"/>
                  <a:cs typeface="Times New Roman" pitchFamily="18" charset="0"/>
                  <a:sym typeface="Calibri"/>
                </a:endParaRPr>
              </a:p>
            </p:txBody>
          </p:sp>
          <p:sp>
            <p:nvSpPr>
              <p:cNvPr id="49" name="Shape 294">
                <a:extLst>
                  <a:ext uri="{FF2B5EF4-FFF2-40B4-BE49-F238E27FC236}">
                    <a16:creationId xmlns:a16="http://schemas.microsoft.com/office/drawing/2014/main" id="{953E61FE-EFB7-4E31-9804-BA5E92BBBB68}"/>
                  </a:ext>
                </a:extLst>
              </p:cNvPr>
              <p:cNvSpPr/>
              <p:nvPr/>
            </p:nvSpPr>
            <p:spPr>
              <a:xfrm>
                <a:off x="5445996" y="3284407"/>
                <a:ext cx="205797" cy="126644"/>
              </a:xfrm>
              <a:custGeom>
                <a:avLst/>
                <a:gdLst/>
                <a:ahLst/>
                <a:cxnLst/>
                <a:rect l="0" t="0" r="0" b="0"/>
                <a:pathLst>
                  <a:path w="297180" h="182880" extrusionOk="0">
                    <a:moveTo>
                      <a:pt x="0" y="124097"/>
                    </a:moveTo>
                    <a:lnTo>
                      <a:pt x="65314" y="0"/>
                    </a:lnTo>
                    <a:lnTo>
                      <a:pt x="297180" y="182880"/>
                    </a:lnTo>
                    <a:lnTo>
                      <a:pt x="0" y="124097"/>
                    </a:lnTo>
                    <a:close/>
                  </a:path>
                </a:pathLst>
              </a:custGeom>
              <a:solidFill>
                <a:srgbClr val="0C0C0C">
                  <a:alpha val="63919"/>
                </a:srgbClr>
              </a:soli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Times New Roman" pitchFamily="18" charset="0"/>
                  <a:ea typeface="Calibri"/>
                  <a:cs typeface="Times New Roman" pitchFamily="18" charset="0"/>
                  <a:sym typeface="Calibri"/>
                </a:endParaRPr>
              </a:p>
            </p:txBody>
          </p:sp>
          <p:sp>
            <p:nvSpPr>
              <p:cNvPr id="50" name="Shape 295">
                <a:extLst>
                  <a:ext uri="{FF2B5EF4-FFF2-40B4-BE49-F238E27FC236}">
                    <a16:creationId xmlns:a16="http://schemas.microsoft.com/office/drawing/2014/main" id="{2DBADF2B-CFFF-4FEC-80B1-04915EA0A733}"/>
                  </a:ext>
                </a:extLst>
              </p:cNvPr>
              <p:cNvSpPr/>
              <p:nvPr/>
            </p:nvSpPr>
            <p:spPr>
              <a:xfrm>
                <a:off x="5844737" y="2184628"/>
                <a:ext cx="1356149" cy="1353514"/>
              </a:xfrm>
              <a:custGeom>
                <a:avLst/>
                <a:gdLst/>
                <a:ahLst/>
                <a:cxnLst/>
                <a:rect l="0" t="0" r="0" b="0"/>
                <a:pathLst>
                  <a:path w="1958338" h="1954534" extrusionOk="0">
                    <a:moveTo>
                      <a:pt x="0" y="1954534"/>
                    </a:moveTo>
                    <a:lnTo>
                      <a:pt x="658822" y="0"/>
                    </a:lnTo>
                    <a:lnTo>
                      <a:pt x="1958338" y="1843822"/>
                    </a:lnTo>
                    <a:lnTo>
                      <a:pt x="0" y="1954534"/>
                    </a:lnTo>
                    <a:close/>
                  </a:path>
                </a:pathLst>
              </a:custGeom>
              <a:gradFill>
                <a:gsLst>
                  <a:gs pos="0">
                    <a:srgbClr val="3333CC"/>
                  </a:gs>
                  <a:gs pos="50000">
                    <a:srgbClr val="0070C0"/>
                  </a:gs>
                  <a:gs pos="100000">
                    <a:srgbClr val="00B0F0"/>
                  </a:gs>
                </a:gsLst>
                <a:lin ang="0" scaled="0"/>
              </a:gradFill>
              <a:ln>
                <a:noFill/>
              </a:ln>
            </p:spPr>
            <p:txBody>
              <a:bodyPr lIns="91425" tIns="45700" rIns="91425" bIns="228600" anchor="b" anchorCtr="1">
                <a:noAutofit/>
              </a:bodyPr>
              <a:lstStyle/>
              <a:p>
                <a:pPr marL="0" marR="0" lvl="0" indent="0" algn="ctr" rtl="0">
                  <a:spcBef>
                    <a:spcPts val="0"/>
                  </a:spcBef>
                  <a:buNone/>
                </a:pPr>
                <a:endParaRPr sz="1100" b="0" i="0" u="none" strike="noStrike" cap="none">
                  <a:solidFill>
                    <a:srgbClr val="FFFFFF"/>
                  </a:solidFill>
                  <a:latin typeface="Times New Roman" pitchFamily="18" charset="0"/>
                  <a:cs typeface="Times New Roman" pitchFamily="18" charset="0"/>
                  <a:sym typeface="Arial"/>
                </a:endParaRPr>
              </a:p>
            </p:txBody>
          </p:sp>
        </p:grpSp>
        <p:sp>
          <p:nvSpPr>
            <p:cNvPr id="46" name="Shape 296">
              <a:extLst>
                <a:ext uri="{FF2B5EF4-FFF2-40B4-BE49-F238E27FC236}">
                  <a16:creationId xmlns:a16="http://schemas.microsoft.com/office/drawing/2014/main" id="{7E536E03-3172-463E-A7B8-75DC025F28D5}"/>
                </a:ext>
              </a:extLst>
            </p:cNvPr>
            <p:cNvSpPr/>
            <p:nvPr/>
          </p:nvSpPr>
          <p:spPr>
            <a:xfrm>
              <a:off x="6206139" y="727400"/>
              <a:ext cx="836701" cy="1313068"/>
            </a:xfrm>
            <a:custGeom>
              <a:avLst/>
              <a:gdLst/>
              <a:ahLst/>
              <a:cxnLst/>
              <a:rect l="0" t="0" r="0" b="0"/>
              <a:pathLst>
                <a:path w="1247947" h="1958453" extrusionOk="0">
                  <a:moveTo>
                    <a:pt x="588532" y="1958453"/>
                  </a:moveTo>
                  <a:lnTo>
                    <a:pt x="0" y="1598612"/>
                  </a:lnTo>
                  <a:lnTo>
                    <a:pt x="1247947" y="0"/>
                  </a:lnTo>
                  <a:lnTo>
                    <a:pt x="588532" y="1958453"/>
                  </a:lnTo>
                  <a:close/>
                </a:path>
              </a:pathLst>
            </a:custGeom>
            <a:gradFill>
              <a:gsLst>
                <a:gs pos="0">
                  <a:srgbClr val="3333CC"/>
                </a:gs>
                <a:gs pos="50000">
                  <a:srgbClr val="0070C0"/>
                </a:gs>
                <a:gs pos="100000">
                  <a:srgbClr val="00B0F0"/>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Times New Roman" pitchFamily="18" charset="0"/>
                <a:ea typeface="Calibri"/>
                <a:cs typeface="Times New Roman" pitchFamily="18" charset="0"/>
                <a:sym typeface="Calibri"/>
              </a:endParaRPr>
            </a:p>
          </p:txBody>
        </p:sp>
        <p:sp>
          <p:nvSpPr>
            <p:cNvPr id="47" name="TextBox 46">
              <a:extLst>
                <a:ext uri="{FF2B5EF4-FFF2-40B4-BE49-F238E27FC236}">
                  <a16:creationId xmlns:a16="http://schemas.microsoft.com/office/drawing/2014/main" id="{C33B2E78-22E0-45B7-83C3-EF6B6593E620}"/>
                </a:ext>
              </a:extLst>
            </p:cNvPr>
            <p:cNvSpPr txBox="1"/>
            <p:nvPr/>
          </p:nvSpPr>
          <p:spPr>
            <a:xfrm rot="21366553">
              <a:off x="6022150" y="1337689"/>
              <a:ext cx="1952045" cy="711019"/>
            </a:xfrm>
            <a:prstGeom prst="rect">
              <a:avLst/>
            </a:prstGeom>
            <a:noFill/>
          </p:spPr>
          <p:txBody>
            <a:bodyPr wrap="square" rtlCol="0">
              <a:spAutoFit/>
            </a:bodyPr>
            <a:lstStyle/>
            <a:p>
              <a:pPr algn="ctr"/>
              <a:r>
                <a:rPr lang="en-GB" sz="1800" b="1">
                  <a:solidFill>
                    <a:schemeClr val="bg1"/>
                  </a:solidFill>
                  <a:latin typeface="Times New Roman" pitchFamily="18" charset="0"/>
                  <a:cs typeface="Times New Roman" pitchFamily="18" charset="0"/>
                </a:rPr>
                <a:t>TR</a:t>
              </a:r>
              <a:r>
                <a:rPr lang="vi-VN" sz="1800" b="1">
                  <a:solidFill>
                    <a:schemeClr val="bg1"/>
                  </a:solidFill>
                  <a:latin typeface="Times New Roman" pitchFamily="18" charset="0"/>
                  <a:cs typeface="Times New Roman" pitchFamily="18" charset="0"/>
                </a:rPr>
                <a:t>Ư</a:t>
              </a:r>
              <a:r>
                <a:rPr lang="en-GB" sz="1800" b="1">
                  <a:solidFill>
                    <a:schemeClr val="bg1"/>
                  </a:solidFill>
                  <a:latin typeface="Times New Roman" pitchFamily="18" charset="0"/>
                  <a:cs typeface="Times New Roman" pitchFamily="18" charset="0"/>
                </a:rPr>
                <a:t>ỞNG </a:t>
              </a:r>
              <a:endParaRPr lang="en-GB" sz="2400" b="1">
                <a:solidFill>
                  <a:schemeClr val="bg1"/>
                </a:solidFill>
                <a:latin typeface="Times New Roman" pitchFamily="18" charset="0"/>
                <a:cs typeface="Times New Roman" pitchFamily="18" charset="0"/>
              </a:endParaRPr>
            </a:p>
            <a:p>
              <a:pPr algn="ctr"/>
              <a:r>
                <a:rPr lang="en-GB" sz="2000" b="1">
                  <a:solidFill>
                    <a:schemeClr val="bg1"/>
                  </a:solidFill>
                  <a:latin typeface="Times New Roman" pitchFamily="18" charset="0"/>
                  <a:cs typeface="Times New Roman" pitchFamily="18" charset="0"/>
                </a:rPr>
                <a:t>THÀNH</a:t>
              </a:r>
            </a:p>
          </p:txBody>
        </p:sp>
      </p:grpSp>
      <p:sp>
        <p:nvSpPr>
          <p:cNvPr id="51" name="TextBox 50">
            <a:extLst>
              <a:ext uri="{FF2B5EF4-FFF2-40B4-BE49-F238E27FC236}">
                <a16:creationId xmlns:a16="http://schemas.microsoft.com/office/drawing/2014/main" id="{7CBEAFF7-7F50-4865-AAFD-043B0872EC34}"/>
              </a:ext>
            </a:extLst>
          </p:cNvPr>
          <p:cNvSpPr txBox="1"/>
          <p:nvPr/>
        </p:nvSpPr>
        <p:spPr>
          <a:xfrm>
            <a:off x="3746488" y="4491758"/>
            <a:ext cx="6220027" cy="615553"/>
          </a:xfrm>
          <a:prstGeom prst="rect">
            <a:avLst/>
          </a:prstGeom>
          <a:noFill/>
        </p:spPr>
        <p:txBody>
          <a:bodyPr wrap="square" rtlCol="0">
            <a:spAutoFit/>
          </a:bodyPr>
          <a:lstStyle/>
          <a:p>
            <a:r>
              <a:rPr lang="vi-VN" sz="1700" i="1">
                <a:solidFill>
                  <a:schemeClr val="accent3">
                    <a:lumMod val="75000"/>
                  </a:schemeClr>
                </a:solidFill>
                <a:latin typeface="Times New Roman" pitchFamily="18" charset="0"/>
                <a:cs typeface="Times New Roman" pitchFamily="18" charset="0"/>
              </a:rPr>
              <a:t>Tích cực tham gia sinh hoạt Đội, phấn đấu trở thành đoàn viên Đoàn TNCS Hồ Chí Minh</a:t>
            </a:r>
            <a:r>
              <a:rPr lang="en-US" sz="1700" i="1">
                <a:solidFill>
                  <a:schemeClr val="accent3">
                    <a:lumMod val="75000"/>
                  </a:schemeClr>
                </a:solidFill>
                <a:latin typeface="Times New Roman" pitchFamily="18" charset="0"/>
                <a:cs typeface="Times New Roman" pitchFamily="18" charset="0"/>
              </a:rPr>
              <a:t>.</a:t>
            </a:r>
            <a:endParaRPr lang="en-GB" sz="1700" i="1">
              <a:solidFill>
                <a:schemeClr val="accent3">
                  <a:lumMod val="75000"/>
                </a:schemeClr>
              </a:solidFill>
              <a:latin typeface="Times New Roman" pitchFamily="18" charset="0"/>
              <a:cs typeface="Times New Roman" pitchFamily="18" charset="0"/>
            </a:endParaRPr>
          </a:p>
        </p:txBody>
      </p:sp>
      <p:grpSp>
        <p:nvGrpSpPr>
          <p:cNvPr id="52" name="Group 51">
            <a:extLst>
              <a:ext uri="{FF2B5EF4-FFF2-40B4-BE49-F238E27FC236}">
                <a16:creationId xmlns:a16="http://schemas.microsoft.com/office/drawing/2014/main" id="{1875FC7D-C6DD-4767-9FC3-0B182EE62E1F}"/>
              </a:ext>
            </a:extLst>
          </p:cNvPr>
          <p:cNvGrpSpPr/>
          <p:nvPr/>
        </p:nvGrpSpPr>
        <p:grpSpPr>
          <a:xfrm>
            <a:off x="3591397" y="5311255"/>
            <a:ext cx="1299505" cy="982976"/>
            <a:chOff x="137780" y="1777701"/>
            <a:chExt cx="1672678" cy="884263"/>
          </a:xfrm>
        </p:grpSpPr>
        <p:sp>
          <p:nvSpPr>
            <p:cNvPr id="53" name="Shape 323">
              <a:extLst>
                <a:ext uri="{FF2B5EF4-FFF2-40B4-BE49-F238E27FC236}">
                  <a16:creationId xmlns:a16="http://schemas.microsoft.com/office/drawing/2014/main" id="{0328BAF2-E467-44C7-9A9B-9FA239A7FB19}"/>
                </a:ext>
                <a:ext uri="{C183D7F6-B498-43B3-948B-1728B52AA6E4}">
                  <adec:decorative xmlns:adec="http://schemas.microsoft.com/office/drawing/2017/decorative" val="0"/>
                </a:ext>
              </a:extLst>
            </p:cNvPr>
            <p:cNvSpPr/>
            <p:nvPr/>
          </p:nvSpPr>
          <p:spPr>
            <a:xfrm rot="21153494">
              <a:off x="137780" y="1995900"/>
              <a:ext cx="1659047" cy="666064"/>
            </a:xfrm>
            <a:custGeom>
              <a:avLst/>
              <a:gdLst/>
              <a:ahLst/>
              <a:cxnLst/>
              <a:rect l="0" t="0" r="0" b="0"/>
              <a:pathLst>
                <a:path w="163180" h="66288" extrusionOk="0">
                  <a:moveTo>
                    <a:pt x="90243" y="4462"/>
                  </a:moveTo>
                  <a:cubicBezTo>
                    <a:pt x="83153" y="411"/>
                    <a:pt x="74073" y="1064"/>
                    <a:pt x="65923" y="1544"/>
                  </a:cubicBezTo>
                  <a:cubicBezTo>
                    <a:pt x="51317" y="2403"/>
                    <a:pt x="36068" y="4456"/>
                    <a:pt x="23122" y="11271"/>
                  </a:cubicBezTo>
                  <a:cubicBezTo>
                    <a:pt x="13017" y="16589"/>
                    <a:pt x="6735" y="34519"/>
                    <a:pt x="13070" y="44021"/>
                  </a:cubicBezTo>
                  <a:cubicBezTo>
                    <a:pt x="21835" y="57167"/>
                    <a:pt x="41794" y="58763"/>
                    <a:pt x="57493" y="60558"/>
                  </a:cubicBezTo>
                  <a:cubicBezTo>
                    <a:pt x="73278" y="62362"/>
                    <a:pt x="89298" y="61843"/>
                    <a:pt x="105158" y="60882"/>
                  </a:cubicBezTo>
                  <a:cubicBezTo>
                    <a:pt x="125659" y="59638"/>
                    <a:pt x="157481" y="50275"/>
                    <a:pt x="158336" y="29754"/>
                  </a:cubicBezTo>
                  <a:cubicBezTo>
                    <a:pt x="158619" y="22933"/>
                    <a:pt x="156399" y="13869"/>
                    <a:pt x="150230" y="10947"/>
                  </a:cubicBezTo>
                  <a:cubicBezTo>
                    <a:pt x="140016" y="6108"/>
                    <a:pt x="128254" y="5622"/>
                    <a:pt x="117156" y="3489"/>
                  </a:cubicBezTo>
                  <a:cubicBezTo>
                    <a:pt x="107058" y="1547"/>
                    <a:pt x="96605" y="2637"/>
                    <a:pt x="86352" y="1868"/>
                  </a:cubicBezTo>
                  <a:cubicBezTo>
                    <a:pt x="69537" y="606"/>
                    <a:pt x="52188" y="-1639"/>
                    <a:pt x="35768" y="2192"/>
                  </a:cubicBezTo>
                  <a:cubicBezTo>
                    <a:pt x="28377" y="3916"/>
                    <a:pt x="20506" y="5025"/>
                    <a:pt x="14043" y="9002"/>
                  </a:cubicBezTo>
                  <a:cubicBezTo>
                    <a:pt x="5849" y="14043"/>
                    <a:pt x="-2454" y="25546"/>
                    <a:pt x="748" y="34618"/>
                  </a:cubicBezTo>
                  <a:cubicBezTo>
                    <a:pt x="8217" y="55774"/>
                    <a:pt x="39445" y="60369"/>
                    <a:pt x="61708" y="63152"/>
                  </a:cubicBezTo>
                  <a:cubicBezTo>
                    <a:pt x="92043" y="66943"/>
                    <a:pt x="130197" y="71091"/>
                    <a:pt x="152500" y="50182"/>
                  </a:cubicBezTo>
                  <a:cubicBezTo>
                    <a:pt x="161822" y="41441"/>
                    <a:pt x="168060" y="20138"/>
                    <a:pt x="158012" y="12244"/>
                  </a:cubicBezTo>
                  <a:cubicBezTo>
                    <a:pt x="155373" y="10170"/>
                    <a:pt x="151539" y="10463"/>
                    <a:pt x="148284" y="9650"/>
                  </a:cubicBezTo>
                  <a:cubicBezTo>
                    <a:pt x="134410" y="6181"/>
                    <a:pt x="119783" y="6732"/>
                    <a:pt x="105483" y="6732"/>
                  </a:cubicBezTo>
                </a:path>
              </a:pathLst>
            </a:custGeom>
            <a:noFill/>
            <a:ln w="9525" cap="flat" cmpd="sng">
              <a:solidFill>
                <a:srgbClr val="00B0F0"/>
              </a:solidFill>
              <a:prstDash val="solid"/>
              <a:round/>
              <a:headEnd type="none" w="lg" len="lg"/>
              <a:tailEnd type="none" w="lg" len="lg"/>
            </a:ln>
          </p:spPr>
        </p:sp>
        <p:sp>
          <p:nvSpPr>
            <p:cNvPr id="54" name="TextBox 53">
              <a:extLst>
                <a:ext uri="{FF2B5EF4-FFF2-40B4-BE49-F238E27FC236}">
                  <a16:creationId xmlns:a16="http://schemas.microsoft.com/office/drawing/2014/main" id="{31E67B90-5152-4502-9254-E9EF5EAB9CD4}"/>
                </a:ext>
              </a:extLst>
            </p:cNvPr>
            <p:cNvSpPr txBox="1"/>
            <p:nvPr/>
          </p:nvSpPr>
          <p:spPr>
            <a:xfrm rot="21402512">
              <a:off x="186080" y="1777701"/>
              <a:ext cx="162437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a:ln>
                    <a:noFill/>
                  </a:ln>
                  <a:solidFill>
                    <a:srgbClr val="0070C0"/>
                  </a:solidFill>
                  <a:effectLst/>
                  <a:uLnTx/>
                  <a:uFillTx/>
                  <a:latin typeface="UVF You Make Me Smile" panose="02000603000000000000" pitchFamily="2" charset="0"/>
                  <a:ea typeface="UVF You Make Me Smile" panose="02000603000000000000" pitchFamily="2" charset="0"/>
                  <a:cs typeface="Arial"/>
                  <a:sym typeface="Arial"/>
                  <a:rtl val="0"/>
                </a:rPr>
                <a:t>Lớp 8</a:t>
              </a:r>
            </a:p>
          </p:txBody>
        </p:sp>
      </p:grpSp>
      <p:grpSp>
        <p:nvGrpSpPr>
          <p:cNvPr id="55" name="Group 54">
            <a:extLst>
              <a:ext uri="{FF2B5EF4-FFF2-40B4-BE49-F238E27FC236}">
                <a16:creationId xmlns:a16="http://schemas.microsoft.com/office/drawing/2014/main" id="{AF615E40-AE8F-4F34-B513-20891FFDE97F}"/>
              </a:ext>
            </a:extLst>
          </p:cNvPr>
          <p:cNvGrpSpPr/>
          <p:nvPr/>
        </p:nvGrpSpPr>
        <p:grpSpPr>
          <a:xfrm>
            <a:off x="5352580" y="5268796"/>
            <a:ext cx="1299505" cy="1015711"/>
            <a:chOff x="137780" y="1748253"/>
            <a:chExt cx="1672678" cy="913711"/>
          </a:xfrm>
        </p:grpSpPr>
        <p:sp>
          <p:nvSpPr>
            <p:cNvPr id="56" name="Shape 323">
              <a:extLst>
                <a:ext uri="{FF2B5EF4-FFF2-40B4-BE49-F238E27FC236}">
                  <a16:creationId xmlns:a16="http://schemas.microsoft.com/office/drawing/2014/main" id="{0D71B3AE-60D8-44E0-8A65-05FC7CEB3514}"/>
                </a:ext>
                <a:ext uri="{C183D7F6-B498-43B3-948B-1728B52AA6E4}">
                  <adec:decorative xmlns:adec="http://schemas.microsoft.com/office/drawing/2017/decorative" val="0"/>
                </a:ext>
              </a:extLst>
            </p:cNvPr>
            <p:cNvSpPr/>
            <p:nvPr/>
          </p:nvSpPr>
          <p:spPr>
            <a:xfrm rot="21153494">
              <a:off x="137780" y="1995900"/>
              <a:ext cx="1659047" cy="666064"/>
            </a:xfrm>
            <a:custGeom>
              <a:avLst/>
              <a:gdLst/>
              <a:ahLst/>
              <a:cxnLst/>
              <a:rect l="0" t="0" r="0" b="0"/>
              <a:pathLst>
                <a:path w="163180" h="66288" extrusionOk="0">
                  <a:moveTo>
                    <a:pt x="90243" y="4462"/>
                  </a:moveTo>
                  <a:cubicBezTo>
                    <a:pt x="83153" y="411"/>
                    <a:pt x="74073" y="1064"/>
                    <a:pt x="65923" y="1544"/>
                  </a:cubicBezTo>
                  <a:cubicBezTo>
                    <a:pt x="51317" y="2403"/>
                    <a:pt x="36068" y="4456"/>
                    <a:pt x="23122" y="11271"/>
                  </a:cubicBezTo>
                  <a:cubicBezTo>
                    <a:pt x="13017" y="16589"/>
                    <a:pt x="6735" y="34519"/>
                    <a:pt x="13070" y="44021"/>
                  </a:cubicBezTo>
                  <a:cubicBezTo>
                    <a:pt x="21835" y="57167"/>
                    <a:pt x="41794" y="58763"/>
                    <a:pt x="57493" y="60558"/>
                  </a:cubicBezTo>
                  <a:cubicBezTo>
                    <a:pt x="73278" y="62362"/>
                    <a:pt x="89298" y="61843"/>
                    <a:pt x="105158" y="60882"/>
                  </a:cubicBezTo>
                  <a:cubicBezTo>
                    <a:pt x="125659" y="59638"/>
                    <a:pt x="157481" y="50275"/>
                    <a:pt x="158336" y="29754"/>
                  </a:cubicBezTo>
                  <a:cubicBezTo>
                    <a:pt x="158619" y="22933"/>
                    <a:pt x="156399" y="13869"/>
                    <a:pt x="150230" y="10947"/>
                  </a:cubicBezTo>
                  <a:cubicBezTo>
                    <a:pt x="140016" y="6108"/>
                    <a:pt x="128254" y="5622"/>
                    <a:pt x="117156" y="3489"/>
                  </a:cubicBezTo>
                  <a:cubicBezTo>
                    <a:pt x="107058" y="1547"/>
                    <a:pt x="96605" y="2637"/>
                    <a:pt x="86352" y="1868"/>
                  </a:cubicBezTo>
                  <a:cubicBezTo>
                    <a:pt x="69537" y="606"/>
                    <a:pt x="52188" y="-1639"/>
                    <a:pt x="35768" y="2192"/>
                  </a:cubicBezTo>
                  <a:cubicBezTo>
                    <a:pt x="28377" y="3916"/>
                    <a:pt x="20506" y="5025"/>
                    <a:pt x="14043" y="9002"/>
                  </a:cubicBezTo>
                  <a:cubicBezTo>
                    <a:pt x="5849" y="14043"/>
                    <a:pt x="-2454" y="25546"/>
                    <a:pt x="748" y="34618"/>
                  </a:cubicBezTo>
                  <a:cubicBezTo>
                    <a:pt x="8217" y="55774"/>
                    <a:pt x="39445" y="60369"/>
                    <a:pt x="61708" y="63152"/>
                  </a:cubicBezTo>
                  <a:cubicBezTo>
                    <a:pt x="92043" y="66943"/>
                    <a:pt x="130197" y="71091"/>
                    <a:pt x="152500" y="50182"/>
                  </a:cubicBezTo>
                  <a:cubicBezTo>
                    <a:pt x="161822" y="41441"/>
                    <a:pt x="168060" y="20138"/>
                    <a:pt x="158012" y="12244"/>
                  </a:cubicBezTo>
                  <a:cubicBezTo>
                    <a:pt x="155373" y="10170"/>
                    <a:pt x="151539" y="10463"/>
                    <a:pt x="148284" y="9650"/>
                  </a:cubicBezTo>
                  <a:cubicBezTo>
                    <a:pt x="134410" y="6181"/>
                    <a:pt x="119783" y="6732"/>
                    <a:pt x="105483" y="6732"/>
                  </a:cubicBezTo>
                </a:path>
              </a:pathLst>
            </a:custGeom>
            <a:noFill/>
            <a:ln w="9525" cap="flat" cmpd="sng">
              <a:solidFill>
                <a:srgbClr val="00B0F0"/>
              </a:solidFill>
              <a:prstDash val="solid"/>
              <a:round/>
              <a:headEnd type="none" w="lg" len="lg"/>
              <a:tailEnd type="none" w="lg" len="lg"/>
            </a:ln>
          </p:spPr>
        </p:sp>
        <p:sp>
          <p:nvSpPr>
            <p:cNvPr id="57" name="TextBox 56">
              <a:extLst>
                <a:ext uri="{FF2B5EF4-FFF2-40B4-BE49-F238E27FC236}">
                  <a16:creationId xmlns:a16="http://schemas.microsoft.com/office/drawing/2014/main" id="{D1335F71-D9C5-44F8-B53B-7CE5C15495BD}"/>
                </a:ext>
              </a:extLst>
            </p:cNvPr>
            <p:cNvSpPr txBox="1"/>
            <p:nvPr/>
          </p:nvSpPr>
          <p:spPr>
            <a:xfrm rot="21402512">
              <a:off x="186080" y="1748253"/>
              <a:ext cx="1624378" cy="8898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a:ln>
                    <a:noFill/>
                  </a:ln>
                  <a:solidFill>
                    <a:srgbClr val="0070C0"/>
                  </a:solidFill>
                  <a:effectLst/>
                  <a:uLnTx/>
                  <a:uFillTx/>
                  <a:latin typeface="UVF You Make Me Smile" panose="02000603000000000000" pitchFamily="2" charset="0"/>
                  <a:ea typeface="UVF You Make Me Smile" panose="02000603000000000000" pitchFamily="2" charset="0"/>
                  <a:cs typeface="Arial"/>
                  <a:sym typeface="Arial"/>
                  <a:rtl val="0"/>
                </a:rPr>
                <a:t>Lớp 9</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right)">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54301" y="4051301"/>
            <a:ext cx="5827713" cy="1096963"/>
          </a:xfrm>
        </p:spPr>
        <p:txBody>
          <a:bodyPr rtlCol="0">
            <a:normAutofit/>
          </a:bodyPr>
          <a:lstStyle/>
          <a:p>
            <a:pPr eaLnBrk="1" fontAlgn="auto" hangingPunct="1">
              <a:spcAft>
                <a:spcPts val="0"/>
              </a:spcAft>
              <a:defRPr/>
            </a:pPr>
            <a:endParaRPr lang="en-US"/>
          </a:p>
        </p:txBody>
      </p:sp>
      <p:sp>
        <p:nvSpPr>
          <p:cNvPr id="14" name="Rectangle 21"/>
          <p:cNvSpPr>
            <a:spLocks noChangeArrowheads="1"/>
          </p:cNvSpPr>
          <p:nvPr/>
        </p:nvSpPr>
        <p:spPr bwMode="gray">
          <a:xfrm rot="3419336">
            <a:off x="2319338" y="137795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eaLnBrk="1" fontAlgn="auto" hangingPunct="1">
              <a:spcBef>
                <a:spcPts val="0"/>
              </a:spcBef>
              <a:spcAft>
                <a:spcPts val="0"/>
              </a:spcAft>
              <a:defRPr/>
            </a:pPr>
            <a:endParaRPr lang="en-US">
              <a:latin typeface="+mn-lt"/>
              <a:ea typeface="+mn-ea"/>
            </a:endParaRPr>
          </a:p>
        </p:txBody>
      </p:sp>
      <p:sp>
        <p:nvSpPr>
          <p:cNvPr id="31749" name="Text Box 22"/>
          <p:cNvSpPr txBox="1">
            <a:spLocks noChangeArrowheads="1"/>
          </p:cNvSpPr>
          <p:nvPr/>
        </p:nvSpPr>
        <p:spPr bwMode="gray">
          <a:xfrm>
            <a:off x="2381829" y="14208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31750"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1751"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31752"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31765"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31753"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2</a:t>
            </a:r>
          </a:p>
        </p:txBody>
      </p:sp>
      <p:sp>
        <p:nvSpPr>
          <p:cNvPr id="31754"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Nội dung chương trình rèn luyện đội viên</a:t>
            </a:r>
            <a:endParaRPr lang="en-US" altLang="en-US" sz="2300" b="1">
              <a:solidFill>
                <a:srgbClr val="0070C0"/>
              </a:solidFill>
              <a:latin typeface="Calibri" panose="020F0502020204030204" pitchFamily="34" charset="0"/>
            </a:endParaRPr>
          </a:p>
        </p:txBody>
      </p:sp>
      <p:sp>
        <p:nvSpPr>
          <p:cNvPr id="31755" name="Text Box 18"/>
          <p:cNvSpPr txBox="1">
            <a:spLocks noChangeArrowheads="1"/>
          </p:cNvSpPr>
          <p:nvPr/>
        </p:nvSpPr>
        <p:spPr bwMode="gray">
          <a:xfrm>
            <a:off x="3200400" y="1371601"/>
            <a:ext cx="6242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400" b="1">
                <a:solidFill>
                  <a:srgbClr val="FF0000"/>
                </a:solidFill>
                <a:latin typeface="Arial" panose="020B0604020202020204" pitchFamily="34" charset="0"/>
              </a:rPr>
              <a:t>Nội dung chương trình rèn luyện đội viên</a:t>
            </a:r>
            <a:endParaRPr lang="en-US" altLang="en-US" sz="2400">
              <a:solidFill>
                <a:srgbClr val="FF0000"/>
              </a:solidFill>
              <a:latin typeface="Calibri" panose="020F0502020204030204" pitchFamily="34" charset="0"/>
            </a:endParaRPr>
          </a:p>
        </p:txBody>
      </p:sp>
      <p:sp>
        <p:nvSpPr>
          <p:cNvPr id="31756" name="AutoShape 2"/>
          <p:cNvSpPr>
            <a:spLocks noChangeArrowheads="1"/>
          </p:cNvSpPr>
          <p:nvPr/>
        </p:nvSpPr>
        <p:spPr bwMode="gray">
          <a:xfrm>
            <a:off x="3124200" y="1981201"/>
            <a:ext cx="5930900" cy="441325"/>
          </a:xfrm>
          <a:prstGeom prst="roundRect">
            <a:avLst>
              <a:gd name="adj" fmla="val 50000"/>
            </a:avLst>
          </a:prstGeom>
          <a:solidFill>
            <a:srgbClr val="FEFEFE">
              <a:alpha val="92155"/>
            </a:srgbClr>
          </a:solidFill>
          <a:ln w="38100">
            <a:solidFill>
              <a:srgbClr val="336699"/>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31757" name="Text Box 18"/>
          <p:cNvSpPr txBox="1">
            <a:spLocks noChangeArrowheads="1"/>
          </p:cNvSpPr>
          <p:nvPr/>
        </p:nvSpPr>
        <p:spPr bwMode="gray">
          <a:xfrm>
            <a:off x="3189288" y="1981200"/>
            <a:ext cx="5859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b="1">
                <a:solidFill>
                  <a:srgbClr val="FF0000"/>
                </a:solidFill>
                <a:latin typeface="Arial" panose="020B0604020202020204" pitchFamily="34" charset="0"/>
              </a:rPr>
              <a:t>Chương trình rèn luyện đội viên hạng trưởng thành</a:t>
            </a:r>
            <a:endParaRPr lang="en-US" altLang="en-US">
              <a:solidFill>
                <a:srgbClr val="FF0000"/>
              </a:solidFill>
              <a:latin typeface="Calibri" panose="020F0502020204030204" pitchFamily="34" charset="0"/>
            </a:endParaRPr>
          </a:p>
        </p:txBody>
      </p:sp>
      <p:sp>
        <p:nvSpPr>
          <p:cNvPr id="33" name="AutoShape 2"/>
          <p:cNvSpPr>
            <a:spLocks noChangeArrowheads="1"/>
          </p:cNvSpPr>
          <p:nvPr/>
        </p:nvSpPr>
        <p:spPr bwMode="gray">
          <a:xfrm>
            <a:off x="1752600" y="2581275"/>
            <a:ext cx="8686800" cy="4025900"/>
          </a:xfrm>
          <a:prstGeom prst="roundRect">
            <a:avLst>
              <a:gd name="adj" fmla="val 4639"/>
            </a:avLst>
          </a:prstGeom>
          <a:gradFill rotWithShape="1">
            <a:gsLst>
              <a:gs pos="0">
                <a:srgbClr val="FDFDFD"/>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34" name="Group 8"/>
          <p:cNvGrpSpPr>
            <a:grpSpLocks/>
          </p:cNvGrpSpPr>
          <p:nvPr/>
        </p:nvGrpSpPr>
        <p:grpSpPr bwMode="auto">
          <a:xfrm>
            <a:off x="2133600" y="2514600"/>
            <a:ext cx="8001000" cy="603250"/>
            <a:chOff x="2140" y="2071"/>
            <a:chExt cx="1484" cy="330"/>
          </a:xfrm>
        </p:grpSpPr>
        <p:sp>
          <p:nvSpPr>
            <p:cNvPr id="31762" name="AutoShape 9"/>
            <p:cNvSpPr>
              <a:spLocks noChangeArrowheads="1"/>
            </p:cNvSpPr>
            <p:nvPr/>
          </p:nvSpPr>
          <p:spPr bwMode="ltGray">
            <a:xfrm>
              <a:off x="2140" y="2071"/>
              <a:ext cx="1484" cy="330"/>
            </a:xfrm>
            <a:prstGeom prst="roundRect">
              <a:avLst>
                <a:gd name="adj" fmla="val 16667"/>
              </a:avLst>
            </a:prstGeom>
            <a:solidFill>
              <a:schemeClr val="folHlink"/>
            </a:solidFill>
            <a:ln w="38100">
              <a:solidFill>
                <a:srgbClr val="FFFFFF">
                  <a:alpha val="70195"/>
                </a:srgbClr>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1763" name="AutoShape 10"/>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sp>
        <p:nvSpPr>
          <p:cNvPr id="37" name="Text Box 18"/>
          <p:cNvSpPr txBox="1">
            <a:spLocks noChangeArrowheads="1"/>
          </p:cNvSpPr>
          <p:nvPr/>
        </p:nvSpPr>
        <p:spPr bwMode="gray">
          <a:xfrm>
            <a:off x="2206625" y="2576514"/>
            <a:ext cx="7772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b="1">
                <a:solidFill>
                  <a:srgbClr val="0070C0"/>
                </a:solidFill>
                <a:latin typeface="Arial" panose="020B0604020202020204" pitchFamily="34" charset="0"/>
              </a:rPr>
              <a:t>5 yêu cầu rèn luyện cụ thể đối với đội viên, thiếu niên lớp 8</a:t>
            </a:r>
          </a:p>
        </p:txBody>
      </p:sp>
      <p:sp>
        <p:nvSpPr>
          <p:cNvPr id="38" name="Text Box 20"/>
          <p:cNvSpPr txBox="1">
            <a:spLocks noChangeArrowheads="1"/>
          </p:cNvSpPr>
          <p:nvPr/>
        </p:nvSpPr>
        <p:spPr bwMode="gray">
          <a:xfrm>
            <a:off x="1905001" y="3190875"/>
            <a:ext cx="8310563"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20000"/>
              </a:spcBef>
              <a:buClrTx/>
              <a:buSzTx/>
              <a:buFont typeface="Arial" panose="020B0604020202020204" pitchFamily="34" charset="0"/>
              <a:buNone/>
            </a:pPr>
            <a:r>
              <a:rPr lang="en-US" altLang="en-US" b="1">
                <a:solidFill>
                  <a:srgbClr val="C00000"/>
                </a:solidFill>
                <a:latin typeface="Arial" panose="020B0604020202020204" pitchFamily="34" charset="0"/>
              </a:rPr>
              <a:t>1</a:t>
            </a:r>
            <a:r>
              <a:rPr lang="en-US" altLang="en-US" b="1">
                <a:solidFill>
                  <a:srgbClr val="FF0000"/>
                </a:solidFill>
                <a:latin typeface="Arial" panose="020B0604020202020204" pitchFamily="34" charset="0"/>
              </a:rPr>
              <a:t>. Đọc và tìm hiểu các bài nói, bài viết và lời dạy của Bác Hồ đối với thiếu nhi; biết ngày thành lập Đoàn và tên gọi của Đoàn qua các thời kỳ; biết tiểu sử tóm tắt anh hùng Lý Tự Trọng.</a:t>
            </a:r>
          </a:p>
          <a:p>
            <a:pPr algn="just">
              <a:spcBef>
                <a:spcPct val="20000"/>
              </a:spcBef>
              <a:buClrTx/>
              <a:buSzTx/>
              <a:buFont typeface="Arial" panose="020B0604020202020204" pitchFamily="34" charset="0"/>
              <a:buNone/>
            </a:pPr>
            <a:r>
              <a:rPr lang="en-US" altLang="en-US" b="1">
                <a:solidFill>
                  <a:srgbClr val="FF0000"/>
                </a:solidFill>
                <a:latin typeface="Arial" panose="020B0604020202020204" pitchFamily="34" charset="0"/>
              </a:rPr>
              <a:t>2. Giúp đỡ các bạn có hoàn cảnh khó khăn; biết tên một số tổ chức quốc tế về trẻ em; tham gia giữ gìn trật tự an toàn giao thông.</a:t>
            </a:r>
          </a:p>
          <a:p>
            <a:pPr algn="just">
              <a:spcBef>
                <a:spcPct val="20000"/>
              </a:spcBef>
              <a:buClrTx/>
              <a:buSzTx/>
              <a:buFont typeface="Arial" panose="020B0604020202020204" pitchFamily="34" charset="0"/>
              <a:buNone/>
            </a:pPr>
            <a:r>
              <a:rPr lang="en-US" altLang="en-US" b="1">
                <a:solidFill>
                  <a:srgbClr val="FF0000"/>
                </a:solidFill>
                <a:latin typeface="Arial" panose="020B0604020202020204" pitchFamily="34" charset="0"/>
              </a:rPr>
              <a:t>3. Tích cực tham gia các hoạt động sáng tạo và trải nghiệm hướng nghiệp.</a:t>
            </a:r>
          </a:p>
          <a:p>
            <a:pPr algn="just">
              <a:spcBef>
                <a:spcPct val="20000"/>
              </a:spcBef>
              <a:buClrTx/>
              <a:buSzTx/>
              <a:buFont typeface="Arial" panose="020B0604020202020204" pitchFamily="34" charset="0"/>
              <a:buNone/>
            </a:pPr>
            <a:r>
              <a:rPr lang="en-US" altLang="en-US" b="1">
                <a:solidFill>
                  <a:srgbClr val="FF0000"/>
                </a:solidFill>
                <a:latin typeface="Arial" panose="020B0604020202020204" pitchFamily="34" charset="0"/>
              </a:rPr>
              <a:t>4. Biết các kỹ năng cơ bản về phòng, chống đuối nước và xử lý các tình huống: đau bụng, bong gân, điện giật, đuối nước; biết làm một số thủ công trại, nắm vững kỹ năng an toàn khi sử dụng internet và mạng xã hội.</a:t>
            </a:r>
          </a:p>
          <a:p>
            <a:pPr algn="just">
              <a:spcBef>
                <a:spcPct val="20000"/>
              </a:spcBef>
              <a:buClrTx/>
              <a:buSzTx/>
              <a:buFont typeface="Arial" panose="020B0604020202020204" pitchFamily="34" charset="0"/>
              <a:buNone/>
            </a:pPr>
            <a:r>
              <a:rPr lang="en-US" altLang="en-US" b="1">
                <a:solidFill>
                  <a:srgbClr val="FF0000"/>
                </a:solidFill>
                <a:latin typeface="Arial" panose="020B0604020202020204" pitchFamily="34" charset="0"/>
              </a:rPr>
              <a:t>5. Tìm hiểu về ý nghĩa của huy hiệu Đoàn, cờ Đoàn; biết tên các phong trào hành động cách mạng của Đoàn hiện nay.</a:t>
            </a:r>
          </a:p>
        </p:txBody>
      </p:sp>
      <p:pic>
        <p:nvPicPr>
          <p:cNvPr id="23" name="Picture 2" descr="E:\DOI 2019 - 2020\TAP HUAN DOI 19-20\CT RLĐV 2018-2022\lop 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8476"/>
            <a:ext cx="12192000" cy="57195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par>
                                <p:cTn id="8" presetID="3" presetClass="entr" presetSubtype="1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linds(horizontal)">
                                      <p:cBhvr>
                                        <p:cTn id="10" dur="500"/>
                                        <p:tgtEl>
                                          <p:spTgt spid="3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linds(horizontal)">
                                      <p:cBhvr>
                                        <p:cTn id="13" dur="500"/>
                                        <p:tgtEl>
                                          <p:spTgt spid="3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linds(horizontal)">
                                      <p:cBhvr>
                                        <p:cTn id="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7"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54301" y="4051301"/>
            <a:ext cx="5827713" cy="1096963"/>
          </a:xfrm>
        </p:spPr>
        <p:txBody>
          <a:bodyPr rtlCol="0">
            <a:normAutofit/>
          </a:bodyPr>
          <a:lstStyle/>
          <a:p>
            <a:pPr eaLnBrk="1" fontAlgn="auto" hangingPunct="1">
              <a:spcAft>
                <a:spcPts val="0"/>
              </a:spcAft>
              <a:defRPr/>
            </a:pPr>
            <a:endParaRPr lang="en-US"/>
          </a:p>
        </p:txBody>
      </p:sp>
      <p:sp>
        <p:nvSpPr>
          <p:cNvPr id="14" name="Rectangle 21"/>
          <p:cNvSpPr>
            <a:spLocks noChangeArrowheads="1"/>
          </p:cNvSpPr>
          <p:nvPr/>
        </p:nvSpPr>
        <p:spPr bwMode="gray">
          <a:xfrm rot="3419336">
            <a:off x="2319338" y="137795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eaLnBrk="1" fontAlgn="auto" hangingPunct="1">
              <a:spcBef>
                <a:spcPts val="0"/>
              </a:spcBef>
              <a:spcAft>
                <a:spcPts val="0"/>
              </a:spcAft>
              <a:defRPr/>
            </a:pPr>
            <a:endParaRPr lang="en-US">
              <a:latin typeface="+mn-lt"/>
              <a:ea typeface="+mn-ea"/>
            </a:endParaRPr>
          </a:p>
        </p:txBody>
      </p:sp>
      <p:sp>
        <p:nvSpPr>
          <p:cNvPr id="32773" name="Text Box 22"/>
          <p:cNvSpPr txBox="1">
            <a:spLocks noChangeArrowheads="1"/>
          </p:cNvSpPr>
          <p:nvPr/>
        </p:nvSpPr>
        <p:spPr bwMode="gray">
          <a:xfrm>
            <a:off x="2381829" y="14208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32774"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2775"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32776"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32789"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32777"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2</a:t>
            </a:r>
          </a:p>
        </p:txBody>
      </p:sp>
      <p:sp>
        <p:nvSpPr>
          <p:cNvPr id="32778"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Nội dung chương trình rèn luyện đội viên</a:t>
            </a:r>
            <a:endParaRPr lang="en-US" altLang="en-US" sz="2300" b="1">
              <a:solidFill>
                <a:srgbClr val="0070C0"/>
              </a:solidFill>
              <a:latin typeface="Calibri" panose="020F0502020204030204" pitchFamily="34" charset="0"/>
            </a:endParaRPr>
          </a:p>
        </p:txBody>
      </p:sp>
      <p:sp>
        <p:nvSpPr>
          <p:cNvPr id="32779" name="Text Box 18"/>
          <p:cNvSpPr txBox="1">
            <a:spLocks noChangeArrowheads="1"/>
          </p:cNvSpPr>
          <p:nvPr/>
        </p:nvSpPr>
        <p:spPr bwMode="gray">
          <a:xfrm>
            <a:off x="3200400" y="1371601"/>
            <a:ext cx="6242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400" b="1">
                <a:solidFill>
                  <a:srgbClr val="FF0000"/>
                </a:solidFill>
                <a:latin typeface="Arial" panose="020B0604020202020204" pitchFamily="34" charset="0"/>
              </a:rPr>
              <a:t>Nội dung chương trình rèn luyện đội viên</a:t>
            </a:r>
            <a:endParaRPr lang="en-US" altLang="en-US" sz="2400">
              <a:solidFill>
                <a:srgbClr val="FF0000"/>
              </a:solidFill>
              <a:latin typeface="Calibri" panose="020F0502020204030204" pitchFamily="34" charset="0"/>
            </a:endParaRPr>
          </a:p>
        </p:txBody>
      </p:sp>
      <p:sp>
        <p:nvSpPr>
          <p:cNvPr id="32780" name="AutoShape 2"/>
          <p:cNvSpPr>
            <a:spLocks noChangeArrowheads="1"/>
          </p:cNvSpPr>
          <p:nvPr/>
        </p:nvSpPr>
        <p:spPr bwMode="gray">
          <a:xfrm>
            <a:off x="3048000" y="1981201"/>
            <a:ext cx="6076950" cy="441325"/>
          </a:xfrm>
          <a:prstGeom prst="roundRect">
            <a:avLst>
              <a:gd name="adj" fmla="val 50000"/>
            </a:avLst>
          </a:prstGeom>
          <a:solidFill>
            <a:srgbClr val="FEFEFE">
              <a:alpha val="92155"/>
            </a:srgbClr>
          </a:solidFill>
          <a:ln w="38100">
            <a:solidFill>
              <a:srgbClr val="336699"/>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32781" name="Text Box 18"/>
          <p:cNvSpPr txBox="1">
            <a:spLocks noChangeArrowheads="1"/>
          </p:cNvSpPr>
          <p:nvPr/>
        </p:nvSpPr>
        <p:spPr bwMode="gray">
          <a:xfrm>
            <a:off x="3189288" y="1981200"/>
            <a:ext cx="5859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b="1">
                <a:solidFill>
                  <a:srgbClr val="FF0000"/>
                </a:solidFill>
                <a:latin typeface="Arial" panose="020B0604020202020204" pitchFamily="34" charset="0"/>
              </a:rPr>
              <a:t>Chương trình rèn luyện đội viên hạng trưởng thành</a:t>
            </a:r>
            <a:endParaRPr lang="en-US" altLang="en-US">
              <a:solidFill>
                <a:srgbClr val="FF0000"/>
              </a:solidFill>
              <a:latin typeface="Calibri" panose="020F0502020204030204" pitchFamily="34" charset="0"/>
            </a:endParaRPr>
          </a:p>
        </p:txBody>
      </p:sp>
      <p:sp>
        <p:nvSpPr>
          <p:cNvPr id="33" name="AutoShape 2"/>
          <p:cNvSpPr>
            <a:spLocks noChangeArrowheads="1"/>
          </p:cNvSpPr>
          <p:nvPr/>
        </p:nvSpPr>
        <p:spPr bwMode="gray">
          <a:xfrm>
            <a:off x="1752600" y="2581275"/>
            <a:ext cx="8686800" cy="4025900"/>
          </a:xfrm>
          <a:prstGeom prst="roundRect">
            <a:avLst>
              <a:gd name="adj" fmla="val 4639"/>
            </a:avLst>
          </a:prstGeom>
          <a:gradFill rotWithShape="1">
            <a:gsLst>
              <a:gs pos="0">
                <a:srgbClr val="FDFDFD"/>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34" name="Group 8"/>
          <p:cNvGrpSpPr>
            <a:grpSpLocks/>
          </p:cNvGrpSpPr>
          <p:nvPr/>
        </p:nvGrpSpPr>
        <p:grpSpPr bwMode="auto">
          <a:xfrm>
            <a:off x="2133600" y="2514600"/>
            <a:ext cx="8001000" cy="603250"/>
            <a:chOff x="2140" y="2071"/>
            <a:chExt cx="1484" cy="330"/>
          </a:xfrm>
        </p:grpSpPr>
        <p:sp>
          <p:nvSpPr>
            <p:cNvPr id="32786" name="AutoShape 9"/>
            <p:cNvSpPr>
              <a:spLocks noChangeArrowheads="1"/>
            </p:cNvSpPr>
            <p:nvPr/>
          </p:nvSpPr>
          <p:spPr bwMode="ltGray">
            <a:xfrm>
              <a:off x="2140" y="2071"/>
              <a:ext cx="1484" cy="330"/>
            </a:xfrm>
            <a:prstGeom prst="roundRect">
              <a:avLst>
                <a:gd name="adj" fmla="val 16667"/>
              </a:avLst>
            </a:prstGeom>
            <a:solidFill>
              <a:schemeClr val="folHlink"/>
            </a:solidFill>
            <a:ln w="38100">
              <a:solidFill>
                <a:srgbClr val="FFFFFF">
                  <a:alpha val="70195"/>
                </a:srgbClr>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2787" name="AutoShape 10"/>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sp>
        <p:nvSpPr>
          <p:cNvPr id="37" name="Text Box 18"/>
          <p:cNvSpPr txBox="1">
            <a:spLocks noChangeArrowheads="1"/>
          </p:cNvSpPr>
          <p:nvPr/>
        </p:nvSpPr>
        <p:spPr bwMode="gray">
          <a:xfrm>
            <a:off x="2206625" y="2576514"/>
            <a:ext cx="7772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b="1">
                <a:solidFill>
                  <a:srgbClr val="0070C0"/>
                </a:solidFill>
                <a:latin typeface="Arial" panose="020B0604020202020204" pitchFamily="34" charset="0"/>
              </a:rPr>
              <a:t>5 yêu cầu rèn luyện cụ thể đối với đội viên, thiếu niên lớp 9</a:t>
            </a:r>
          </a:p>
        </p:txBody>
      </p:sp>
      <p:sp>
        <p:nvSpPr>
          <p:cNvPr id="38" name="Text Box 20"/>
          <p:cNvSpPr txBox="1">
            <a:spLocks noChangeArrowheads="1"/>
          </p:cNvSpPr>
          <p:nvPr/>
        </p:nvSpPr>
        <p:spPr bwMode="gray">
          <a:xfrm>
            <a:off x="1905001" y="3190875"/>
            <a:ext cx="8310563"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 typeface="Arial" panose="020B0604020202020204" pitchFamily="34" charset="0"/>
              <a:buNone/>
            </a:pPr>
            <a:r>
              <a:rPr lang="en-US" altLang="en-US" b="1">
                <a:solidFill>
                  <a:srgbClr val="FF0000"/>
                </a:solidFill>
                <a:latin typeface="Arial" panose="020B0604020202020204" pitchFamily="34" charset="0"/>
              </a:rPr>
              <a:t>1. Đọc và tìm hiểu các bài nói, bài viết và lời dạy của Bác Hồ đối với đoàn viên, thanh niên; hiểu biết những điểm chính về lịch sử Đoàn, biết tiểu sử tóm tắt một số tấm gương anh hùng liệt sĩ đoàn viên thanh niên.</a:t>
            </a:r>
          </a:p>
          <a:p>
            <a:pPr algn="just">
              <a:spcBef>
                <a:spcPct val="20000"/>
              </a:spcBef>
              <a:buClrTx/>
              <a:buSzTx/>
              <a:buFont typeface="Arial" panose="020B0604020202020204" pitchFamily="34" charset="0"/>
              <a:buNone/>
            </a:pPr>
            <a:r>
              <a:rPr lang="en-US" altLang="en-US" b="1">
                <a:solidFill>
                  <a:srgbClr val="FF0000"/>
                </a:solidFill>
                <a:latin typeface="Arial" panose="020B0604020202020204" pitchFamily="34" charset="0"/>
              </a:rPr>
              <a:t>2. Tuyên truyền và hướng dẫn cho đội viên, thiếu nhi cùng thực hiện các quyền, bổn phận  của trẻ em; các hoạt động bảo vệ môi trường, chống biến đổi khí hậu; các hoạt động an sinh xã hội và cộng đồng.</a:t>
            </a:r>
          </a:p>
          <a:p>
            <a:pPr algn="just">
              <a:spcBef>
                <a:spcPct val="20000"/>
              </a:spcBef>
              <a:buClrTx/>
              <a:buSzTx/>
              <a:buFont typeface="Arial" panose="020B0604020202020204" pitchFamily="34" charset="0"/>
              <a:buNone/>
            </a:pPr>
            <a:r>
              <a:rPr lang="en-US" altLang="en-US" b="1">
                <a:solidFill>
                  <a:srgbClr val="FF0000"/>
                </a:solidFill>
                <a:latin typeface="Arial" panose="020B0604020202020204" pitchFamily="34" charset="0"/>
              </a:rPr>
              <a:t>3. Biết vận dụng kiến thức để giải quyết những tình huống trong thực tiễn.</a:t>
            </a:r>
          </a:p>
          <a:p>
            <a:pPr algn="just">
              <a:spcBef>
                <a:spcPct val="20000"/>
              </a:spcBef>
              <a:buClrTx/>
              <a:buSzTx/>
              <a:buFont typeface="Arial" panose="020B0604020202020204" pitchFamily="34" charset="0"/>
              <a:buNone/>
            </a:pPr>
            <a:r>
              <a:rPr lang="en-US" altLang="en-US" b="1">
                <a:solidFill>
                  <a:srgbClr val="FF0000"/>
                </a:solidFill>
                <a:latin typeface="Arial" panose="020B0604020202020204" pitchFamily="34" charset="0"/>
              </a:rPr>
              <a:t>4. Biết làm trọng tài, hướng dẫn được ít nhất một môn thể thao; biết một số kỹ năng dã ngoại; nắm vững và biết hướng dẫn các kỹ năng an toàn. </a:t>
            </a:r>
          </a:p>
          <a:p>
            <a:pPr algn="just">
              <a:spcBef>
                <a:spcPct val="20000"/>
              </a:spcBef>
              <a:buClrTx/>
              <a:buSzTx/>
              <a:buFont typeface="Arial" panose="020B0604020202020204" pitchFamily="34" charset="0"/>
              <a:buNone/>
            </a:pPr>
            <a:r>
              <a:rPr lang="en-US" altLang="en-US" b="1">
                <a:solidFill>
                  <a:srgbClr val="FF0000"/>
                </a:solidFill>
                <a:latin typeface="Arial" panose="020B0604020202020204" pitchFamily="34" charset="0"/>
              </a:rPr>
              <a:t>5. Tìm hiểu về Đoàn, nhiệm vụ, quyền hạn của đoàn viên; nội dung ý nghĩa các phong trào của Đoàn; thuộc một số bài hát truyền thống của Đoàn.</a:t>
            </a:r>
          </a:p>
        </p:txBody>
      </p:sp>
      <p:pic>
        <p:nvPicPr>
          <p:cNvPr id="23" name="Picture 2" descr="E:\DOI 2019 - 2020\TAP HUAN DOI 19-20\CT RLĐV 2018-2022\lop 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2" y="1219784"/>
            <a:ext cx="12179968" cy="56382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par>
                                <p:cTn id="8" presetID="3" presetClass="entr" presetSubtype="1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linds(horizontal)">
                                      <p:cBhvr>
                                        <p:cTn id="10" dur="500"/>
                                        <p:tgtEl>
                                          <p:spTgt spid="3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linds(horizontal)">
                                      <p:cBhvr>
                                        <p:cTn id="13" dur="500"/>
                                        <p:tgtEl>
                                          <p:spTgt spid="3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linds(horizontal)">
                                      <p:cBhvr>
                                        <p:cTn id="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7" grpId="0"/>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8" name="Freeform 60">
            <a:extLst>
              <a:ext uri="{FF2B5EF4-FFF2-40B4-BE49-F238E27FC236}">
                <a16:creationId xmlns:a16="http://schemas.microsoft.com/office/drawing/2014/main" id="{76B77A6D-B173-424B-949A-045ADD6E1886}"/>
              </a:ext>
            </a:extLst>
          </p:cNvPr>
          <p:cNvSpPr>
            <a:spLocks/>
          </p:cNvSpPr>
          <p:nvPr/>
        </p:nvSpPr>
        <p:spPr bwMode="auto">
          <a:xfrm>
            <a:off x="5407788" y="998627"/>
            <a:ext cx="1430120" cy="1430119"/>
          </a:xfrm>
          <a:custGeom>
            <a:avLst/>
            <a:gdLst>
              <a:gd name="T0" fmla="*/ 547 w 2397"/>
              <a:gd name="T1" fmla="*/ 194 h 2398"/>
              <a:gd name="T2" fmla="*/ 359 w 2397"/>
              <a:gd name="T3" fmla="*/ 344 h 2398"/>
              <a:gd name="T4" fmla="*/ 209 w 2397"/>
              <a:gd name="T5" fmla="*/ 524 h 2398"/>
              <a:gd name="T6" fmla="*/ 97 w 2397"/>
              <a:gd name="T7" fmla="*/ 726 h 2398"/>
              <a:gd name="T8" fmla="*/ 27 w 2397"/>
              <a:gd name="T9" fmla="*/ 945 h 2398"/>
              <a:gd name="T10" fmla="*/ 0 w 2397"/>
              <a:gd name="T11" fmla="*/ 1173 h 2398"/>
              <a:gd name="T12" fmla="*/ 18 w 2397"/>
              <a:gd name="T13" fmla="*/ 1405 h 2398"/>
              <a:gd name="T14" fmla="*/ 82 w 2397"/>
              <a:gd name="T15" fmla="*/ 1634 h 2398"/>
              <a:gd name="T16" fmla="*/ 161 w 2397"/>
              <a:gd name="T17" fmla="*/ 1798 h 2398"/>
              <a:gd name="T18" fmla="*/ 265 w 2397"/>
              <a:gd name="T19" fmla="*/ 1950 h 2398"/>
              <a:gd name="T20" fmla="*/ 430 w 2397"/>
              <a:gd name="T21" fmla="*/ 2120 h 2398"/>
              <a:gd name="T22" fmla="*/ 622 w 2397"/>
              <a:gd name="T23" fmla="*/ 2250 h 2398"/>
              <a:gd name="T24" fmla="*/ 834 w 2397"/>
              <a:gd name="T25" fmla="*/ 2341 h 2398"/>
              <a:gd name="T26" fmla="*/ 1058 w 2397"/>
              <a:gd name="T27" fmla="*/ 2389 h 2398"/>
              <a:gd name="T28" fmla="*/ 1288 w 2397"/>
              <a:gd name="T29" fmla="*/ 2394 h 2398"/>
              <a:gd name="T30" fmla="*/ 1519 w 2397"/>
              <a:gd name="T31" fmla="*/ 2354 h 2398"/>
              <a:gd name="T32" fmla="*/ 1743 w 2397"/>
              <a:gd name="T33" fmla="*/ 2267 h 2398"/>
              <a:gd name="T34" fmla="*/ 1851 w 2397"/>
              <a:gd name="T35" fmla="*/ 2205 h 2398"/>
              <a:gd name="T36" fmla="*/ 2039 w 2397"/>
              <a:gd name="T37" fmla="*/ 2055 h 2398"/>
              <a:gd name="T38" fmla="*/ 2189 w 2397"/>
              <a:gd name="T39" fmla="*/ 1875 h 2398"/>
              <a:gd name="T40" fmla="*/ 2299 w 2397"/>
              <a:gd name="T41" fmla="*/ 1672 h 2398"/>
              <a:gd name="T42" fmla="*/ 2369 w 2397"/>
              <a:gd name="T43" fmla="*/ 1453 h 2398"/>
              <a:gd name="T44" fmla="*/ 2397 w 2397"/>
              <a:gd name="T45" fmla="*/ 1225 h 2398"/>
              <a:gd name="T46" fmla="*/ 2380 w 2397"/>
              <a:gd name="T47" fmla="*/ 993 h 2398"/>
              <a:gd name="T48" fmla="*/ 2316 w 2397"/>
              <a:gd name="T49" fmla="*/ 765 h 2398"/>
              <a:gd name="T50" fmla="*/ 2236 w 2397"/>
              <a:gd name="T51" fmla="*/ 601 h 2398"/>
              <a:gd name="T52" fmla="*/ 2134 w 2397"/>
              <a:gd name="T53" fmla="*/ 449 h 2398"/>
              <a:gd name="T54" fmla="*/ 1968 w 2397"/>
              <a:gd name="T55" fmla="*/ 279 h 2398"/>
              <a:gd name="T56" fmla="*/ 1776 w 2397"/>
              <a:gd name="T57" fmla="*/ 148 h 2398"/>
              <a:gd name="T58" fmla="*/ 1565 w 2397"/>
              <a:gd name="T59" fmla="*/ 57 h 2398"/>
              <a:gd name="T60" fmla="*/ 1339 w 2397"/>
              <a:gd name="T61" fmla="*/ 9 h 2398"/>
              <a:gd name="T62" fmla="*/ 1108 w 2397"/>
              <a:gd name="T63" fmla="*/ 4 h 2398"/>
              <a:gd name="T64" fmla="*/ 878 w 2397"/>
              <a:gd name="T65" fmla="*/ 44 h 2398"/>
              <a:gd name="T66" fmla="*/ 653 w 2397"/>
              <a:gd name="T67" fmla="*/ 131 h 2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7" h="2398">
                <a:moveTo>
                  <a:pt x="600" y="162"/>
                </a:moveTo>
                <a:lnTo>
                  <a:pt x="547" y="194"/>
                </a:lnTo>
                <a:lnTo>
                  <a:pt x="449" y="265"/>
                </a:lnTo>
                <a:lnTo>
                  <a:pt x="359" y="344"/>
                </a:lnTo>
                <a:lnTo>
                  <a:pt x="279" y="431"/>
                </a:lnTo>
                <a:lnTo>
                  <a:pt x="209" y="524"/>
                </a:lnTo>
                <a:lnTo>
                  <a:pt x="148" y="623"/>
                </a:lnTo>
                <a:lnTo>
                  <a:pt x="97" y="726"/>
                </a:lnTo>
                <a:lnTo>
                  <a:pt x="57" y="834"/>
                </a:lnTo>
                <a:lnTo>
                  <a:pt x="27" y="945"/>
                </a:lnTo>
                <a:lnTo>
                  <a:pt x="8" y="1058"/>
                </a:lnTo>
                <a:lnTo>
                  <a:pt x="0" y="1173"/>
                </a:lnTo>
                <a:lnTo>
                  <a:pt x="3" y="1290"/>
                </a:lnTo>
                <a:lnTo>
                  <a:pt x="18" y="1405"/>
                </a:lnTo>
                <a:lnTo>
                  <a:pt x="44" y="1521"/>
                </a:lnTo>
                <a:lnTo>
                  <a:pt x="82" y="1634"/>
                </a:lnTo>
                <a:lnTo>
                  <a:pt x="131" y="1744"/>
                </a:lnTo>
                <a:lnTo>
                  <a:pt x="161" y="1798"/>
                </a:lnTo>
                <a:lnTo>
                  <a:pt x="193" y="1851"/>
                </a:lnTo>
                <a:lnTo>
                  <a:pt x="265" y="1950"/>
                </a:lnTo>
                <a:lnTo>
                  <a:pt x="344" y="2039"/>
                </a:lnTo>
                <a:lnTo>
                  <a:pt x="430" y="2120"/>
                </a:lnTo>
                <a:lnTo>
                  <a:pt x="522" y="2190"/>
                </a:lnTo>
                <a:lnTo>
                  <a:pt x="622" y="2250"/>
                </a:lnTo>
                <a:lnTo>
                  <a:pt x="726" y="2301"/>
                </a:lnTo>
                <a:lnTo>
                  <a:pt x="834" y="2341"/>
                </a:lnTo>
                <a:lnTo>
                  <a:pt x="945" y="2371"/>
                </a:lnTo>
                <a:lnTo>
                  <a:pt x="1058" y="2389"/>
                </a:lnTo>
                <a:lnTo>
                  <a:pt x="1173" y="2398"/>
                </a:lnTo>
                <a:lnTo>
                  <a:pt x="1288" y="2394"/>
                </a:lnTo>
                <a:lnTo>
                  <a:pt x="1405" y="2380"/>
                </a:lnTo>
                <a:lnTo>
                  <a:pt x="1519" y="2354"/>
                </a:lnTo>
                <a:lnTo>
                  <a:pt x="1633" y="2317"/>
                </a:lnTo>
                <a:lnTo>
                  <a:pt x="1743" y="2267"/>
                </a:lnTo>
                <a:lnTo>
                  <a:pt x="1798" y="2236"/>
                </a:lnTo>
                <a:lnTo>
                  <a:pt x="1851" y="2205"/>
                </a:lnTo>
                <a:lnTo>
                  <a:pt x="1950" y="2134"/>
                </a:lnTo>
                <a:lnTo>
                  <a:pt x="2039" y="2055"/>
                </a:lnTo>
                <a:lnTo>
                  <a:pt x="2118" y="1968"/>
                </a:lnTo>
                <a:lnTo>
                  <a:pt x="2189" y="1875"/>
                </a:lnTo>
                <a:lnTo>
                  <a:pt x="2249" y="1776"/>
                </a:lnTo>
                <a:lnTo>
                  <a:pt x="2299" y="1672"/>
                </a:lnTo>
                <a:lnTo>
                  <a:pt x="2340" y="1565"/>
                </a:lnTo>
                <a:lnTo>
                  <a:pt x="2369" y="1453"/>
                </a:lnTo>
                <a:lnTo>
                  <a:pt x="2389" y="1341"/>
                </a:lnTo>
                <a:lnTo>
                  <a:pt x="2397" y="1225"/>
                </a:lnTo>
                <a:lnTo>
                  <a:pt x="2394" y="1109"/>
                </a:lnTo>
                <a:lnTo>
                  <a:pt x="2380" y="993"/>
                </a:lnTo>
                <a:lnTo>
                  <a:pt x="2354" y="878"/>
                </a:lnTo>
                <a:lnTo>
                  <a:pt x="2316" y="765"/>
                </a:lnTo>
                <a:lnTo>
                  <a:pt x="2266" y="655"/>
                </a:lnTo>
                <a:lnTo>
                  <a:pt x="2236" y="601"/>
                </a:lnTo>
                <a:lnTo>
                  <a:pt x="2205" y="547"/>
                </a:lnTo>
                <a:lnTo>
                  <a:pt x="2134" y="449"/>
                </a:lnTo>
                <a:lnTo>
                  <a:pt x="2054" y="359"/>
                </a:lnTo>
                <a:lnTo>
                  <a:pt x="1968" y="279"/>
                </a:lnTo>
                <a:lnTo>
                  <a:pt x="1874" y="209"/>
                </a:lnTo>
                <a:lnTo>
                  <a:pt x="1776" y="148"/>
                </a:lnTo>
                <a:lnTo>
                  <a:pt x="1672" y="98"/>
                </a:lnTo>
                <a:lnTo>
                  <a:pt x="1565" y="57"/>
                </a:lnTo>
                <a:lnTo>
                  <a:pt x="1453" y="28"/>
                </a:lnTo>
                <a:lnTo>
                  <a:pt x="1339" y="9"/>
                </a:lnTo>
                <a:lnTo>
                  <a:pt x="1225" y="0"/>
                </a:lnTo>
                <a:lnTo>
                  <a:pt x="1108" y="4"/>
                </a:lnTo>
                <a:lnTo>
                  <a:pt x="993" y="19"/>
                </a:lnTo>
                <a:lnTo>
                  <a:pt x="878" y="44"/>
                </a:lnTo>
                <a:lnTo>
                  <a:pt x="765" y="82"/>
                </a:lnTo>
                <a:lnTo>
                  <a:pt x="653" y="131"/>
                </a:lnTo>
                <a:lnTo>
                  <a:pt x="600" y="162"/>
                </a:lnTo>
                <a:close/>
              </a:path>
            </a:pathLst>
          </a:custGeom>
          <a:solidFill>
            <a:srgbClr val="D6128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Shape 8">
            <a:extLst>
              <a:ext uri="{FF2B5EF4-FFF2-40B4-BE49-F238E27FC236}">
                <a16:creationId xmlns:a16="http://schemas.microsoft.com/office/drawing/2014/main" id="{5135B4C0-2D0F-4B98-97F0-02B34F6B6D57}"/>
              </a:ext>
            </a:extLst>
          </p:cNvPr>
          <p:cNvSpPr>
            <a:spLocks/>
          </p:cNvSpPr>
          <p:nvPr/>
        </p:nvSpPr>
        <p:spPr bwMode="auto">
          <a:xfrm>
            <a:off x="3293937" y="998627"/>
            <a:ext cx="1231441" cy="2335799"/>
          </a:xfrm>
          <a:custGeom>
            <a:avLst/>
            <a:gdLst>
              <a:gd name="connsiteX0" fmla="*/ 1091813 w 1364969"/>
              <a:gd name="connsiteY0" fmla="*/ 0 h 2589076"/>
              <a:gd name="connsiteX1" fmla="*/ 1251937 w 1364969"/>
              <a:gd name="connsiteY1" fmla="*/ 0 h 2589076"/>
              <a:gd name="connsiteX2" fmla="*/ 1238657 w 1364969"/>
              <a:gd name="connsiteY2" fmla="*/ 30830 h 2589076"/>
              <a:gd name="connsiteX3" fmla="*/ 1204929 w 1364969"/>
              <a:gd name="connsiteY3" fmla="*/ 122734 h 2589076"/>
              <a:gd name="connsiteX4" fmla="*/ 1174508 w 1364969"/>
              <a:gd name="connsiteY4" fmla="*/ 215960 h 2589076"/>
              <a:gd name="connsiteX5" fmla="*/ 1148717 w 1364969"/>
              <a:gd name="connsiteY5" fmla="*/ 311169 h 2589076"/>
              <a:gd name="connsiteX6" fmla="*/ 1128216 w 1364969"/>
              <a:gd name="connsiteY6" fmla="*/ 407040 h 2589076"/>
              <a:gd name="connsiteX7" fmla="*/ 1112344 w 1364969"/>
              <a:gd name="connsiteY7" fmla="*/ 504233 h 2589076"/>
              <a:gd name="connsiteX8" fmla="*/ 1099779 w 1364969"/>
              <a:gd name="connsiteY8" fmla="*/ 601425 h 2589076"/>
              <a:gd name="connsiteX9" fmla="*/ 1093166 w 1364969"/>
              <a:gd name="connsiteY9" fmla="*/ 699941 h 2589076"/>
              <a:gd name="connsiteX10" fmla="*/ 1090520 w 1364969"/>
              <a:gd name="connsiteY10" fmla="*/ 798456 h 2589076"/>
              <a:gd name="connsiteX11" fmla="*/ 1093166 w 1364969"/>
              <a:gd name="connsiteY11" fmla="*/ 896971 h 2589076"/>
              <a:gd name="connsiteX12" fmla="*/ 1101101 w 1364969"/>
              <a:gd name="connsiteY12" fmla="*/ 996809 h 2589076"/>
              <a:gd name="connsiteX13" fmla="*/ 1113005 w 1364969"/>
              <a:gd name="connsiteY13" fmla="*/ 1095324 h 2589076"/>
              <a:gd name="connsiteX14" fmla="*/ 1130200 w 1364969"/>
              <a:gd name="connsiteY14" fmla="*/ 1193839 h 2589076"/>
              <a:gd name="connsiteX15" fmla="*/ 1152685 w 1364969"/>
              <a:gd name="connsiteY15" fmla="*/ 1292355 h 2589076"/>
              <a:gd name="connsiteX16" fmla="*/ 1179137 w 1364969"/>
              <a:gd name="connsiteY16" fmla="*/ 1390209 h 2589076"/>
              <a:gd name="connsiteX17" fmla="*/ 1211542 w 1364969"/>
              <a:gd name="connsiteY17" fmla="*/ 1486079 h 2589076"/>
              <a:gd name="connsiteX18" fmla="*/ 1248576 w 1364969"/>
              <a:gd name="connsiteY18" fmla="*/ 1581950 h 2589076"/>
              <a:gd name="connsiteX19" fmla="*/ 1290901 w 1364969"/>
              <a:gd name="connsiteY19" fmla="*/ 1676498 h 2589076"/>
              <a:gd name="connsiteX20" fmla="*/ 1338516 w 1364969"/>
              <a:gd name="connsiteY20" fmla="*/ 1769724 h 2589076"/>
              <a:gd name="connsiteX21" fmla="*/ 1364969 w 1364969"/>
              <a:gd name="connsiteY21" fmla="*/ 1815345 h 2589076"/>
              <a:gd name="connsiteX22" fmla="*/ 1364969 w 1364969"/>
              <a:gd name="connsiteY22" fmla="*/ 1816006 h 2589076"/>
              <a:gd name="connsiteX23" fmla="*/ 1364718 w 1364969"/>
              <a:gd name="connsiteY23" fmla="*/ 1816152 h 2589076"/>
              <a:gd name="connsiteX24" fmla="*/ 1364969 w 1364969"/>
              <a:gd name="connsiteY24" fmla="*/ 1816581 h 2589076"/>
              <a:gd name="connsiteX25" fmla="*/ 1270200 w 1364969"/>
              <a:gd name="connsiteY25" fmla="*/ 1871195 h 2589076"/>
              <a:gd name="connsiteX26" fmla="*/ 1236673 w 1364969"/>
              <a:gd name="connsiteY26" fmla="*/ 1890719 h 2589076"/>
              <a:gd name="connsiteX27" fmla="*/ 1236673 w 1364969"/>
              <a:gd name="connsiteY27" fmla="*/ 1890516 h 2589076"/>
              <a:gd name="connsiteX28" fmla="*/ 24481 w 1364969"/>
              <a:gd name="connsiteY28" fmla="*/ 2589076 h 2589076"/>
              <a:gd name="connsiteX29" fmla="*/ 0 w 1364969"/>
              <a:gd name="connsiteY29" fmla="*/ 2546160 h 2589076"/>
              <a:gd name="connsiteX30" fmla="*/ 1212183 w 1364969"/>
              <a:gd name="connsiteY30" fmla="*/ 1847260 h 2589076"/>
              <a:gd name="connsiteX31" fmla="*/ 1208236 w 1364969"/>
              <a:gd name="connsiteY31" fmla="*/ 1840470 h 2589076"/>
              <a:gd name="connsiteX32" fmla="*/ 1156652 w 1364969"/>
              <a:gd name="connsiteY32" fmla="*/ 1740632 h 2589076"/>
              <a:gd name="connsiteX33" fmla="*/ 1111021 w 1364969"/>
              <a:gd name="connsiteY33" fmla="*/ 1639472 h 2589076"/>
              <a:gd name="connsiteX34" fmla="*/ 1072003 w 1364969"/>
              <a:gd name="connsiteY34" fmla="*/ 1536329 h 2589076"/>
              <a:gd name="connsiteX35" fmla="*/ 1036953 w 1364969"/>
              <a:gd name="connsiteY35" fmla="*/ 1433185 h 2589076"/>
              <a:gd name="connsiteX36" fmla="*/ 1008516 w 1364969"/>
              <a:gd name="connsiteY36" fmla="*/ 1328058 h 2589076"/>
              <a:gd name="connsiteX37" fmla="*/ 984047 w 1364969"/>
              <a:gd name="connsiteY37" fmla="*/ 1222931 h 2589076"/>
              <a:gd name="connsiteX38" fmla="*/ 965530 w 1364969"/>
              <a:gd name="connsiteY38" fmla="*/ 1117804 h 2589076"/>
              <a:gd name="connsiteX39" fmla="*/ 952965 w 1364969"/>
              <a:gd name="connsiteY39" fmla="*/ 1011355 h 2589076"/>
              <a:gd name="connsiteX40" fmla="*/ 945029 w 1364969"/>
              <a:gd name="connsiteY40" fmla="*/ 904905 h 2589076"/>
              <a:gd name="connsiteX41" fmla="*/ 942384 w 1364969"/>
              <a:gd name="connsiteY41" fmla="*/ 798456 h 2589076"/>
              <a:gd name="connsiteX42" fmla="*/ 945029 w 1364969"/>
              <a:gd name="connsiteY42" fmla="*/ 693329 h 2589076"/>
              <a:gd name="connsiteX43" fmla="*/ 951643 w 1364969"/>
              <a:gd name="connsiteY43" fmla="*/ 588202 h 2589076"/>
              <a:gd name="connsiteX44" fmla="*/ 964869 w 1364969"/>
              <a:gd name="connsiteY44" fmla="*/ 483075 h 2589076"/>
              <a:gd name="connsiteX45" fmla="*/ 982063 w 1364969"/>
              <a:gd name="connsiteY45" fmla="*/ 378609 h 2589076"/>
              <a:gd name="connsiteX46" fmla="*/ 1005210 w 1364969"/>
              <a:gd name="connsiteY46" fmla="*/ 276127 h 2589076"/>
              <a:gd name="connsiteX47" fmla="*/ 1031663 w 1364969"/>
              <a:gd name="connsiteY47" fmla="*/ 174306 h 2589076"/>
              <a:gd name="connsiteX48" fmla="*/ 1064067 w 1364969"/>
              <a:gd name="connsiteY48" fmla="*/ 73807 h 2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64969" h="2589076">
                <a:moveTo>
                  <a:pt x="1091813" y="0"/>
                </a:moveTo>
                <a:lnTo>
                  <a:pt x="1251937" y="0"/>
                </a:lnTo>
                <a:lnTo>
                  <a:pt x="1238657" y="30830"/>
                </a:lnTo>
                <a:lnTo>
                  <a:pt x="1204929" y="122734"/>
                </a:lnTo>
                <a:lnTo>
                  <a:pt x="1174508" y="215960"/>
                </a:lnTo>
                <a:lnTo>
                  <a:pt x="1148717" y="311169"/>
                </a:lnTo>
                <a:lnTo>
                  <a:pt x="1128216" y="407040"/>
                </a:lnTo>
                <a:lnTo>
                  <a:pt x="1112344" y="504233"/>
                </a:lnTo>
                <a:lnTo>
                  <a:pt x="1099779" y="601425"/>
                </a:lnTo>
                <a:lnTo>
                  <a:pt x="1093166" y="699941"/>
                </a:lnTo>
                <a:lnTo>
                  <a:pt x="1090520" y="798456"/>
                </a:lnTo>
                <a:lnTo>
                  <a:pt x="1093166" y="896971"/>
                </a:lnTo>
                <a:lnTo>
                  <a:pt x="1101101" y="996809"/>
                </a:lnTo>
                <a:lnTo>
                  <a:pt x="1113005" y="1095324"/>
                </a:lnTo>
                <a:lnTo>
                  <a:pt x="1130200" y="1193839"/>
                </a:lnTo>
                <a:lnTo>
                  <a:pt x="1152685" y="1292355"/>
                </a:lnTo>
                <a:lnTo>
                  <a:pt x="1179137" y="1390209"/>
                </a:lnTo>
                <a:lnTo>
                  <a:pt x="1211542" y="1486079"/>
                </a:lnTo>
                <a:lnTo>
                  <a:pt x="1248576" y="1581950"/>
                </a:lnTo>
                <a:lnTo>
                  <a:pt x="1290901" y="1676498"/>
                </a:lnTo>
                <a:lnTo>
                  <a:pt x="1338516" y="1769724"/>
                </a:lnTo>
                <a:lnTo>
                  <a:pt x="1364969" y="1815345"/>
                </a:lnTo>
                <a:lnTo>
                  <a:pt x="1364969" y="1816006"/>
                </a:lnTo>
                <a:lnTo>
                  <a:pt x="1364718" y="1816152"/>
                </a:lnTo>
                <a:lnTo>
                  <a:pt x="1364969" y="1816581"/>
                </a:lnTo>
                <a:lnTo>
                  <a:pt x="1270200" y="1871195"/>
                </a:lnTo>
                <a:lnTo>
                  <a:pt x="1236673" y="1890719"/>
                </a:lnTo>
                <a:lnTo>
                  <a:pt x="1236673" y="1890516"/>
                </a:lnTo>
                <a:lnTo>
                  <a:pt x="24481" y="2589076"/>
                </a:lnTo>
                <a:lnTo>
                  <a:pt x="0" y="2546160"/>
                </a:lnTo>
                <a:lnTo>
                  <a:pt x="1212183" y="1847260"/>
                </a:lnTo>
                <a:lnTo>
                  <a:pt x="1208236" y="1840470"/>
                </a:lnTo>
                <a:lnTo>
                  <a:pt x="1156652" y="1740632"/>
                </a:lnTo>
                <a:lnTo>
                  <a:pt x="1111021" y="1639472"/>
                </a:lnTo>
                <a:lnTo>
                  <a:pt x="1072003" y="1536329"/>
                </a:lnTo>
                <a:lnTo>
                  <a:pt x="1036953" y="1433185"/>
                </a:lnTo>
                <a:lnTo>
                  <a:pt x="1008516" y="1328058"/>
                </a:lnTo>
                <a:lnTo>
                  <a:pt x="984047" y="1222931"/>
                </a:lnTo>
                <a:lnTo>
                  <a:pt x="965530" y="1117804"/>
                </a:lnTo>
                <a:lnTo>
                  <a:pt x="952965" y="1011355"/>
                </a:lnTo>
                <a:lnTo>
                  <a:pt x="945029" y="904905"/>
                </a:lnTo>
                <a:lnTo>
                  <a:pt x="942384" y="798456"/>
                </a:lnTo>
                <a:lnTo>
                  <a:pt x="945029" y="693329"/>
                </a:lnTo>
                <a:lnTo>
                  <a:pt x="951643" y="588202"/>
                </a:lnTo>
                <a:lnTo>
                  <a:pt x="964869" y="483075"/>
                </a:lnTo>
                <a:lnTo>
                  <a:pt x="982063" y="378609"/>
                </a:lnTo>
                <a:lnTo>
                  <a:pt x="1005210" y="276127"/>
                </a:lnTo>
                <a:lnTo>
                  <a:pt x="1031663" y="174306"/>
                </a:lnTo>
                <a:lnTo>
                  <a:pt x="1064067" y="73807"/>
                </a:ln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0" name="Freeform: Shape 9">
            <a:extLst>
              <a:ext uri="{FF2B5EF4-FFF2-40B4-BE49-F238E27FC236}">
                <a16:creationId xmlns:a16="http://schemas.microsoft.com/office/drawing/2014/main" id="{E49856B7-2674-492C-8ACE-55D6FA786BCB}"/>
              </a:ext>
            </a:extLst>
          </p:cNvPr>
          <p:cNvSpPr>
            <a:spLocks/>
          </p:cNvSpPr>
          <p:nvPr/>
        </p:nvSpPr>
        <p:spPr bwMode="auto">
          <a:xfrm>
            <a:off x="4278371" y="998627"/>
            <a:ext cx="989807" cy="3406151"/>
          </a:xfrm>
          <a:custGeom>
            <a:avLst/>
            <a:gdLst>
              <a:gd name="connsiteX0" fmla="*/ 161034 w 1097134"/>
              <a:gd name="connsiteY0" fmla="*/ 0 h 3775488"/>
              <a:gd name="connsiteX1" fmla="*/ 322580 w 1097134"/>
              <a:gd name="connsiteY1" fmla="*/ 0 h 3775488"/>
              <a:gd name="connsiteX2" fmla="*/ 319612 w 1097134"/>
              <a:gd name="connsiteY2" fmla="*/ 5896 h 3775488"/>
              <a:gd name="connsiteX3" fmla="*/ 271968 w 1097134"/>
              <a:gd name="connsiteY3" fmla="*/ 119616 h 3775488"/>
              <a:gd name="connsiteX4" fmla="*/ 232926 w 1097134"/>
              <a:gd name="connsiteY4" fmla="*/ 235320 h 3775488"/>
              <a:gd name="connsiteX5" fmla="*/ 201164 w 1097134"/>
              <a:gd name="connsiteY5" fmla="*/ 352347 h 3775488"/>
              <a:gd name="connsiteX6" fmla="*/ 176018 w 1097134"/>
              <a:gd name="connsiteY6" fmla="*/ 472679 h 3775488"/>
              <a:gd name="connsiteX7" fmla="*/ 158813 w 1097134"/>
              <a:gd name="connsiteY7" fmla="*/ 593011 h 3775488"/>
              <a:gd name="connsiteX8" fmla="*/ 150211 w 1097134"/>
              <a:gd name="connsiteY8" fmla="*/ 715988 h 3775488"/>
              <a:gd name="connsiteX9" fmla="*/ 148888 w 1097134"/>
              <a:gd name="connsiteY9" fmla="*/ 838304 h 3775488"/>
              <a:gd name="connsiteX10" fmla="*/ 155505 w 1097134"/>
              <a:gd name="connsiteY10" fmla="*/ 961942 h 3775488"/>
              <a:gd name="connsiteX11" fmla="*/ 170063 w 1097134"/>
              <a:gd name="connsiteY11" fmla="*/ 1084918 h 3775488"/>
              <a:gd name="connsiteX12" fmla="*/ 193223 w 1097134"/>
              <a:gd name="connsiteY12" fmla="*/ 1206573 h 3775488"/>
              <a:gd name="connsiteX13" fmla="*/ 224986 w 1097134"/>
              <a:gd name="connsiteY13" fmla="*/ 1328227 h 3775488"/>
              <a:gd name="connsiteX14" fmla="*/ 264689 w 1097134"/>
              <a:gd name="connsiteY14" fmla="*/ 1449221 h 3775488"/>
              <a:gd name="connsiteX15" fmla="*/ 313656 w 1097134"/>
              <a:gd name="connsiteY15" fmla="*/ 1567569 h 3775488"/>
              <a:gd name="connsiteX16" fmla="*/ 369902 w 1097134"/>
              <a:gd name="connsiteY16" fmla="*/ 1683935 h 3775488"/>
              <a:gd name="connsiteX17" fmla="*/ 402327 w 1097134"/>
              <a:gd name="connsiteY17" fmla="*/ 1741456 h 3775488"/>
              <a:gd name="connsiteX18" fmla="*/ 435413 w 1097134"/>
              <a:gd name="connsiteY18" fmla="*/ 1796333 h 3775488"/>
              <a:gd name="connsiteX19" fmla="*/ 506217 w 1097134"/>
              <a:gd name="connsiteY19" fmla="*/ 1902780 h 3775488"/>
              <a:gd name="connsiteX20" fmla="*/ 583638 w 1097134"/>
              <a:gd name="connsiteY20" fmla="*/ 2001955 h 3775488"/>
              <a:gd name="connsiteX21" fmla="*/ 665692 w 1097134"/>
              <a:gd name="connsiteY21" fmla="*/ 2095180 h 3775488"/>
              <a:gd name="connsiteX22" fmla="*/ 754363 w 1097134"/>
              <a:gd name="connsiteY22" fmla="*/ 2183115 h 3775488"/>
              <a:gd name="connsiteX23" fmla="*/ 847004 w 1097134"/>
              <a:gd name="connsiteY23" fmla="*/ 2263116 h 3775488"/>
              <a:gd name="connsiteX24" fmla="*/ 943615 w 1097134"/>
              <a:gd name="connsiteY24" fmla="*/ 2337166 h 3775488"/>
              <a:gd name="connsiteX25" fmla="*/ 1044858 w 1097134"/>
              <a:gd name="connsiteY25" fmla="*/ 2403944 h 3775488"/>
              <a:gd name="connsiteX26" fmla="*/ 1097134 w 1097134"/>
              <a:gd name="connsiteY26" fmla="*/ 2435019 h 3775488"/>
              <a:gd name="connsiteX27" fmla="*/ 1022360 w 1097134"/>
              <a:gd name="connsiteY27" fmla="*/ 2563285 h 3775488"/>
              <a:gd name="connsiteX28" fmla="*/ 1021767 w 1097134"/>
              <a:gd name="connsiteY28" fmla="*/ 2562933 h 3775488"/>
              <a:gd name="connsiteX29" fmla="*/ 322690 w 1097134"/>
              <a:gd name="connsiteY29" fmla="*/ 3775488 h 3775488"/>
              <a:gd name="connsiteX30" fmla="*/ 279739 w 1097134"/>
              <a:gd name="connsiteY30" fmla="*/ 3751681 h 3775488"/>
              <a:gd name="connsiteX31" fmla="*/ 979048 w 1097134"/>
              <a:gd name="connsiteY31" fmla="*/ 2537526 h 3775488"/>
              <a:gd name="connsiteX32" fmla="*/ 966775 w 1097134"/>
              <a:gd name="connsiteY32" fmla="*/ 2530227 h 3775488"/>
              <a:gd name="connsiteX33" fmla="*/ 856929 w 1097134"/>
              <a:gd name="connsiteY33" fmla="*/ 2458160 h 3775488"/>
              <a:gd name="connsiteX34" fmla="*/ 752377 w 1097134"/>
              <a:gd name="connsiteY34" fmla="*/ 2378159 h 3775488"/>
              <a:gd name="connsiteX35" fmla="*/ 653119 w 1097134"/>
              <a:gd name="connsiteY35" fmla="*/ 2291546 h 3775488"/>
              <a:gd name="connsiteX36" fmla="*/ 557831 w 1097134"/>
              <a:gd name="connsiteY36" fmla="*/ 2197660 h 3775488"/>
              <a:gd name="connsiteX37" fmla="*/ 468499 w 1097134"/>
              <a:gd name="connsiteY37" fmla="*/ 2097163 h 3775488"/>
              <a:gd name="connsiteX38" fmla="*/ 386446 w 1097134"/>
              <a:gd name="connsiteY38" fmla="*/ 1989393 h 3775488"/>
              <a:gd name="connsiteX39" fmla="*/ 309024 w 1097134"/>
              <a:gd name="connsiteY39" fmla="*/ 1875012 h 3775488"/>
              <a:gd name="connsiteX40" fmla="*/ 273953 w 1097134"/>
              <a:gd name="connsiteY40" fmla="*/ 1815507 h 3775488"/>
              <a:gd name="connsiteX41" fmla="*/ 238882 w 1097134"/>
              <a:gd name="connsiteY41" fmla="*/ 1753357 h 3775488"/>
              <a:gd name="connsiteX42" fmla="*/ 178003 w 1097134"/>
              <a:gd name="connsiteY42" fmla="*/ 1628397 h 3775488"/>
              <a:gd name="connsiteX43" fmla="*/ 125727 w 1097134"/>
              <a:gd name="connsiteY43" fmla="*/ 1500792 h 3775488"/>
              <a:gd name="connsiteX44" fmla="*/ 82715 w 1097134"/>
              <a:gd name="connsiteY44" fmla="*/ 1370542 h 3775488"/>
              <a:gd name="connsiteX45" fmla="*/ 48306 w 1097134"/>
              <a:gd name="connsiteY45" fmla="*/ 1239631 h 3775488"/>
              <a:gd name="connsiteX46" fmla="*/ 23160 w 1097134"/>
              <a:gd name="connsiteY46" fmla="*/ 1107398 h 3775488"/>
              <a:gd name="connsiteX47" fmla="*/ 7279 w 1097134"/>
              <a:gd name="connsiteY47" fmla="*/ 974504 h 3775488"/>
              <a:gd name="connsiteX48" fmla="*/ 0 w 1097134"/>
              <a:gd name="connsiteY48" fmla="*/ 842271 h 3775488"/>
              <a:gd name="connsiteX49" fmla="*/ 1324 w 1097134"/>
              <a:gd name="connsiteY49" fmla="*/ 710037 h 3775488"/>
              <a:gd name="connsiteX50" fmla="*/ 11249 w 1097134"/>
              <a:gd name="connsiteY50" fmla="*/ 577804 h 3775488"/>
              <a:gd name="connsiteX51" fmla="*/ 29778 w 1097134"/>
              <a:gd name="connsiteY51" fmla="*/ 447555 h 3775488"/>
              <a:gd name="connsiteX52" fmla="*/ 56246 w 1097134"/>
              <a:gd name="connsiteY52" fmla="*/ 317966 h 3775488"/>
              <a:gd name="connsiteX53" fmla="*/ 90656 w 1097134"/>
              <a:gd name="connsiteY53" fmla="*/ 191022 h 3775488"/>
              <a:gd name="connsiteX54" fmla="*/ 133006 w 1097134"/>
              <a:gd name="connsiteY54" fmla="*/ 66062 h 377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97134" h="3775488">
                <a:moveTo>
                  <a:pt x="161034" y="0"/>
                </a:moveTo>
                <a:lnTo>
                  <a:pt x="322580" y="0"/>
                </a:lnTo>
                <a:lnTo>
                  <a:pt x="319612" y="5896"/>
                </a:lnTo>
                <a:lnTo>
                  <a:pt x="271968" y="119616"/>
                </a:lnTo>
                <a:lnTo>
                  <a:pt x="232926" y="235320"/>
                </a:lnTo>
                <a:lnTo>
                  <a:pt x="201164" y="352347"/>
                </a:lnTo>
                <a:lnTo>
                  <a:pt x="176018" y="472679"/>
                </a:lnTo>
                <a:lnTo>
                  <a:pt x="158813" y="593011"/>
                </a:lnTo>
                <a:lnTo>
                  <a:pt x="150211" y="715988"/>
                </a:lnTo>
                <a:lnTo>
                  <a:pt x="148888" y="838304"/>
                </a:lnTo>
                <a:lnTo>
                  <a:pt x="155505" y="961942"/>
                </a:lnTo>
                <a:lnTo>
                  <a:pt x="170063" y="1084918"/>
                </a:lnTo>
                <a:lnTo>
                  <a:pt x="193223" y="1206573"/>
                </a:lnTo>
                <a:lnTo>
                  <a:pt x="224986" y="1328227"/>
                </a:lnTo>
                <a:lnTo>
                  <a:pt x="264689" y="1449221"/>
                </a:lnTo>
                <a:lnTo>
                  <a:pt x="313656" y="1567569"/>
                </a:lnTo>
                <a:lnTo>
                  <a:pt x="369902" y="1683935"/>
                </a:lnTo>
                <a:lnTo>
                  <a:pt x="402327" y="1741456"/>
                </a:lnTo>
                <a:lnTo>
                  <a:pt x="435413" y="1796333"/>
                </a:lnTo>
                <a:lnTo>
                  <a:pt x="506217" y="1902780"/>
                </a:lnTo>
                <a:lnTo>
                  <a:pt x="583638" y="2001955"/>
                </a:lnTo>
                <a:lnTo>
                  <a:pt x="665692" y="2095180"/>
                </a:lnTo>
                <a:lnTo>
                  <a:pt x="754363" y="2183115"/>
                </a:lnTo>
                <a:lnTo>
                  <a:pt x="847004" y="2263116"/>
                </a:lnTo>
                <a:lnTo>
                  <a:pt x="943615" y="2337166"/>
                </a:lnTo>
                <a:lnTo>
                  <a:pt x="1044858" y="2403944"/>
                </a:lnTo>
                <a:lnTo>
                  <a:pt x="1097134" y="2435019"/>
                </a:lnTo>
                <a:lnTo>
                  <a:pt x="1022360" y="2563285"/>
                </a:lnTo>
                <a:lnTo>
                  <a:pt x="1021767" y="2562933"/>
                </a:lnTo>
                <a:lnTo>
                  <a:pt x="322690" y="3775488"/>
                </a:lnTo>
                <a:lnTo>
                  <a:pt x="279739" y="3751681"/>
                </a:lnTo>
                <a:lnTo>
                  <a:pt x="979048" y="2537526"/>
                </a:lnTo>
                <a:lnTo>
                  <a:pt x="966775" y="2530227"/>
                </a:lnTo>
                <a:lnTo>
                  <a:pt x="856929" y="2458160"/>
                </a:lnTo>
                <a:lnTo>
                  <a:pt x="752377" y="2378159"/>
                </a:lnTo>
                <a:lnTo>
                  <a:pt x="653119" y="2291546"/>
                </a:lnTo>
                <a:lnTo>
                  <a:pt x="557831" y="2197660"/>
                </a:lnTo>
                <a:lnTo>
                  <a:pt x="468499" y="2097163"/>
                </a:lnTo>
                <a:lnTo>
                  <a:pt x="386446" y="1989393"/>
                </a:lnTo>
                <a:lnTo>
                  <a:pt x="309024" y="1875012"/>
                </a:lnTo>
                <a:lnTo>
                  <a:pt x="273953" y="1815507"/>
                </a:lnTo>
                <a:lnTo>
                  <a:pt x="238882" y="1753357"/>
                </a:lnTo>
                <a:lnTo>
                  <a:pt x="178003" y="1628397"/>
                </a:lnTo>
                <a:lnTo>
                  <a:pt x="125727" y="1500792"/>
                </a:lnTo>
                <a:lnTo>
                  <a:pt x="82715" y="1370542"/>
                </a:lnTo>
                <a:lnTo>
                  <a:pt x="48306" y="1239631"/>
                </a:lnTo>
                <a:lnTo>
                  <a:pt x="23160" y="1107398"/>
                </a:lnTo>
                <a:lnTo>
                  <a:pt x="7279" y="974504"/>
                </a:lnTo>
                <a:lnTo>
                  <a:pt x="0" y="842271"/>
                </a:lnTo>
                <a:lnTo>
                  <a:pt x="1324" y="710037"/>
                </a:lnTo>
                <a:lnTo>
                  <a:pt x="11249" y="577804"/>
                </a:lnTo>
                <a:lnTo>
                  <a:pt x="29778" y="447555"/>
                </a:lnTo>
                <a:lnTo>
                  <a:pt x="56246" y="317966"/>
                </a:lnTo>
                <a:lnTo>
                  <a:pt x="90656" y="191022"/>
                </a:lnTo>
                <a:lnTo>
                  <a:pt x="133006" y="66062"/>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1" name="Freeform: Shape 10">
            <a:extLst>
              <a:ext uri="{FF2B5EF4-FFF2-40B4-BE49-F238E27FC236}">
                <a16:creationId xmlns:a16="http://schemas.microsoft.com/office/drawing/2014/main" id="{B1EC4DB9-F63D-44B3-AD6E-B2832827E58E}"/>
              </a:ext>
            </a:extLst>
          </p:cNvPr>
          <p:cNvSpPr>
            <a:spLocks noChangeArrowheads="1"/>
          </p:cNvSpPr>
          <p:nvPr/>
        </p:nvSpPr>
        <p:spPr bwMode="auto">
          <a:xfrm>
            <a:off x="4412613" y="1711003"/>
            <a:ext cx="1711131" cy="2976579"/>
          </a:xfrm>
          <a:custGeom>
            <a:avLst/>
            <a:gdLst>
              <a:gd name="connsiteX0" fmla="*/ 0 w 1896673"/>
              <a:gd name="connsiteY0" fmla="*/ 0 h 3299336"/>
              <a:gd name="connsiteX1" fmla="*/ 148136 w 1896673"/>
              <a:gd name="connsiteY1" fmla="*/ 0 h 3299336"/>
              <a:gd name="connsiteX2" fmla="*/ 148797 w 1896673"/>
              <a:gd name="connsiteY2" fmla="*/ 55551 h 3299336"/>
              <a:gd name="connsiteX3" fmla="*/ 156072 w 1896673"/>
              <a:gd name="connsiteY3" fmla="*/ 167976 h 3299336"/>
              <a:gd name="connsiteX4" fmla="*/ 169298 w 1896673"/>
              <a:gd name="connsiteY4" fmla="*/ 280400 h 3299336"/>
              <a:gd name="connsiteX5" fmla="*/ 191122 w 1896673"/>
              <a:gd name="connsiteY5" fmla="*/ 391503 h 3299336"/>
              <a:gd name="connsiteX6" fmla="*/ 220220 w 1896673"/>
              <a:gd name="connsiteY6" fmla="*/ 502605 h 3299336"/>
              <a:gd name="connsiteX7" fmla="*/ 257254 w 1896673"/>
              <a:gd name="connsiteY7" fmla="*/ 612384 h 3299336"/>
              <a:gd name="connsiteX8" fmla="*/ 300901 w 1896673"/>
              <a:gd name="connsiteY8" fmla="*/ 719518 h 3299336"/>
              <a:gd name="connsiteX9" fmla="*/ 353146 w 1896673"/>
              <a:gd name="connsiteY9" fmla="*/ 825330 h 3299336"/>
              <a:gd name="connsiteX10" fmla="*/ 382244 w 1896673"/>
              <a:gd name="connsiteY10" fmla="*/ 877574 h 3299336"/>
              <a:gd name="connsiteX11" fmla="*/ 412665 w 1896673"/>
              <a:gd name="connsiteY11" fmla="*/ 929819 h 3299336"/>
              <a:gd name="connsiteX12" fmla="*/ 480120 w 1896673"/>
              <a:gd name="connsiteY12" fmla="*/ 1028356 h 3299336"/>
              <a:gd name="connsiteX13" fmla="*/ 551542 w 1896673"/>
              <a:gd name="connsiteY13" fmla="*/ 1122264 h 3299336"/>
              <a:gd name="connsiteX14" fmla="*/ 628917 w 1896673"/>
              <a:gd name="connsiteY14" fmla="*/ 1208897 h 3299336"/>
              <a:gd name="connsiteX15" fmla="*/ 712244 w 1896673"/>
              <a:gd name="connsiteY15" fmla="*/ 1290239 h 3299336"/>
              <a:gd name="connsiteX16" fmla="*/ 798877 w 1896673"/>
              <a:gd name="connsiteY16" fmla="*/ 1364969 h 3299336"/>
              <a:gd name="connsiteX17" fmla="*/ 890139 w 1896673"/>
              <a:gd name="connsiteY17" fmla="*/ 1433085 h 3299336"/>
              <a:gd name="connsiteX18" fmla="*/ 985370 w 1896673"/>
              <a:gd name="connsiteY18" fmla="*/ 1495911 h 3299336"/>
              <a:gd name="connsiteX19" fmla="*/ 1083246 w 1896673"/>
              <a:gd name="connsiteY19" fmla="*/ 1551462 h 3299336"/>
              <a:gd name="connsiteX20" fmla="*/ 1185089 w 1896673"/>
              <a:gd name="connsiteY20" fmla="*/ 1600400 h 3299336"/>
              <a:gd name="connsiteX21" fmla="*/ 1289578 w 1896673"/>
              <a:gd name="connsiteY21" fmla="*/ 1642724 h 3299336"/>
              <a:gd name="connsiteX22" fmla="*/ 1396051 w 1896673"/>
              <a:gd name="connsiteY22" fmla="*/ 1678436 h 3299336"/>
              <a:gd name="connsiteX23" fmla="*/ 1505169 w 1896673"/>
              <a:gd name="connsiteY23" fmla="*/ 1706872 h 3299336"/>
              <a:gd name="connsiteX24" fmla="*/ 1615610 w 1896673"/>
              <a:gd name="connsiteY24" fmla="*/ 1728696 h 3299336"/>
              <a:gd name="connsiteX25" fmla="*/ 1726712 w 1896673"/>
              <a:gd name="connsiteY25" fmla="*/ 1743245 h 3299336"/>
              <a:gd name="connsiteX26" fmla="*/ 1840459 w 1896673"/>
              <a:gd name="connsiteY26" fmla="*/ 1751181 h 3299336"/>
              <a:gd name="connsiteX27" fmla="*/ 1847073 w 1896673"/>
              <a:gd name="connsiteY27" fmla="*/ 1751181 h 3299336"/>
              <a:gd name="connsiteX28" fmla="*/ 1847073 w 1896673"/>
              <a:gd name="connsiteY28" fmla="*/ 1749858 h 3299336"/>
              <a:gd name="connsiteX29" fmla="*/ 1896673 w 1896673"/>
              <a:gd name="connsiteY29" fmla="*/ 1749858 h 3299336"/>
              <a:gd name="connsiteX30" fmla="*/ 1896673 w 1896673"/>
              <a:gd name="connsiteY30" fmla="*/ 3299336 h 3299336"/>
              <a:gd name="connsiteX31" fmla="*/ 1847073 w 1896673"/>
              <a:gd name="connsiteY31" fmla="*/ 3299336 h 3299336"/>
              <a:gd name="connsiteX32" fmla="*/ 1847073 w 1896673"/>
              <a:gd name="connsiteY32" fmla="*/ 1899574 h 3299336"/>
              <a:gd name="connsiteX33" fmla="*/ 1835169 w 1896673"/>
              <a:gd name="connsiteY33" fmla="*/ 1899318 h 3299336"/>
              <a:gd name="connsiteX34" fmla="*/ 1713486 w 1896673"/>
              <a:gd name="connsiteY34" fmla="*/ 1890720 h 3299336"/>
              <a:gd name="connsiteX35" fmla="*/ 1591802 w 1896673"/>
              <a:gd name="connsiteY35" fmla="*/ 1875510 h 3299336"/>
              <a:gd name="connsiteX36" fmla="*/ 1471442 w 1896673"/>
              <a:gd name="connsiteY36" fmla="*/ 1851702 h 3299336"/>
              <a:gd name="connsiteX37" fmla="*/ 1354388 w 1896673"/>
              <a:gd name="connsiteY37" fmla="*/ 1820620 h 3299336"/>
              <a:gd name="connsiteX38" fmla="*/ 1238656 w 1896673"/>
              <a:gd name="connsiteY38" fmla="*/ 1782264 h 3299336"/>
              <a:gd name="connsiteX39" fmla="*/ 1125570 w 1896673"/>
              <a:gd name="connsiteY39" fmla="*/ 1735971 h 3299336"/>
              <a:gd name="connsiteX40" fmla="*/ 1014468 w 1896673"/>
              <a:gd name="connsiteY40" fmla="*/ 1682403 h 3299336"/>
              <a:gd name="connsiteX41" fmla="*/ 907334 w 1896673"/>
              <a:gd name="connsiteY41" fmla="*/ 1622884 h 3299336"/>
              <a:gd name="connsiteX42" fmla="*/ 804829 w 1896673"/>
              <a:gd name="connsiteY42" fmla="*/ 1554768 h 3299336"/>
              <a:gd name="connsiteX43" fmla="*/ 704969 w 1896673"/>
              <a:gd name="connsiteY43" fmla="*/ 1480700 h 3299336"/>
              <a:gd name="connsiteX44" fmla="*/ 611061 w 1896673"/>
              <a:gd name="connsiteY44" fmla="*/ 1400019 h 3299336"/>
              <a:gd name="connsiteX45" fmla="*/ 521783 w 1896673"/>
              <a:gd name="connsiteY45" fmla="*/ 1311402 h 3299336"/>
              <a:gd name="connsiteX46" fmla="*/ 437795 w 1896673"/>
              <a:gd name="connsiteY46" fmla="*/ 1217494 h 3299336"/>
              <a:gd name="connsiteX47" fmla="*/ 359098 w 1896673"/>
              <a:gd name="connsiteY47" fmla="*/ 1116312 h 3299336"/>
              <a:gd name="connsiteX48" fmla="*/ 287014 w 1896673"/>
              <a:gd name="connsiteY48" fmla="*/ 1007855 h 3299336"/>
              <a:gd name="connsiteX49" fmla="*/ 253286 w 1896673"/>
              <a:gd name="connsiteY49" fmla="*/ 952304 h 3299336"/>
              <a:gd name="connsiteX50" fmla="*/ 221543 w 1896673"/>
              <a:gd name="connsiteY50" fmla="*/ 896091 h 3299336"/>
              <a:gd name="connsiteX51" fmla="*/ 165330 w 1896673"/>
              <a:gd name="connsiteY51" fmla="*/ 781021 h 3299336"/>
              <a:gd name="connsiteX52" fmla="*/ 117054 w 1896673"/>
              <a:gd name="connsiteY52" fmla="*/ 663306 h 3299336"/>
              <a:gd name="connsiteX53" fmla="*/ 78036 w 1896673"/>
              <a:gd name="connsiteY53" fmla="*/ 544929 h 3299336"/>
              <a:gd name="connsiteX54" fmla="*/ 46292 w 1896673"/>
              <a:gd name="connsiteY54" fmla="*/ 425230 h 3299336"/>
              <a:gd name="connsiteX55" fmla="*/ 23146 w 1896673"/>
              <a:gd name="connsiteY55" fmla="*/ 303547 h 3299336"/>
              <a:gd name="connsiteX56" fmla="*/ 7274 w 1896673"/>
              <a:gd name="connsiteY56" fmla="*/ 182525 h 3299336"/>
              <a:gd name="connsiteX57" fmla="*/ 661 w 1896673"/>
              <a:gd name="connsiteY57" fmla="*/ 60842 h 329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96673" h="3299336">
                <a:moveTo>
                  <a:pt x="0" y="0"/>
                </a:moveTo>
                <a:lnTo>
                  <a:pt x="148136" y="0"/>
                </a:lnTo>
                <a:lnTo>
                  <a:pt x="148797" y="55551"/>
                </a:lnTo>
                <a:lnTo>
                  <a:pt x="156072" y="167976"/>
                </a:lnTo>
                <a:lnTo>
                  <a:pt x="169298" y="280400"/>
                </a:lnTo>
                <a:lnTo>
                  <a:pt x="191122" y="391503"/>
                </a:lnTo>
                <a:lnTo>
                  <a:pt x="220220" y="502605"/>
                </a:lnTo>
                <a:lnTo>
                  <a:pt x="257254" y="612384"/>
                </a:lnTo>
                <a:lnTo>
                  <a:pt x="300901" y="719518"/>
                </a:lnTo>
                <a:lnTo>
                  <a:pt x="353146" y="825330"/>
                </a:lnTo>
                <a:lnTo>
                  <a:pt x="382244" y="877574"/>
                </a:lnTo>
                <a:lnTo>
                  <a:pt x="412665" y="929819"/>
                </a:lnTo>
                <a:lnTo>
                  <a:pt x="480120" y="1028356"/>
                </a:lnTo>
                <a:lnTo>
                  <a:pt x="551542" y="1122264"/>
                </a:lnTo>
                <a:lnTo>
                  <a:pt x="628917" y="1208897"/>
                </a:lnTo>
                <a:lnTo>
                  <a:pt x="712244" y="1290239"/>
                </a:lnTo>
                <a:lnTo>
                  <a:pt x="798877" y="1364969"/>
                </a:lnTo>
                <a:lnTo>
                  <a:pt x="890139" y="1433085"/>
                </a:lnTo>
                <a:lnTo>
                  <a:pt x="985370" y="1495911"/>
                </a:lnTo>
                <a:lnTo>
                  <a:pt x="1083246" y="1551462"/>
                </a:lnTo>
                <a:lnTo>
                  <a:pt x="1185089" y="1600400"/>
                </a:lnTo>
                <a:lnTo>
                  <a:pt x="1289578" y="1642724"/>
                </a:lnTo>
                <a:lnTo>
                  <a:pt x="1396051" y="1678436"/>
                </a:lnTo>
                <a:lnTo>
                  <a:pt x="1505169" y="1706872"/>
                </a:lnTo>
                <a:lnTo>
                  <a:pt x="1615610" y="1728696"/>
                </a:lnTo>
                <a:lnTo>
                  <a:pt x="1726712" y="1743245"/>
                </a:lnTo>
                <a:lnTo>
                  <a:pt x="1840459" y="1751181"/>
                </a:lnTo>
                <a:lnTo>
                  <a:pt x="1847073" y="1751181"/>
                </a:lnTo>
                <a:lnTo>
                  <a:pt x="1847073" y="1749858"/>
                </a:lnTo>
                <a:lnTo>
                  <a:pt x="1896673" y="1749858"/>
                </a:lnTo>
                <a:lnTo>
                  <a:pt x="1896673" y="3299336"/>
                </a:lnTo>
                <a:lnTo>
                  <a:pt x="1847073" y="3299336"/>
                </a:lnTo>
                <a:lnTo>
                  <a:pt x="1847073" y="1899574"/>
                </a:lnTo>
                <a:lnTo>
                  <a:pt x="1835169" y="1899318"/>
                </a:lnTo>
                <a:lnTo>
                  <a:pt x="1713486" y="1890720"/>
                </a:lnTo>
                <a:lnTo>
                  <a:pt x="1591802" y="1875510"/>
                </a:lnTo>
                <a:lnTo>
                  <a:pt x="1471442" y="1851702"/>
                </a:lnTo>
                <a:lnTo>
                  <a:pt x="1354388" y="1820620"/>
                </a:lnTo>
                <a:lnTo>
                  <a:pt x="1238656" y="1782264"/>
                </a:lnTo>
                <a:lnTo>
                  <a:pt x="1125570" y="1735971"/>
                </a:lnTo>
                <a:lnTo>
                  <a:pt x="1014468" y="1682403"/>
                </a:lnTo>
                <a:lnTo>
                  <a:pt x="907334" y="1622884"/>
                </a:lnTo>
                <a:lnTo>
                  <a:pt x="804829" y="1554768"/>
                </a:lnTo>
                <a:lnTo>
                  <a:pt x="704969" y="1480700"/>
                </a:lnTo>
                <a:lnTo>
                  <a:pt x="611061" y="1400019"/>
                </a:lnTo>
                <a:lnTo>
                  <a:pt x="521783" y="1311402"/>
                </a:lnTo>
                <a:lnTo>
                  <a:pt x="437795" y="1217494"/>
                </a:lnTo>
                <a:lnTo>
                  <a:pt x="359098" y="1116312"/>
                </a:lnTo>
                <a:lnTo>
                  <a:pt x="287014" y="1007855"/>
                </a:lnTo>
                <a:lnTo>
                  <a:pt x="253286" y="952304"/>
                </a:lnTo>
                <a:lnTo>
                  <a:pt x="221543" y="896091"/>
                </a:lnTo>
                <a:lnTo>
                  <a:pt x="165330" y="781021"/>
                </a:lnTo>
                <a:lnTo>
                  <a:pt x="117054" y="663306"/>
                </a:lnTo>
                <a:lnTo>
                  <a:pt x="78036" y="544929"/>
                </a:lnTo>
                <a:lnTo>
                  <a:pt x="46292" y="425230"/>
                </a:lnTo>
                <a:lnTo>
                  <a:pt x="23146" y="303547"/>
                </a:lnTo>
                <a:lnTo>
                  <a:pt x="7274" y="182525"/>
                </a:lnTo>
                <a:lnTo>
                  <a:pt x="661" y="60842"/>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2" name="Freeform: Shape 11">
            <a:extLst>
              <a:ext uri="{FF2B5EF4-FFF2-40B4-BE49-F238E27FC236}">
                <a16:creationId xmlns:a16="http://schemas.microsoft.com/office/drawing/2014/main" id="{DEED1DAF-17A8-403C-A9ED-75D986F04262}"/>
              </a:ext>
            </a:extLst>
          </p:cNvPr>
          <p:cNvSpPr>
            <a:spLocks/>
          </p:cNvSpPr>
          <p:nvPr/>
        </p:nvSpPr>
        <p:spPr bwMode="auto">
          <a:xfrm>
            <a:off x="4758062" y="2435904"/>
            <a:ext cx="2912141" cy="1977821"/>
          </a:xfrm>
          <a:custGeom>
            <a:avLst/>
            <a:gdLst>
              <a:gd name="connsiteX0" fmla="*/ 128296 w 3227913"/>
              <a:gd name="connsiteY0" fmla="*/ 0 h 2192282"/>
              <a:gd name="connsiteX1" fmla="*/ 171282 w 3227913"/>
              <a:gd name="connsiteY1" fmla="*/ 70761 h 2192282"/>
              <a:gd name="connsiteX2" fmla="*/ 265851 w 3227913"/>
              <a:gd name="connsiteY2" fmla="*/ 201703 h 2192282"/>
              <a:gd name="connsiteX3" fmla="*/ 371663 w 3227913"/>
              <a:gd name="connsiteY3" fmla="*/ 321402 h 2192282"/>
              <a:gd name="connsiteX4" fmla="*/ 487394 w 3227913"/>
              <a:gd name="connsiteY4" fmla="*/ 427214 h 2192282"/>
              <a:gd name="connsiteX5" fmla="*/ 611723 w 3227913"/>
              <a:gd name="connsiteY5" fmla="*/ 521783 h 2192282"/>
              <a:gd name="connsiteX6" fmla="*/ 743987 w 3227913"/>
              <a:gd name="connsiteY6" fmla="*/ 602465 h 2192282"/>
              <a:gd name="connsiteX7" fmla="*/ 882865 w 3227913"/>
              <a:gd name="connsiteY7" fmla="*/ 669920 h 2192282"/>
              <a:gd name="connsiteX8" fmla="*/ 1027033 w 3227913"/>
              <a:gd name="connsiteY8" fmla="*/ 723487 h 2192282"/>
              <a:gd name="connsiteX9" fmla="*/ 1175169 w 3227913"/>
              <a:gd name="connsiteY9" fmla="*/ 763166 h 2192282"/>
              <a:gd name="connsiteX10" fmla="*/ 1326612 w 3227913"/>
              <a:gd name="connsiteY10" fmla="*/ 788958 h 2192282"/>
              <a:gd name="connsiteX11" fmla="*/ 1480038 w 3227913"/>
              <a:gd name="connsiteY11" fmla="*/ 799539 h 2192282"/>
              <a:gd name="connsiteX12" fmla="*/ 1635449 w 3227913"/>
              <a:gd name="connsiteY12" fmla="*/ 796232 h 2192282"/>
              <a:gd name="connsiteX13" fmla="*/ 1789537 w 3227913"/>
              <a:gd name="connsiteY13" fmla="*/ 776392 h 2192282"/>
              <a:gd name="connsiteX14" fmla="*/ 1942964 w 3227913"/>
              <a:gd name="connsiteY14" fmla="*/ 742004 h 2192282"/>
              <a:gd name="connsiteX15" fmla="*/ 2093745 w 3227913"/>
              <a:gd name="connsiteY15" fmla="*/ 691743 h 2192282"/>
              <a:gd name="connsiteX16" fmla="*/ 2241881 w 3227913"/>
              <a:gd name="connsiteY16" fmla="*/ 625611 h 2192282"/>
              <a:gd name="connsiteX17" fmla="*/ 2313911 w 3227913"/>
              <a:gd name="connsiteY17" fmla="*/ 585301 h 2192282"/>
              <a:gd name="connsiteX18" fmla="*/ 2313966 w 3227913"/>
              <a:gd name="connsiteY18" fmla="*/ 585269 h 2192282"/>
              <a:gd name="connsiteX19" fmla="*/ 2314034 w 3227913"/>
              <a:gd name="connsiteY19" fmla="*/ 585388 h 2192282"/>
              <a:gd name="connsiteX20" fmla="*/ 2388695 w 3227913"/>
              <a:gd name="connsiteY20" fmla="*/ 713567 h 2192282"/>
              <a:gd name="connsiteX21" fmla="*/ 2388695 w 3227913"/>
              <a:gd name="connsiteY21" fmla="*/ 714667 h 2192282"/>
              <a:gd name="connsiteX22" fmla="*/ 3227913 w 3227913"/>
              <a:gd name="connsiteY22" fmla="*/ 2167813 h 2192282"/>
              <a:gd name="connsiteX23" fmla="*/ 3184927 w 3227913"/>
              <a:gd name="connsiteY23" fmla="*/ 2192282 h 2192282"/>
              <a:gd name="connsiteX24" fmla="*/ 2345566 w 3227913"/>
              <a:gd name="connsiteY24" fmla="*/ 737834 h 2192282"/>
              <a:gd name="connsiteX25" fmla="*/ 2269657 w 3227913"/>
              <a:gd name="connsiteY25" fmla="*/ 777054 h 2192282"/>
              <a:gd name="connsiteX26" fmla="*/ 2188976 w 3227913"/>
              <a:gd name="connsiteY26" fmla="*/ 813426 h 2192282"/>
              <a:gd name="connsiteX27" fmla="*/ 2106972 w 3227913"/>
              <a:gd name="connsiteY27" fmla="*/ 845170 h 2192282"/>
              <a:gd name="connsiteX28" fmla="*/ 2024306 w 3227913"/>
              <a:gd name="connsiteY28" fmla="*/ 872284 h 2192282"/>
              <a:gd name="connsiteX29" fmla="*/ 1941641 w 3227913"/>
              <a:gd name="connsiteY29" fmla="*/ 896092 h 2192282"/>
              <a:gd name="connsiteX30" fmla="*/ 1815329 w 3227913"/>
              <a:gd name="connsiteY30" fmla="*/ 923206 h 2192282"/>
              <a:gd name="connsiteX31" fmla="*/ 1646692 w 3227913"/>
              <a:gd name="connsiteY31" fmla="*/ 944368 h 2192282"/>
              <a:gd name="connsiteX32" fmla="*/ 1476732 w 3227913"/>
              <a:gd name="connsiteY32" fmla="*/ 948336 h 2192282"/>
              <a:gd name="connsiteX33" fmla="*/ 1308756 w 3227913"/>
              <a:gd name="connsiteY33" fmla="*/ 936432 h 2192282"/>
              <a:gd name="connsiteX34" fmla="*/ 1143426 w 3227913"/>
              <a:gd name="connsiteY34" fmla="*/ 908657 h 2192282"/>
              <a:gd name="connsiteX35" fmla="*/ 981402 w 3227913"/>
              <a:gd name="connsiteY35" fmla="*/ 865671 h 2192282"/>
              <a:gd name="connsiteX36" fmla="*/ 823346 w 3227913"/>
              <a:gd name="connsiteY36" fmla="*/ 806152 h 2192282"/>
              <a:gd name="connsiteX37" fmla="*/ 671903 w 3227913"/>
              <a:gd name="connsiteY37" fmla="*/ 732745 h 2192282"/>
              <a:gd name="connsiteX38" fmla="*/ 527735 w 3227913"/>
              <a:gd name="connsiteY38" fmla="*/ 644128 h 2192282"/>
              <a:gd name="connsiteX39" fmla="*/ 391502 w 3227913"/>
              <a:gd name="connsiteY39" fmla="*/ 541623 h 2192282"/>
              <a:gd name="connsiteX40" fmla="*/ 296272 w 3227913"/>
              <a:gd name="connsiteY40" fmla="*/ 454990 h 2192282"/>
              <a:gd name="connsiteX41" fmla="*/ 235430 w 3227913"/>
              <a:gd name="connsiteY41" fmla="*/ 393487 h 2192282"/>
              <a:gd name="connsiteX42" fmla="*/ 177895 w 3227913"/>
              <a:gd name="connsiteY42" fmla="*/ 328016 h 2192282"/>
              <a:gd name="connsiteX43" fmla="*/ 123006 w 3227913"/>
              <a:gd name="connsiteY43" fmla="*/ 260561 h 2192282"/>
              <a:gd name="connsiteX44" fmla="*/ 72084 w 3227913"/>
              <a:gd name="connsiteY44" fmla="*/ 188477 h 2192282"/>
              <a:gd name="connsiteX45" fmla="*/ 23146 w 3227913"/>
              <a:gd name="connsiteY45" fmla="*/ 113086 h 2192282"/>
              <a:gd name="connsiteX46" fmla="*/ 0 w 3227913"/>
              <a:gd name="connsiteY46" fmla="*/ 74068 h 219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27913" h="2192282">
                <a:moveTo>
                  <a:pt x="128296" y="0"/>
                </a:moveTo>
                <a:lnTo>
                  <a:pt x="171282" y="70761"/>
                </a:lnTo>
                <a:lnTo>
                  <a:pt x="265851" y="201703"/>
                </a:lnTo>
                <a:lnTo>
                  <a:pt x="371663" y="321402"/>
                </a:lnTo>
                <a:lnTo>
                  <a:pt x="487394" y="427214"/>
                </a:lnTo>
                <a:lnTo>
                  <a:pt x="611723" y="521783"/>
                </a:lnTo>
                <a:lnTo>
                  <a:pt x="743987" y="602465"/>
                </a:lnTo>
                <a:lnTo>
                  <a:pt x="882865" y="669920"/>
                </a:lnTo>
                <a:lnTo>
                  <a:pt x="1027033" y="723487"/>
                </a:lnTo>
                <a:lnTo>
                  <a:pt x="1175169" y="763166"/>
                </a:lnTo>
                <a:lnTo>
                  <a:pt x="1326612" y="788958"/>
                </a:lnTo>
                <a:lnTo>
                  <a:pt x="1480038" y="799539"/>
                </a:lnTo>
                <a:lnTo>
                  <a:pt x="1635449" y="796232"/>
                </a:lnTo>
                <a:lnTo>
                  <a:pt x="1789537" y="776392"/>
                </a:lnTo>
                <a:lnTo>
                  <a:pt x="1942964" y="742004"/>
                </a:lnTo>
                <a:lnTo>
                  <a:pt x="2093745" y="691743"/>
                </a:lnTo>
                <a:lnTo>
                  <a:pt x="2241881" y="625611"/>
                </a:lnTo>
                <a:lnTo>
                  <a:pt x="2313911" y="585301"/>
                </a:lnTo>
                <a:lnTo>
                  <a:pt x="2313966" y="585269"/>
                </a:lnTo>
                <a:lnTo>
                  <a:pt x="2314034" y="585388"/>
                </a:lnTo>
                <a:lnTo>
                  <a:pt x="2388695" y="713567"/>
                </a:lnTo>
                <a:lnTo>
                  <a:pt x="2388695" y="714667"/>
                </a:lnTo>
                <a:lnTo>
                  <a:pt x="3227913" y="2167813"/>
                </a:lnTo>
                <a:lnTo>
                  <a:pt x="3184927" y="2192282"/>
                </a:lnTo>
                <a:lnTo>
                  <a:pt x="2345566" y="737834"/>
                </a:lnTo>
                <a:lnTo>
                  <a:pt x="2269657" y="777054"/>
                </a:lnTo>
                <a:lnTo>
                  <a:pt x="2188976" y="813426"/>
                </a:lnTo>
                <a:lnTo>
                  <a:pt x="2106972" y="845170"/>
                </a:lnTo>
                <a:lnTo>
                  <a:pt x="2024306" y="872284"/>
                </a:lnTo>
                <a:lnTo>
                  <a:pt x="1941641" y="896092"/>
                </a:lnTo>
                <a:lnTo>
                  <a:pt x="1815329" y="923206"/>
                </a:lnTo>
                <a:lnTo>
                  <a:pt x="1646692" y="944368"/>
                </a:lnTo>
                <a:lnTo>
                  <a:pt x="1476732" y="948336"/>
                </a:lnTo>
                <a:lnTo>
                  <a:pt x="1308756" y="936432"/>
                </a:lnTo>
                <a:lnTo>
                  <a:pt x="1143426" y="908657"/>
                </a:lnTo>
                <a:lnTo>
                  <a:pt x="981402" y="865671"/>
                </a:lnTo>
                <a:lnTo>
                  <a:pt x="823346" y="806152"/>
                </a:lnTo>
                <a:lnTo>
                  <a:pt x="671903" y="732745"/>
                </a:lnTo>
                <a:lnTo>
                  <a:pt x="527735" y="644128"/>
                </a:lnTo>
                <a:lnTo>
                  <a:pt x="391502" y="541623"/>
                </a:lnTo>
                <a:lnTo>
                  <a:pt x="296272" y="454990"/>
                </a:lnTo>
                <a:lnTo>
                  <a:pt x="235430" y="393487"/>
                </a:lnTo>
                <a:lnTo>
                  <a:pt x="177895" y="328016"/>
                </a:lnTo>
                <a:lnTo>
                  <a:pt x="123006" y="260561"/>
                </a:lnTo>
                <a:lnTo>
                  <a:pt x="72084" y="188477"/>
                </a:lnTo>
                <a:lnTo>
                  <a:pt x="23146" y="113086"/>
                </a:lnTo>
                <a:lnTo>
                  <a:pt x="0" y="74068"/>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3" name="Freeform: Shape 12">
            <a:extLst>
              <a:ext uri="{FF2B5EF4-FFF2-40B4-BE49-F238E27FC236}">
                <a16:creationId xmlns:a16="http://schemas.microsoft.com/office/drawing/2014/main" id="{2239330B-EC8C-4BE8-ACEA-F2516D4B24D4}"/>
              </a:ext>
            </a:extLst>
          </p:cNvPr>
          <p:cNvSpPr>
            <a:spLocks/>
          </p:cNvSpPr>
          <p:nvPr/>
        </p:nvSpPr>
        <p:spPr bwMode="auto">
          <a:xfrm>
            <a:off x="5441797" y="2367888"/>
            <a:ext cx="3456267" cy="986227"/>
          </a:xfrm>
          <a:custGeom>
            <a:avLst/>
            <a:gdLst>
              <a:gd name="connsiteX0" fmla="*/ 2011759 w 3831039"/>
              <a:gd name="connsiteY0" fmla="*/ 0 h 1093166"/>
              <a:gd name="connsiteX1" fmla="*/ 2011806 w 3831039"/>
              <a:gd name="connsiteY1" fmla="*/ 28 h 1093166"/>
              <a:gd name="connsiteX2" fmla="*/ 2011822 w 3831039"/>
              <a:gd name="connsiteY2" fmla="*/ 0 h 1093166"/>
              <a:gd name="connsiteX3" fmla="*/ 2025402 w 3831039"/>
              <a:gd name="connsiteY3" fmla="*/ 7881 h 1093166"/>
              <a:gd name="connsiteX4" fmla="*/ 3831039 w 3831039"/>
              <a:gd name="connsiteY4" fmla="*/ 1050790 h 1093166"/>
              <a:gd name="connsiteX5" fmla="*/ 3806552 w 3831039"/>
              <a:gd name="connsiteY5" fmla="*/ 1093166 h 1093166"/>
              <a:gd name="connsiteX6" fmla="*/ 2115849 w 3831039"/>
              <a:gd name="connsiteY6" fmla="*/ 116900 h 1093166"/>
              <a:gd name="connsiteX7" fmla="*/ 2114924 w 3831039"/>
              <a:gd name="connsiteY7" fmla="*/ 118466 h 1093166"/>
              <a:gd name="connsiteX8" fmla="*/ 2058086 w 3831039"/>
              <a:gd name="connsiteY8" fmla="*/ 203842 h 1093166"/>
              <a:gd name="connsiteX9" fmla="*/ 1995960 w 3831039"/>
              <a:gd name="connsiteY9" fmla="*/ 285246 h 1093166"/>
              <a:gd name="connsiteX10" fmla="*/ 1927886 w 3831039"/>
              <a:gd name="connsiteY10" fmla="*/ 363341 h 1093166"/>
              <a:gd name="connsiteX11" fmla="*/ 1854524 w 3831039"/>
              <a:gd name="connsiteY11" fmla="*/ 438127 h 1093166"/>
              <a:gd name="connsiteX12" fmla="*/ 1775214 w 3831039"/>
              <a:gd name="connsiteY12" fmla="*/ 507618 h 1093166"/>
              <a:gd name="connsiteX13" fmla="*/ 1691278 w 3831039"/>
              <a:gd name="connsiteY13" fmla="*/ 573139 h 1093166"/>
              <a:gd name="connsiteX14" fmla="*/ 1602716 w 3831039"/>
              <a:gd name="connsiteY14" fmla="*/ 632703 h 1093166"/>
              <a:gd name="connsiteX15" fmla="*/ 1555130 w 3831039"/>
              <a:gd name="connsiteY15" fmla="*/ 660500 h 1093166"/>
              <a:gd name="connsiteX16" fmla="*/ 1508205 w 3831039"/>
              <a:gd name="connsiteY16" fmla="*/ 686972 h 1093166"/>
              <a:gd name="connsiteX17" fmla="*/ 1413034 w 3831039"/>
              <a:gd name="connsiteY17" fmla="*/ 733962 h 1093166"/>
              <a:gd name="connsiteX18" fmla="*/ 1317201 w 3831039"/>
              <a:gd name="connsiteY18" fmla="*/ 773671 h 1093166"/>
              <a:gd name="connsiteX19" fmla="*/ 1218725 w 3831039"/>
              <a:gd name="connsiteY19" fmla="*/ 807424 h 1093166"/>
              <a:gd name="connsiteX20" fmla="*/ 1119588 w 3831039"/>
              <a:gd name="connsiteY20" fmla="*/ 833897 h 1093166"/>
              <a:gd name="connsiteX21" fmla="*/ 1019790 w 3831039"/>
              <a:gd name="connsiteY21" fmla="*/ 853090 h 1093166"/>
              <a:gd name="connsiteX22" fmla="*/ 918670 w 3831039"/>
              <a:gd name="connsiteY22" fmla="*/ 866988 h 1093166"/>
              <a:gd name="connsiteX23" fmla="*/ 818872 w 3831039"/>
              <a:gd name="connsiteY23" fmla="*/ 874268 h 1093166"/>
              <a:gd name="connsiteX24" fmla="*/ 718413 w 3831039"/>
              <a:gd name="connsiteY24" fmla="*/ 874930 h 1093166"/>
              <a:gd name="connsiteX25" fmla="*/ 617954 w 3831039"/>
              <a:gd name="connsiteY25" fmla="*/ 868974 h 1093166"/>
              <a:gd name="connsiteX26" fmla="*/ 518817 w 3831039"/>
              <a:gd name="connsiteY26" fmla="*/ 857061 h 1093166"/>
              <a:gd name="connsiteX27" fmla="*/ 421002 w 3831039"/>
              <a:gd name="connsiteY27" fmla="*/ 838530 h 1093166"/>
              <a:gd name="connsiteX28" fmla="*/ 323848 w 3831039"/>
              <a:gd name="connsiteY28" fmla="*/ 814704 h 1093166"/>
              <a:gd name="connsiteX29" fmla="*/ 228676 w 3831039"/>
              <a:gd name="connsiteY29" fmla="*/ 784922 h 1093166"/>
              <a:gd name="connsiteX30" fmla="*/ 134826 w 3831039"/>
              <a:gd name="connsiteY30" fmla="*/ 749846 h 1093166"/>
              <a:gd name="connsiteX31" fmla="*/ 44281 w 3831039"/>
              <a:gd name="connsiteY31" fmla="*/ 707489 h 1093166"/>
              <a:gd name="connsiteX32" fmla="*/ 0 w 3831039"/>
              <a:gd name="connsiteY32" fmla="*/ 684325 h 1093166"/>
              <a:gd name="connsiteX33" fmla="*/ 74022 w 3831039"/>
              <a:gd name="connsiteY33" fmla="*/ 555931 h 1093166"/>
              <a:gd name="connsiteX34" fmla="*/ 114338 w 3831039"/>
              <a:gd name="connsiteY34" fmla="*/ 577110 h 1093166"/>
              <a:gd name="connsiteX35" fmla="*/ 196952 w 3831039"/>
              <a:gd name="connsiteY35" fmla="*/ 614172 h 1093166"/>
              <a:gd name="connsiteX36" fmla="*/ 280888 w 3831039"/>
              <a:gd name="connsiteY36" fmla="*/ 646601 h 1093166"/>
              <a:gd name="connsiteX37" fmla="*/ 367468 w 3831039"/>
              <a:gd name="connsiteY37" fmla="*/ 673074 h 1093166"/>
              <a:gd name="connsiteX38" fmla="*/ 454709 w 3831039"/>
              <a:gd name="connsiteY38" fmla="*/ 694914 h 1093166"/>
              <a:gd name="connsiteX39" fmla="*/ 543932 w 3831039"/>
              <a:gd name="connsiteY39" fmla="*/ 710798 h 1093166"/>
              <a:gd name="connsiteX40" fmla="*/ 633816 w 3831039"/>
              <a:gd name="connsiteY40" fmla="*/ 721387 h 1093166"/>
              <a:gd name="connsiteX41" fmla="*/ 723700 w 3831039"/>
              <a:gd name="connsiteY41" fmla="*/ 726682 h 1093166"/>
              <a:gd name="connsiteX42" fmla="*/ 814246 w 3831039"/>
              <a:gd name="connsiteY42" fmla="*/ 725358 h 1093166"/>
              <a:gd name="connsiteX43" fmla="*/ 905452 w 3831039"/>
              <a:gd name="connsiteY43" fmla="*/ 719402 h 1093166"/>
              <a:gd name="connsiteX44" fmla="*/ 995997 w 3831039"/>
              <a:gd name="connsiteY44" fmla="*/ 706827 h 1093166"/>
              <a:gd name="connsiteX45" fmla="*/ 1086542 w 3831039"/>
              <a:gd name="connsiteY45" fmla="*/ 688958 h 1093166"/>
              <a:gd name="connsiteX46" fmla="*/ 1176426 w 3831039"/>
              <a:gd name="connsiteY46" fmla="*/ 664470 h 1093166"/>
              <a:gd name="connsiteX47" fmla="*/ 1264989 w 3831039"/>
              <a:gd name="connsiteY47" fmla="*/ 634688 h 1093166"/>
              <a:gd name="connsiteX48" fmla="*/ 1352230 w 3831039"/>
              <a:gd name="connsiteY48" fmla="*/ 597626 h 1093166"/>
              <a:gd name="connsiteX49" fmla="*/ 1438809 w 3831039"/>
              <a:gd name="connsiteY49" fmla="*/ 555931 h 1093166"/>
              <a:gd name="connsiteX50" fmla="*/ 1481108 w 3831039"/>
              <a:gd name="connsiteY50" fmla="*/ 531444 h 1093166"/>
              <a:gd name="connsiteX51" fmla="*/ 1523406 w 3831039"/>
              <a:gd name="connsiteY51" fmla="*/ 506957 h 1093166"/>
              <a:gd name="connsiteX52" fmla="*/ 1605360 w 3831039"/>
              <a:gd name="connsiteY52" fmla="*/ 452025 h 1093166"/>
              <a:gd name="connsiteX53" fmla="*/ 1681365 w 3831039"/>
              <a:gd name="connsiteY53" fmla="*/ 392461 h 1093166"/>
              <a:gd name="connsiteX54" fmla="*/ 1752082 w 3831039"/>
              <a:gd name="connsiteY54" fmla="*/ 330250 h 1093166"/>
              <a:gd name="connsiteX55" fmla="*/ 1819496 w 3831039"/>
              <a:gd name="connsiteY55" fmla="*/ 262082 h 1093166"/>
              <a:gd name="connsiteX56" fmla="*/ 1880961 w 3831039"/>
              <a:gd name="connsiteY56" fmla="*/ 191929 h 1093166"/>
              <a:gd name="connsiteX57" fmla="*/ 1937138 w 3831039"/>
              <a:gd name="connsiteY57" fmla="*/ 117143 h 1093166"/>
              <a:gd name="connsiteX58" fmla="*/ 1988690 w 3831039"/>
              <a:gd name="connsiteY58" fmla="*/ 40371 h 1093166"/>
              <a:gd name="connsiteX59" fmla="*/ 2009949 w 3831039"/>
              <a:gd name="connsiteY59" fmla="*/ 3270 h 109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831039" h="1093166">
                <a:moveTo>
                  <a:pt x="2011759" y="0"/>
                </a:moveTo>
                <a:lnTo>
                  <a:pt x="2011806" y="28"/>
                </a:lnTo>
                <a:lnTo>
                  <a:pt x="2011822" y="0"/>
                </a:lnTo>
                <a:lnTo>
                  <a:pt x="2025402" y="7881"/>
                </a:lnTo>
                <a:lnTo>
                  <a:pt x="3831039" y="1050790"/>
                </a:lnTo>
                <a:lnTo>
                  <a:pt x="3806552" y="1093166"/>
                </a:lnTo>
                <a:lnTo>
                  <a:pt x="2115849" y="116900"/>
                </a:lnTo>
                <a:lnTo>
                  <a:pt x="2114924" y="118466"/>
                </a:lnTo>
                <a:lnTo>
                  <a:pt x="2058086" y="203842"/>
                </a:lnTo>
                <a:lnTo>
                  <a:pt x="1995960" y="285246"/>
                </a:lnTo>
                <a:lnTo>
                  <a:pt x="1927886" y="363341"/>
                </a:lnTo>
                <a:lnTo>
                  <a:pt x="1854524" y="438127"/>
                </a:lnTo>
                <a:lnTo>
                  <a:pt x="1775214" y="507618"/>
                </a:lnTo>
                <a:lnTo>
                  <a:pt x="1691278" y="573139"/>
                </a:lnTo>
                <a:lnTo>
                  <a:pt x="1602716" y="632703"/>
                </a:lnTo>
                <a:lnTo>
                  <a:pt x="1555130" y="660500"/>
                </a:lnTo>
                <a:lnTo>
                  <a:pt x="1508205" y="686972"/>
                </a:lnTo>
                <a:lnTo>
                  <a:pt x="1413034" y="733962"/>
                </a:lnTo>
                <a:lnTo>
                  <a:pt x="1317201" y="773671"/>
                </a:lnTo>
                <a:lnTo>
                  <a:pt x="1218725" y="807424"/>
                </a:lnTo>
                <a:lnTo>
                  <a:pt x="1119588" y="833897"/>
                </a:lnTo>
                <a:lnTo>
                  <a:pt x="1019790" y="853090"/>
                </a:lnTo>
                <a:lnTo>
                  <a:pt x="918670" y="866988"/>
                </a:lnTo>
                <a:lnTo>
                  <a:pt x="818872" y="874268"/>
                </a:lnTo>
                <a:lnTo>
                  <a:pt x="718413" y="874930"/>
                </a:lnTo>
                <a:lnTo>
                  <a:pt x="617954" y="868974"/>
                </a:lnTo>
                <a:lnTo>
                  <a:pt x="518817" y="857061"/>
                </a:lnTo>
                <a:lnTo>
                  <a:pt x="421002" y="838530"/>
                </a:lnTo>
                <a:lnTo>
                  <a:pt x="323848" y="814704"/>
                </a:lnTo>
                <a:lnTo>
                  <a:pt x="228676" y="784922"/>
                </a:lnTo>
                <a:lnTo>
                  <a:pt x="134826" y="749846"/>
                </a:lnTo>
                <a:lnTo>
                  <a:pt x="44281" y="707489"/>
                </a:lnTo>
                <a:lnTo>
                  <a:pt x="0" y="684325"/>
                </a:lnTo>
                <a:lnTo>
                  <a:pt x="74022" y="555931"/>
                </a:lnTo>
                <a:lnTo>
                  <a:pt x="114338" y="577110"/>
                </a:lnTo>
                <a:lnTo>
                  <a:pt x="196952" y="614172"/>
                </a:lnTo>
                <a:lnTo>
                  <a:pt x="280888" y="646601"/>
                </a:lnTo>
                <a:lnTo>
                  <a:pt x="367468" y="673074"/>
                </a:lnTo>
                <a:lnTo>
                  <a:pt x="454709" y="694914"/>
                </a:lnTo>
                <a:lnTo>
                  <a:pt x="543932" y="710798"/>
                </a:lnTo>
                <a:lnTo>
                  <a:pt x="633816" y="721387"/>
                </a:lnTo>
                <a:lnTo>
                  <a:pt x="723700" y="726682"/>
                </a:lnTo>
                <a:lnTo>
                  <a:pt x="814246" y="725358"/>
                </a:lnTo>
                <a:lnTo>
                  <a:pt x="905452" y="719402"/>
                </a:lnTo>
                <a:lnTo>
                  <a:pt x="995997" y="706827"/>
                </a:lnTo>
                <a:lnTo>
                  <a:pt x="1086542" y="688958"/>
                </a:lnTo>
                <a:lnTo>
                  <a:pt x="1176426" y="664470"/>
                </a:lnTo>
                <a:lnTo>
                  <a:pt x="1264989" y="634688"/>
                </a:lnTo>
                <a:lnTo>
                  <a:pt x="1352230" y="597626"/>
                </a:lnTo>
                <a:lnTo>
                  <a:pt x="1438809" y="555931"/>
                </a:lnTo>
                <a:lnTo>
                  <a:pt x="1481108" y="531444"/>
                </a:lnTo>
                <a:lnTo>
                  <a:pt x="1523406" y="506957"/>
                </a:lnTo>
                <a:lnTo>
                  <a:pt x="1605360" y="452025"/>
                </a:lnTo>
                <a:lnTo>
                  <a:pt x="1681365" y="392461"/>
                </a:lnTo>
                <a:lnTo>
                  <a:pt x="1752082" y="330250"/>
                </a:lnTo>
                <a:lnTo>
                  <a:pt x="1819496" y="262082"/>
                </a:lnTo>
                <a:lnTo>
                  <a:pt x="1880961" y="191929"/>
                </a:lnTo>
                <a:lnTo>
                  <a:pt x="1937138" y="117143"/>
                </a:lnTo>
                <a:lnTo>
                  <a:pt x="1988690" y="40371"/>
                </a:lnTo>
                <a:lnTo>
                  <a:pt x="2009949" y="3270"/>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4" name="Freeform 71">
            <a:extLst>
              <a:ext uri="{FF2B5EF4-FFF2-40B4-BE49-F238E27FC236}">
                <a16:creationId xmlns:a16="http://schemas.microsoft.com/office/drawing/2014/main" id="{90C50CA3-D1F8-4360-A23C-C98BEA93C932}"/>
              </a:ext>
            </a:extLst>
          </p:cNvPr>
          <p:cNvSpPr>
            <a:spLocks/>
          </p:cNvSpPr>
          <p:nvPr/>
        </p:nvSpPr>
        <p:spPr bwMode="auto">
          <a:xfrm>
            <a:off x="7117129" y="3867812"/>
            <a:ext cx="1063192" cy="1063192"/>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2">
            <a:extLst>
              <a:ext uri="{FF2B5EF4-FFF2-40B4-BE49-F238E27FC236}">
                <a16:creationId xmlns:a16="http://schemas.microsoft.com/office/drawing/2014/main" id="{80A2CD88-717F-4B5C-919B-85DD94F23294}"/>
              </a:ext>
            </a:extLst>
          </p:cNvPr>
          <p:cNvSpPr>
            <a:spLocks/>
          </p:cNvSpPr>
          <p:nvPr/>
        </p:nvSpPr>
        <p:spPr bwMode="auto">
          <a:xfrm>
            <a:off x="5565299" y="4148824"/>
            <a:ext cx="1063192" cy="106498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3">
            <a:extLst>
              <a:ext uri="{FF2B5EF4-FFF2-40B4-BE49-F238E27FC236}">
                <a16:creationId xmlns:a16="http://schemas.microsoft.com/office/drawing/2014/main" id="{43C8545D-5A21-441B-B8BF-AFEF73A38857}"/>
              </a:ext>
            </a:extLst>
          </p:cNvPr>
          <p:cNvSpPr>
            <a:spLocks/>
          </p:cNvSpPr>
          <p:nvPr/>
        </p:nvSpPr>
        <p:spPr bwMode="auto">
          <a:xfrm>
            <a:off x="4018839" y="3862441"/>
            <a:ext cx="1063192" cy="1063192"/>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4">
            <a:extLst>
              <a:ext uri="{FF2B5EF4-FFF2-40B4-BE49-F238E27FC236}">
                <a16:creationId xmlns:a16="http://schemas.microsoft.com/office/drawing/2014/main" id="{7CCFE921-5561-4D65-B536-98EB794C6FEA}"/>
              </a:ext>
            </a:extLst>
          </p:cNvPr>
          <p:cNvSpPr>
            <a:spLocks/>
          </p:cNvSpPr>
          <p:nvPr/>
        </p:nvSpPr>
        <p:spPr bwMode="auto">
          <a:xfrm>
            <a:off x="2773079" y="2783143"/>
            <a:ext cx="1063192" cy="1064981"/>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5">
            <a:extLst>
              <a:ext uri="{FF2B5EF4-FFF2-40B4-BE49-F238E27FC236}">
                <a16:creationId xmlns:a16="http://schemas.microsoft.com/office/drawing/2014/main" id="{1725F7D4-C4DD-4FD9-BA43-2C7C40AF1EDA}"/>
              </a:ext>
            </a:extLst>
          </p:cNvPr>
          <p:cNvSpPr>
            <a:spLocks/>
          </p:cNvSpPr>
          <p:nvPr/>
        </p:nvSpPr>
        <p:spPr bwMode="auto">
          <a:xfrm>
            <a:off x="8353939" y="2802832"/>
            <a:ext cx="1064981" cy="1064981"/>
          </a:xfrm>
          <a:prstGeom prst="ellipse">
            <a:avLst/>
          </a:prstGeom>
          <a:solidFill>
            <a:srgbClr val="0070C0"/>
          </a:solidFill>
          <a:ln>
            <a:noFill/>
          </a:ln>
        </p:spPr>
        <p:txBody>
          <a:bodyPr vert="horz" wrap="square" lIns="91440" tIns="45720" rIns="91440" bIns="45720" numCol="1" anchor="t" anchorCtr="0" compatLnSpc="1">
            <a:prstTxWarp prst="textNoShape">
              <a:avLst/>
            </a:prstTxWarp>
          </a:bodyPr>
          <a:lstStyle/>
          <a:p>
            <a:endParaRPr lang="en-US"/>
          </a:p>
        </p:txBody>
      </p:sp>
      <p:pic>
        <p:nvPicPr>
          <p:cNvPr id="22" name="Graphic 21" descr="Rocket">
            <a:extLst>
              <a:ext uri="{FF2B5EF4-FFF2-40B4-BE49-F238E27FC236}">
                <a16:creationId xmlns:a16="http://schemas.microsoft.com/office/drawing/2014/main" id="{B120F05C-7D85-44AE-9A53-B8386F12F52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21363" y="4017791"/>
            <a:ext cx="824948" cy="824948"/>
          </a:xfrm>
          <a:prstGeom prst="rect">
            <a:avLst/>
          </a:prstGeom>
        </p:spPr>
      </p:pic>
      <p:pic>
        <p:nvPicPr>
          <p:cNvPr id="24" name="Graphic 23" descr="Bullseye">
            <a:extLst>
              <a:ext uri="{FF2B5EF4-FFF2-40B4-BE49-F238E27FC236}">
                <a16:creationId xmlns:a16="http://schemas.microsoft.com/office/drawing/2014/main" id="{FD4C6918-777E-4B5A-BBE2-47110D66A81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18697" y="4259891"/>
            <a:ext cx="824948" cy="824948"/>
          </a:xfrm>
          <a:prstGeom prst="rect">
            <a:avLst/>
          </a:prstGeom>
        </p:spPr>
      </p:pic>
      <p:pic>
        <p:nvPicPr>
          <p:cNvPr id="37" name="Picture 36">
            <a:extLst>
              <a:ext uri="{FF2B5EF4-FFF2-40B4-BE49-F238E27FC236}">
                <a16:creationId xmlns:a16="http://schemas.microsoft.com/office/drawing/2014/main" id="{6D93F801-B203-4C46-B29D-8E6CFC9E4A28}"/>
              </a:ext>
            </a:extLst>
          </p:cNvPr>
          <p:cNvPicPr>
            <a:picLocks noChangeAspect="1"/>
          </p:cNvPicPr>
          <p:nvPr/>
        </p:nvPicPr>
        <p:blipFill>
          <a:blip r:embed="rId7"/>
          <a:stretch>
            <a:fillRect/>
          </a:stretch>
        </p:blipFill>
        <p:spPr>
          <a:xfrm>
            <a:off x="5369102" y="958146"/>
            <a:ext cx="1509285" cy="1628773"/>
          </a:xfrm>
          <a:prstGeom prst="rect">
            <a:avLst/>
          </a:prstGeom>
        </p:spPr>
      </p:pic>
      <p:sp>
        <p:nvSpPr>
          <p:cNvPr id="3" name="TextBox 2">
            <a:extLst>
              <a:ext uri="{FF2B5EF4-FFF2-40B4-BE49-F238E27FC236}">
                <a16:creationId xmlns:a16="http://schemas.microsoft.com/office/drawing/2014/main" id="{BD44B976-18A9-4A7A-8ACD-9DFFE49E5094}"/>
              </a:ext>
            </a:extLst>
          </p:cNvPr>
          <p:cNvSpPr txBox="1"/>
          <p:nvPr/>
        </p:nvSpPr>
        <p:spPr>
          <a:xfrm>
            <a:off x="615840" y="1192680"/>
            <a:ext cx="3026801" cy="1241430"/>
          </a:xfrm>
          <a:prstGeom prst="rect">
            <a:avLst/>
          </a:prstGeom>
          <a:noFill/>
        </p:spPr>
        <p:txBody>
          <a:bodyPr wrap="square" rtlCol="0">
            <a:spAutoFit/>
          </a:bodyPr>
          <a:lstStyle/>
          <a:p>
            <a:pPr algn="ctr"/>
            <a:r>
              <a:rPr lang="en-US" sz="2400">
                <a:solidFill>
                  <a:srgbClr val="C00000"/>
                </a:solidFill>
                <a:latin typeface="Times New Roman" pitchFamily="18" charset="0"/>
                <a:cs typeface="Times New Roman" pitchFamily="18" charset="0"/>
              </a:rPr>
              <a:t>ĐỘI VIÊN, THIẾU NIÊN VÀ NHI ĐỒNG </a:t>
            </a:r>
          </a:p>
          <a:p>
            <a:pPr algn="ctr"/>
            <a:r>
              <a:rPr lang="en-US" sz="2667">
                <a:solidFill>
                  <a:srgbClr val="C00000"/>
                </a:solidFill>
                <a:latin typeface="Times New Roman" pitchFamily="18" charset="0"/>
                <a:cs typeface="Times New Roman" pitchFamily="18" charset="0"/>
              </a:rPr>
              <a:t>T</a:t>
            </a:r>
            <a:r>
              <a:rPr lang="en-GB" sz="2667">
                <a:solidFill>
                  <a:srgbClr val="C00000"/>
                </a:solidFill>
                <a:latin typeface="Times New Roman" pitchFamily="18" charset="0"/>
                <a:cs typeface="Times New Roman" pitchFamily="18" charset="0"/>
              </a:rPr>
              <a:t>Ự RÈN LUYỆN</a:t>
            </a:r>
          </a:p>
        </p:txBody>
      </p:sp>
      <p:sp>
        <p:nvSpPr>
          <p:cNvPr id="42" name="TextBox 41">
            <a:extLst>
              <a:ext uri="{FF2B5EF4-FFF2-40B4-BE49-F238E27FC236}">
                <a16:creationId xmlns:a16="http://schemas.microsoft.com/office/drawing/2014/main" id="{A3E31972-0359-4418-8B25-7876D2490B6D}"/>
              </a:ext>
            </a:extLst>
          </p:cNvPr>
          <p:cNvSpPr txBox="1"/>
          <p:nvPr/>
        </p:nvSpPr>
        <p:spPr>
          <a:xfrm>
            <a:off x="746782" y="4237535"/>
            <a:ext cx="3464468" cy="1323632"/>
          </a:xfrm>
          <a:prstGeom prst="rect">
            <a:avLst/>
          </a:prstGeom>
          <a:noFill/>
        </p:spPr>
        <p:txBody>
          <a:bodyPr wrap="square" rtlCol="0">
            <a:spAutoFit/>
          </a:bodyPr>
          <a:lstStyle/>
          <a:p>
            <a:pPr algn="ctr"/>
            <a:r>
              <a:rPr lang="en-US" sz="2667">
                <a:solidFill>
                  <a:schemeClr val="accent2">
                    <a:lumMod val="75000"/>
                  </a:schemeClr>
                </a:solidFill>
                <a:latin typeface="Times New Roman" pitchFamily="18" charset="0"/>
                <a:cs typeface="Times New Roman" pitchFamily="18" charset="0"/>
              </a:rPr>
              <a:t>THEO H</a:t>
            </a:r>
            <a:r>
              <a:rPr lang="vi-VN" sz="2667">
                <a:solidFill>
                  <a:schemeClr val="accent2">
                    <a:lumMod val="75000"/>
                  </a:schemeClr>
                </a:solidFill>
                <a:latin typeface="Times New Roman" pitchFamily="18" charset="0"/>
                <a:cs typeface="Times New Roman" pitchFamily="18" charset="0"/>
              </a:rPr>
              <a:t>Ư</a:t>
            </a:r>
            <a:r>
              <a:rPr lang="en-GB" sz="2667">
                <a:solidFill>
                  <a:schemeClr val="accent2">
                    <a:lumMod val="75000"/>
                  </a:schemeClr>
                </a:solidFill>
                <a:latin typeface="Times New Roman" pitchFamily="18" charset="0"/>
                <a:cs typeface="Times New Roman" pitchFamily="18" charset="0"/>
              </a:rPr>
              <a:t>ỚNG DẪN CỦA PHỤ TRÁCH ĐỘI</a:t>
            </a:r>
          </a:p>
        </p:txBody>
      </p:sp>
      <p:sp>
        <p:nvSpPr>
          <p:cNvPr id="43" name="TextBox 42">
            <a:extLst>
              <a:ext uri="{FF2B5EF4-FFF2-40B4-BE49-F238E27FC236}">
                <a16:creationId xmlns:a16="http://schemas.microsoft.com/office/drawing/2014/main" id="{A8203CAA-DD6B-48BE-AC60-DC103B1C50E2}"/>
              </a:ext>
            </a:extLst>
          </p:cNvPr>
          <p:cNvSpPr txBox="1"/>
          <p:nvPr/>
        </p:nvSpPr>
        <p:spPr>
          <a:xfrm>
            <a:off x="4211249" y="5444701"/>
            <a:ext cx="3604723" cy="913199"/>
          </a:xfrm>
          <a:prstGeom prst="rect">
            <a:avLst/>
          </a:prstGeom>
          <a:noFill/>
        </p:spPr>
        <p:txBody>
          <a:bodyPr wrap="square" rtlCol="0">
            <a:spAutoFit/>
          </a:bodyPr>
          <a:lstStyle/>
          <a:p>
            <a:pPr algn="ctr"/>
            <a:r>
              <a:rPr lang="en-US" sz="2667">
                <a:solidFill>
                  <a:srgbClr val="00B050"/>
                </a:solidFill>
                <a:latin typeface="Times New Roman" pitchFamily="18" charset="0"/>
                <a:cs typeface="Times New Roman" pitchFamily="18" charset="0"/>
              </a:rPr>
              <a:t>QUA SINH HOẠT SAO, SINH HOẠT ĐỘI</a:t>
            </a:r>
            <a:endParaRPr lang="en-GB" sz="2667">
              <a:solidFill>
                <a:srgbClr val="00B050"/>
              </a:solidFill>
              <a:latin typeface="Times New Roman" pitchFamily="18" charset="0"/>
              <a:cs typeface="Times New Roman" pitchFamily="18" charset="0"/>
            </a:endParaRPr>
          </a:p>
        </p:txBody>
      </p:sp>
      <p:sp>
        <p:nvSpPr>
          <p:cNvPr id="44" name="TextBox 43">
            <a:extLst>
              <a:ext uri="{FF2B5EF4-FFF2-40B4-BE49-F238E27FC236}">
                <a16:creationId xmlns:a16="http://schemas.microsoft.com/office/drawing/2014/main" id="{9818FB44-D12E-499F-884D-6240504DB4DC}"/>
              </a:ext>
            </a:extLst>
          </p:cNvPr>
          <p:cNvSpPr txBox="1"/>
          <p:nvPr/>
        </p:nvSpPr>
        <p:spPr>
          <a:xfrm>
            <a:off x="7537030" y="4777136"/>
            <a:ext cx="4026647" cy="1323632"/>
          </a:xfrm>
          <a:prstGeom prst="rect">
            <a:avLst/>
          </a:prstGeom>
          <a:noFill/>
        </p:spPr>
        <p:txBody>
          <a:bodyPr wrap="square" rtlCol="0">
            <a:spAutoFit/>
          </a:bodyPr>
          <a:lstStyle/>
          <a:p>
            <a:pPr algn="ctr"/>
            <a:r>
              <a:rPr lang="en-US" sz="2667">
                <a:solidFill>
                  <a:schemeClr val="accent4">
                    <a:lumMod val="75000"/>
                  </a:schemeClr>
                </a:solidFill>
                <a:latin typeface="Times New Roman" pitchFamily="18" charset="0"/>
                <a:cs typeface="Times New Roman" pitchFamily="18" charset="0"/>
              </a:rPr>
              <a:t>QUA CÁC PHONG TRÀO, HOẠT ĐỘNG CỦA ĐỘI </a:t>
            </a:r>
          </a:p>
          <a:p>
            <a:pPr algn="ctr"/>
            <a:r>
              <a:rPr lang="en-US" sz="2667">
                <a:solidFill>
                  <a:schemeClr val="accent4">
                    <a:lumMod val="75000"/>
                  </a:schemeClr>
                </a:solidFill>
                <a:latin typeface="Times New Roman" pitchFamily="18" charset="0"/>
                <a:cs typeface="Times New Roman" pitchFamily="18" charset="0"/>
              </a:rPr>
              <a:t>VÀ NHÀ TR</a:t>
            </a:r>
            <a:r>
              <a:rPr lang="vi-VN" sz="2667">
                <a:solidFill>
                  <a:schemeClr val="accent4">
                    <a:lumMod val="75000"/>
                  </a:schemeClr>
                </a:solidFill>
                <a:latin typeface="Times New Roman" pitchFamily="18" charset="0"/>
                <a:cs typeface="Times New Roman" pitchFamily="18" charset="0"/>
              </a:rPr>
              <a:t>Ư</a:t>
            </a:r>
            <a:r>
              <a:rPr lang="en-GB" sz="2667">
                <a:solidFill>
                  <a:schemeClr val="accent4">
                    <a:lumMod val="75000"/>
                  </a:schemeClr>
                </a:solidFill>
                <a:latin typeface="Times New Roman" pitchFamily="18" charset="0"/>
                <a:cs typeface="Times New Roman" pitchFamily="18" charset="0"/>
              </a:rPr>
              <a:t>ỜNG</a:t>
            </a:r>
          </a:p>
        </p:txBody>
      </p:sp>
      <p:sp>
        <p:nvSpPr>
          <p:cNvPr id="45" name="TextBox 44">
            <a:extLst>
              <a:ext uri="{FF2B5EF4-FFF2-40B4-BE49-F238E27FC236}">
                <a16:creationId xmlns:a16="http://schemas.microsoft.com/office/drawing/2014/main" id="{C085CB0C-F96B-4C9F-8F2E-0A95B7D429E9}"/>
              </a:ext>
            </a:extLst>
          </p:cNvPr>
          <p:cNvSpPr txBox="1"/>
          <p:nvPr/>
        </p:nvSpPr>
        <p:spPr>
          <a:xfrm>
            <a:off x="7771127" y="1831560"/>
            <a:ext cx="3927283" cy="913199"/>
          </a:xfrm>
          <a:prstGeom prst="rect">
            <a:avLst/>
          </a:prstGeom>
          <a:noFill/>
        </p:spPr>
        <p:txBody>
          <a:bodyPr wrap="square" rtlCol="0">
            <a:spAutoFit/>
          </a:bodyPr>
          <a:lstStyle/>
          <a:p>
            <a:pPr algn="ctr"/>
            <a:r>
              <a:rPr lang="en-GB" sz="2667">
                <a:solidFill>
                  <a:srgbClr val="0070C0"/>
                </a:solidFill>
                <a:latin typeface="Times New Roman" pitchFamily="18" charset="0"/>
                <a:cs typeface="Times New Roman" pitchFamily="18" charset="0"/>
              </a:rPr>
              <a:t>QUA CÁC HOẠT ĐỘNG XÃ HỘI, CỘNG ĐỒNG</a:t>
            </a:r>
          </a:p>
        </p:txBody>
      </p:sp>
      <p:sp>
        <p:nvSpPr>
          <p:cNvPr id="46" name="Shape 485">
            <a:extLst>
              <a:ext uri="{FF2B5EF4-FFF2-40B4-BE49-F238E27FC236}">
                <a16:creationId xmlns:a16="http://schemas.microsoft.com/office/drawing/2014/main" id="{C86956E4-4F0C-412E-980A-9E6F750AB34E}"/>
              </a:ext>
            </a:extLst>
          </p:cNvPr>
          <p:cNvSpPr/>
          <p:nvPr/>
        </p:nvSpPr>
        <p:spPr>
          <a:xfrm>
            <a:off x="7353234" y="4145683"/>
            <a:ext cx="633937" cy="569087"/>
          </a:xfrm>
          <a:custGeom>
            <a:avLst/>
            <a:gdLst/>
            <a:ahLst/>
            <a:cxnLst/>
            <a:rect l="0" t="0" r="0" b="0"/>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chemeClr val="bg1">
              <a:alpha val="75000"/>
            </a:schemeClr>
          </a:solidFill>
          <a:ln>
            <a:noFill/>
          </a:ln>
        </p:spPr>
        <p:txBody>
          <a:bodyPr lIns="121900" tIns="121900" rIns="121900" bIns="121900" anchor="ctr" anchorCtr="0">
            <a:noAutofit/>
          </a:bodyPr>
          <a:lstStyle/>
          <a:p>
            <a:pPr>
              <a:spcBef>
                <a:spcPts val="0"/>
              </a:spcBef>
            </a:pPr>
            <a:endParaRPr/>
          </a:p>
        </p:txBody>
      </p:sp>
      <p:grpSp>
        <p:nvGrpSpPr>
          <p:cNvPr id="47" name="Shape 491">
            <a:extLst>
              <a:ext uri="{FF2B5EF4-FFF2-40B4-BE49-F238E27FC236}">
                <a16:creationId xmlns:a16="http://schemas.microsoft.com/office/drawing/2014/main" id="{4B47E7BD-AA7E-45B6-9FD2-4F2D792E1A9B}"/>
              </a:ext>
            </a:extLst>
          </p:cNvPr>
          <p:cNvGrpSpPr/>
          <p:nvPr/>
        </p:nvGrpSpPr>
        <p:grpSpPr>
          <a:xfrm>
            <a:off x="2958138" y="3027088"/>
            <a:ext cx="671597" cy="654152"/>
            <a:chOff x="5926225" y="921350"/>
            <a:chExt cx="517800" cy="504350"/>
          </a:xfrm>
        </p:grpSpPr>
        <p:sp>
          <p:nvSpPr>
            <p:cNvPr id="48" name="Shape 492">
              <a:extLst>
                <a:ext uri="{FF2B5EF4-FFF2-40B4-BE49-F238E27FC236}">
                  <a16:creationId xmlns:a16="http://schemas.microsoft.com/office/drawing/2014/main" id="{9A7BFA5F-E4CC-4470-96F7-39D52E17299C}"/>
                </a:ext>
              </a:extLst>
            </p:cNvPr>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FFFF">
                <a:alpha val="75000"/>
              </a:srgbClr>
            </a:solidFill>
            <a:ln>
              <a:noFill/>
            </a:ln>
          </p:spPr>
          <p:txBody>
            <a:bodyPr lIns="121900" tIns="121900" rIns="121900" bIns="121900" anchor="ctr" anchorCtr="0">
              <a:noAutofit/>
            </a:bodyPr>
            <a:lstStyle/>
            <a:p>
              <a:pPr>
                <a:spcBef>
                  <a:spcPts val="0"/>
                </a:spcBef>
              </a:pPr>
              <a:endParaRPr/>
            </a:p>
          </p:txBody>
        </p:sp>
        <p:sp>
          <p:nvSpPr>
            <p:cNvPr id="49" name="Shape 493">
              <a:extLst>
                <a:ext uri="{FF2B5EF4-FFF2-40B4-BE49-F238E27FC236}">
                  <a16:creationId xmlns:a16="http://schemas.microsoft.com/office/drawing/2014/main" id="{92164297-13AC-4388-A10C-E77E26CC7FDC}"/>
                </a:ext>
              </a:extLst>
            </p:cNvPr>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FFFF">
                <a:alpha val="85000"/>
              </a:srgbClr>
            </a:solidFill>
            <a:ln>
              <a:noFill/>
            </a:ln>
          </p:spPr>
          <p:txBody>
            <a:bodyPr lIns="121900" tIns="121900" rIns="121900" bIns="121900" anchor="ctr" anchorCtr="0">
              <a:noAutofit/>
            </a:bodyPr>
            <a:lstStyle/>
            <a:p>
              <a:pPr>
                <a:spcBef>
                  <a:spcPts val="0"/>
                </a:spcBef>
              </a:pPr>
              <a:endParaRPr/>
            </a:p>
          </p:txBody>
        </p:sp>
      </p:grpSp>
      <p:grpSp>
        <p:nvGrpSpPr>
          <p:cNvPr id="50" name="Shape 629">
            <a:extLst>
              <a:ext uri="{FF2B5EF4-FFF2-40B4-BE49-F238E27FC236}">
                <a16:creationId xmlns:a16="http://schemas.microsoft.com/office/drawing/2014/main" id="{875C5478-AC3B-450E-B944-628D6B6EAB72}"/>
              </a:ext>
            </a:extLst>
          </p:cNvPr>
          <p:cNvGrpSpPr/>
          <p:nvPr/>
        </p:nvGrpSpPr>
        <p:grpSpPr>
          <a:xfrm>
            <a:off x="8666858" y="2986229"/>
            <a:ext cx="462412" cy="730372"/>
            <a:chOff x="1979475" y="4289300"/>
            <a:chExt cx="322400" cy="509225"/>
          </a:xfrm>
        </p:grpSpPr>
        <p:sp>
          <p:nvSpPr>
            <p:cNvPr id="51" name="Shape 630">
              <a:extLst>
                <a:ext uri="{FF2B5EF4-FFF2-40B4-BE49-F238E27FC236}">
                  <a16:creationId xmlns:a16="http://schemas.microsoft.com/office/drawing/2014/main" id="{9575F084-E5EA-40CE-983B-0F19570F6A52}"/>
                </a:ext>
              </a:extLst>
            </p:cNvPr>
            <p:cNvSpPr/>
            <p:nvPr/>
          </p:nvSpPr>
          <p:spPr>
            <a:xfrm>
              <a:off x="2187075" y="4509100"/>
              <a:ext cx="114800" cy="114800"/>
            </a:xfrm>
            <a:custGeom>
              <a:avLst/>
              <a:gdLst/>
              <a:ahLst/>
              <a:cxnLst/>
              <a:rect l="0" t="0" r="0" b="0"/>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solidFill>
              <a:srgbClr val="FFFFFF">
                <a:alpha val="75000"/>
              </a:srgbClr>
            </a:solidFill>
            <a:ln>
              <a:noFill/>
            </a:ln>
          </p:spPr>
          <p:txBody>
            <a:bodyPr lIns="121900" tIns="121900" rIns="121900" bIns="121900" anchor="ctr" anchorCtr="0">
              <a:noAutofit/>
            </a:bodyPr>
            <a:lstStyle/>
            <a:p>
              <a:pPr>
                <a:spcBef>
                  <a:spcPts val="0"/>
                </a:spcBef>
              </a:pPr>
              <a:endParaRPr/>
            </a:p>
          </p:txBody>
        </p:sp>
        <p:sp>
          <p:nvSpPr>
            <p:cNvPr id="52" name="Shape 631">
              <a:extLst>
                <a:ext uri="{FF2B5EF4-FFF2-40B4-BE49-F238E27FC236}">
                  <a16:creationId xmlns:a16="http://schemas.microsoft.com/office/drawing/2014/main" id="{EC74D403-8ABB-4B53-BE95-094C40F3F8A9}"/>
                </a:ext>
              </a:extLst>
            </p:cNvPr>
            <p:cNvSpPr/>
            <p:nvPr/>
          </p:nvSpPr>
          <p:spPr>
            <a:xfrm>
              <a:off x="1979475" y="4542675"/>
              <a:ext cx="156925" cy="156950"/>
            </a:xfrm>
            <a:custGeom>
              <a:avLst/>
              <a:gdLst/>
              <a:ahLst/>
              <a:cxnLst/>
              <a:rect l="0" t="0" r="0" b="0"/>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solidFill>
              <a:srgbClr val="FFFFFF">
                <a:alpha val="75000"/>
              </a:srgbClr>
            </a:solidFill>
            <a:ln>
              <a:noFill/>
            </a:ln>
          </p:spPr>
          <p:txBody>
            <a:bodyPr lIns="121900" tIns="121900" rIns="121900" bIns="121900" anchor="ctr" anchorCtr="0">
              <a:noAutofit/>
            </a:bodyPr>
            <a:lstStyle/>
            <a:p>
              <a:pPr>
                <a:spcBef>
                  <a:spcPts val="0"/>
                </a:spcBef>
              </a:pPr>
              <a:endParaRPr/>
            </a:p>
          </p:txBody>
        </p:sp>
        <p:sp>
          <p:nvSpPr>
            <p:cNvPr id="53" name="Shape 632">
              <a:extLst>
                <a:ext uri="{FF2B5EF4-FFF2-40B4-BE49-F238E27FC236}">
                  <a16:creationId xmlns:a16="http://schemas.microsoft.com/office/drawing/2014/main" id="{40C4898E-5221-4A14-B7CA-450B7349B9FD}"/>
                </a:ext>
              </a:extLst>
            </p:cNvPr>
            <p:cNvSpPr/>
            <p:nvPr/>
          </p:nvSpPr>
          <p:spPr>
            <a:xfrm>
              <a:off x="2041125" y="4289300"/>
              <a:ext cx="240000" cy="509225"/>
            </a:xfrm>
            <a:custGeom>
              <a:avLst/>
              <a:gdLst/>
              <a:ahLst/>
              <a:cxnLst/>
              <a:rect l="0" t="0" r="0" b="0"/>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solidFill>
              <a:srgbClr val="FFFFFF">
                <a:alpha val="75000"/>
              </a:srgbClr>
            </a:solidFill>
            <a:ln>
              <a:noFill/>
            </a:ln>
          </p:spPr>
          <p:txBody>
            <a:bodyPr lIns="121900" tIns="121900" rIns="121900" bIns="121900" anchor="ctr" anchorCtr="0">
              <a:noAutofit/>
            </a:bodyPr>
            <a:lstStyle/>
            <a:p>
              <a:pPr>
                <a:spcBef>
                  <a:spcPts val="0"/>
                </a:spcBef>
              </a:pPr>
              <a:endParaRPr/>
            </a:p>
          </p:txBody>
        </p:sp>
      </p:grpSp>
      <p:sp>
        <p:nvSpPr>
          <p:cNvPr id="30" name="Text Box 18"/>
          <p:cNvSpPr txBox="1">
            <a:spLocks noChangeArrowheads="1"/>
          </p:cNvSpPr>
          <p:nvPr/>
        </p:nvSpPr>
        <p:spPr bwMode="gray">
          <a:xfrm>
            <a:off x="1654108" y="158079"/>
            <a:ext cx="92424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dirty="0" err="1">
                <a:solidFill>
                  <a:srgbClr val="FF0000"/>
                </a:solidFill>
                <a:latin typeface="Arial" panose="020B0604020202020204" pitchFamily="34" charset="0"/>
              </a:rPr>
              <a:t>Hình</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thức</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rèn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luyện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đối</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với</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đội</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viên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thiếu</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niên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và</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nhi</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đồng</a:t>
            </a:r>
            <a:endParaRPr lang="en-US" altLang="en-US" sz="22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979706700"/>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showMasterSp="0">
  <p:cSld>
    <p:bg>
      <p:bgPr>
        <a:pattFill prst="pct30">
          <a:fgClr>
            <a:schemeClr val="accent1"/>
          </a:fgClr>
          <a:bgClr>
            <a:schemeClr val="bg1"/>
          </a:bgClr>
        </a:pattFill>
        <a:effectLst/>
      </p:bgPr>
    </p:bg>
    <p:spTree>
      <p:nvGrpSpPr>
        <p:cNvPr id="1" name=""/>
        <p:cNvGrpSpPr/>
        <p:nvPr/>
      </p:nvGrpSpPr>
      <p:grpSpPr>
        <a:xfrm>
          <a:off x="0" y="0"/>
          <a:ext cx="0" cy="0"/>
          <a:chOff x="0" y="0"/>
          <a:chExt cx="0" cy="0"/>
        </a:xfrm>
      </p:grpSpPr>
      <p:sp>
        <p:nvSpPr>
          <p:cNvPr id="5129" name="Text Box 22"/>
          <p:cNvSpPr txBox="1">
            <a:spLocks noChangeArrowheads="1"/>
          </p:cNvSpPr>
          <p:nvPr/>
        </p:nvSpPr>
        <p:spPr bwMode="gray">
          <a:xfrm>
            <a:off x="2376489" y="2944813"/>
            <a:ext cx="35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34819"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4820"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34821"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34870"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34822"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34823" name="Rectangle 74"/>
          <p:cNvSpPr>
            <a:spLocks noChangeArrowheads="1"/>
          </p:cNvSpPr>
          <p:nvPr/>
        </p:nvSpPr>
        <p:spPr bwMode="auto">
          <a:xfrm>
            <a:off x="1905000" y="558801"/>
            <a:ext cx="853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200" b="1">
                <a:solidFill>
                  <a:srgbClr val="0070C0"/>
                </a:solidFill>
                <a:latin typeface="Arial" panose="020B0604020202020204" pitchFamily="34" charset="0"/>
              </a:rPr>
              <a:t>Phương pháp triển khai chương trình rèn luyện đội viên</a:t>
            </a:r>
            <a:endParaRPr lang="en-US" altLang="en-US" sz="2200" b="1">
              <a:solidFill>
                <a:srgbClr val="0070C0"/>
              </a:solidFill>
              <a:latin typeface="Calibri" panose="020F0502020204030204" pitchFamily="34" charset="0"/>
            </a:endParaRPr>
          </a:p>
        </p:txBody>
      </p:sp>
      <p:grpSp>
        <p:nvGrpSpPr>
          <p:cNvPr id="34824" name="Group 31"/>
          <p:cNvGrpSpPr>
            <a:grpSpLocks/>
          </p:cNvGrpSpPr>
          <p:nvPr/>
        </p:nvGrpSpPr>
        <p:grpSpPr bwMode="auto">
          <a:xfrm flipH="1">
            <a:off x="9351964" y="1846263"/>
            <a:ext cx="782637" cy="495300"/>
            <a:chOff x="1714500" y="3094038"/>
            <a:chExt cx="1047750" cy="551111"/>
          </a:xfrm>
        </p:grpSpPr>
        <p:sp>
          <p:nvSpPr>
            <p:cNvPr id="26" name="Freeform 25"/>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02ACE7">
                    <a:lumMod val="95000"/>
                    <a:lumOff val="5000"/>
                  </a:srgbClr>
                </a:gs>
                <a:gs pos="21000">
                  <a:srgbClr val="02ACE7">
                    <a:lumMod val="86000"/>
                  </a:srgbClr>
                </a:gs>
                <a:gs pos="52000">
                  <a:srgbClr val="02ACE7">
                    <a:lumMod val="90000"/>
                  </a:srgbClr>
                </a:gs>
                <a:gs pos="100000">
                  <a:srgbClr val="02ACE7">
                    <a:lumMod val="77000"/>
                  </a:srgbClr>
                </a:gs>
                <a:gs pos="86000">
                  <a:srgbClr val="02ACE7">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Freeform 26"/>
            <p:cNvSpPr/>
            <p:nvPr/>
          </p:nvSpPr>
          <p:spPr>
            <a:xfrm>
              <a:off x="1816512" y="3154095"/>
              <a:ext cx="918110" cy="43629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90E1F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34825" name="Group 13"/>
          <p:cNvGrpSpPr>
            <a:grpSpLocks/>
          </p:cNvGrpSpPr>
          <p:nvPr/>
        </p:nvGrpSpPr>
        <p:grpSpPr bwMode="auto">
          <a:xfrm>
            <a:off x="2447925" y="1600200"/>
            <a:ext cx="6904038" cy="1239838"/>
            <a:chOff x="2530645" y="3933371"/>
            <a:chExt cx="4651820" cy="1238901"/>
          </a:xfrm>
        </p:grpSpPr>
        <p:pic>
          <p:nvPicPr>
            <p:cNvPr id="34863" name="Picture 4" descr="C:\Users\dell\Desktop\Icon sale page\Icon tĩnh\200wide.jpg"/>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64" name="Group 15"/>
            <p:cNvGrpSpPr>
              <a:grpSpLocks/>
            </p:cNvGrpSpPr>
            <p:nvPr/>
          </p:nvGrpSpPr>
          <p:grpSpPr bwMode="auto">
            <a:xfrm>
              <a:off x="2530645" y="3933371"/>
              <a:ext cx="4651820" cy="1011238"/>
              <a:chOff x="2671148" y="1311915"/>
              <a:chExt cx="3938587" cy="1011238"/>
            </a:xfrm>
          </p:grpSpPr>
          <p:pic>
            <p:nvPicPr>
              <p:cNvPr id="3486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ounded Rectangle 34"/>
              <p:cNvSpPr/>
              <p:nvPr/>
            </p:nvSpPr>
            <p:spPr>
              <a:xfrm>
                <a:off x="2762617" y="1386472"/>
                <a:ext cx="3777384" cy="861360"/>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grpSp>
        <p:nvGrpSpPr>
          <p:cNvPr id="34826" name="Group 43"/>
          <p:cNvGrpSpPr>
            <a:grpSpLocks/>
          </p:cNvGrpSpPr>
          <p:nvPr/>
        </p:nvGrpSpPr>
        <p:grpSpPr bwMode="auto">
          <a:xfrm>
            <a:off x="2309814" y="1762126"/>
            <a:ext cx="1195387" cy="663575"/>
            <a:chOff x="2452688" y="2863775"/>
            <a:chExt cx="1819275" cy="662858"/>
          </a:xfrm>
        </p:grpSpPr>
        <p:sp>
          <p:nvSpPr>
            <p:cNvPr id="37" name="Freeform 36"/>
            <p:cNvSpPr/>
            <p:nvPr/>
          </p:nvSpPr>
          <p:spPr>
            <a:xfrm>
              <a:off x="2452688" y="2863775"/>
              <a:ext cx="1819275" cy="583569"/>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02ACE7">
                    <a:lumMod val="95000"/>
                  </a:srgbClr>
                </a:gs>
                <a:gs pos="0">
                  <a:srgbClr val="02ACE7">
                    <a:lumMod val="80000"/>
                    <a:lumOff val="20000"/>
                  </a:srgbClr>
                </a:gs>
                <a:gs pos="50000">
                  <a:srgbClr val="02ACE7">
                    <a:lumMod val="84000"/>
                  </a:srgbClr>
                </a:gs>
                <a:gs pos="60000">
                  <a:srgbClr val="02ACE7"/>
                </a:gs>
                <a:gs pos="100000">
                  <a:srgbClr val="02ACE7">
                    <a:lumMod val="79000"/>
                  </a:srgbClr>
                </a:gs>
                <a:gs pos="84000">
                  <a:srgbClr val="02ACE7">
                    <a:lumMod val="50000"/>
                    <a:lumOff val="50000"/>
                  </a:srgbClr>
                </a:gs>
                <a:gs pos="80000">
                  <a:srgbClr val="02ACE7">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8" name="Freeform 37"/>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01749D"/>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39" name="Rectangle 38"/>
          <p:cNvSpPr/>
          <p:nvPr/>
        </p:nvSpPr>
        <p:spPr>
          <a:xfrm>
            <a:off x="2331254" y="1815545"/>
            <a:ext cx="1073457" cy="369332"/>
          </a:xfrm>
          <a:prstGeom prst="rect">
            <a:avLst/>
          </a:prstGeom>
        </p:spPr>
        <p:txBody>
          <a:bodyPr anchor="ctr">
            <a:spAutoFit/>
          </a:bodyPr>
          <a:lstStyle/>
          <a:p>
            <a:pPr algn="ctr" eaLnBrk="1" fontAlgn="auto" hangingPunct="1">
              <a:spcBef>
                <a:spcPts val="0"/>
              </a:spcBef>
              <a:spcAft>
                <a:spcPts val="0"/>
              </a:spcAft>
              <a:defRPr/>
            </a:pPr>
            <a:r>
              <a:rPr lang="en-US" b="1" kern="0" dirty="0">
                <a:solidFill>
                  <a:schemeClr val="bg1"/>
                </a:solidFill>
                <a:effectLst>
                  <a:glow rad="127000">
                    <a:srgbClr val="015775">
                      <a:alpha val="80000"/>
                    </a:srgbClr>
                  </a:glow>
                </a:effectLst>
              </a:rPr>
              <a:t>1</a:t>
            </a:r>
          </a:p>
        </p:txBody>
      </p:sp>
      <p:sp>
        <p:nvSpPr>
          <p:cNvPr id="34828" name="Rectangle 20"/>
          <p:cNvSpPr>
            <a:spLocks noChangeArrowheads="1"/>
          </p:cNvSpPr>
          <p:nvPr/>
        </p:nvSpPr>
        <p:spPr bwMode="auto">
          <a:xfrm>
            <a:off x="3540125" y="1660526"/>
            <a:ext cx="56896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600" b="1">
                <a:solidFill>
                  <a:srgbClr val="FF0000"/>
                </a:solidFill>
                <a:latin typeface="Calibri" panose="020F0502020204030204" pitchFamily="34" charset="0"/>
                <a:cs typeface="Calibri" panose="020F0502020204030204" pitchFamily="34" charset="0"/>
              </a:rPr>
              <a:t>Tuyên truyền, phổ biến, hướng dẫn triển khai thực hiện</a:t>
            </a:r>
            <a:endParaRPr lang="en-US" altLang="en-US" sz="2600">
              <a:solidFill>
                <a:srgbClr val="FF0000"/>
              </a:solidFill>
              <a:latin typeface="Calibri" panose="020F0502020204030204" pitchFamily="34" charset="0"/>
              <a:cs typeface="Calibri" panose="020F0502020204030204" pitchFamily="34" charset="0"/>
            </a:endParaRPr>
          </a:p>
        </p:txBody>
      </p:sp>
      <p:grpSp>
        <p:nvGrpSpPr>
          <p:cNvPr id="34829" name="Group 13"/>
          <p:cNvGrpSpPr>
            <a:grpSpLocks/>
          </p:cNvGrpSpPr>
          <p:nvPr/>
        </p:nvGrpSpPr>
        <p:grpSpPr bwMode="auto">
          <a:xfrm>
            <a:off x="2424114" y="3179764"/>
            <a:ext cx="6904037" cy="1239837"/>
            <a:chOff x="2530645" y="3933371"/>
            <a:chExt cx="4651820" cy="1238901"/>
          </a:xfrm>
        </p:grpSpPr>
        <p:pic>
          <p:nvPicPr>
            <p:cNvPr id="34855" name="Picture 4" descr="C:\Users\dell\Desktop\Icon sale page\Icon tĩnh\200wide.jpg"/>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56" name="Group 15"/>
            <p:cNvGrpSpPr>
              <a:grpSpLocks/>
            </p:cNvGrpSpPr>
            <p:nvPr/>
          </p:nvGrpSpPr>
          <p:grpSpPr bwMode="auto">
            <a:xfrm>
              <a:off x="2530645" y="3933371"/>
              <a:ext cx="4651820" cy="1011238"/>
              <a:chOff x="2671148" y="1311915"/>
              <a:chExt cx="3938587" cy="1011238"/>
            </a:xfrm>
          </p:grpSpPr>
          <p:pic>
            <p:nvPicPr>
              <p:cNvPr id="3485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Rounded Rectangle 47"/>
              <p:cNvSpPr/>
              <p:nvPr/>
            </p:nvSpPr>
            <p:spPr>
              <a:xfrm>
                <a:off x="2762616" y="1386471"/>
                <a:ext cx="3777385" cy="861362"/>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grpSp>
        <p:nvGrpSpPr>
          <p:cNvPr id="34830" name="Group 31"/>
          <p:cNvGrpSpPr>
            <a:grpSpLocks/>
          </p:cNvGrpSpPr>
          <p:nvPr/>
        </p:nvGrpSpPr>
        <p:grpSpPr bwMode="auto">
          <a:xfrm flipH="1">
            <a:off x="9328150" y="3425825"/>
            <a:ext cx="782638" cy="495300"/>
            <a:chOff x="1714500" y="3094038"/>
            <a:chExt cx="1047750" cy="551111"/>
          </a:xfrm>
        </p:grpSpPr>
        <p:sp>
          <p:nvSpPr>
            <p:cNvPr id="42" name="Freeform 41"/>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02ACE7">
                    <a:lumMod val="95000"/>
                    <a:lumOff val="5000"/>
                  </a:srgbClr>
                </a:gs>
                <a:gs pos="21000">
                  <a:srgbClr val="02ACE7">
                    <a:lumMod val="86000"/>
                  </a:srgbClr>
                </a:gs>
                <a:gs pos="52000">
                  <a:srgbClr val="02ACE7">
                    <a:lumMod val="90000"/>
                  </a:srgbClr>
                </a:gs>
                <a:gs pos="100000">
                  <a:srgbClr val="02ACE7">
                    <a:lumMod val="77000"/>
                  </a:srgbClr>
                </a:gs>
                <a:gs pos="86000">
                  <a:srgbClr val="02ACE7">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 name="Freeform 42"/>
            <p:cNvSpPr/>
            <p:nvPr/>
          </p:nvSpPr>
          <p:spPr>
            <a:xfrm>
              <a:off x="1816512" y="3154095"/>
              <a:ext cx="918109" cy="43629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90E1F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34831" name="Group 43"/>
          <p:cNvGrpSpPr>
            <a:grpSpLocks/>
          </p:cNvGrpSpPr>
          <p:nvPr/>
        </p:nvGrpSpPr>
        <p:grpSpPr bwMode="auto">
          <a:xfrm>
            <a:off x="2286000" y="3341689"/>
            <a:ext cx="1195388" cy="663575"/>
            <a:chOff x="2452688" y="2863775"/>
            <a:chExt cx="1819275" cy="662858"/>
          </a:xfrm>
        </p:grpSpPr>
        <p:sp>
          <p:nvSpPr>
            <p:cNvPr id="50" name="Freeform 49"/>
            <p:cNvSpPr/>
            <p:nvPr/>
          </p:nvSpPr>
          <p:spPr>
            <a:xfrm>
              <a:off x="2452688" y="2863775"/>
              <a:ext cx="1819275" cy="583569"/>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02ACE7">
                    <a:lumMod val="95000"/>
                  </a:srgbClr>
                </a:gs>
                <a:gs pos="0">
                  <a:srgbClr val="02ACE7">
                    <a:lumMod val="80000"/>
                    <a:lumOff val="20000"/>
                  </a:srgbClr>
                </a:gs>
                <a:gs pos="50000">
                  <a:srgbClr val="02ACE7">
                    <a:lumMod val="84000"/>
                  </a:srgbClr>
                </a:gs>
                <a:gs pos="60000">
                  <a:srgbClr val="02ACE7"/>
                </a:gs>
                <a:gs pos="100000">
                  <a:srgbClr val="02ACE7">
                    <a:lumMod val="79000"/>
                  </a:srgbClr>
                </a:gs>
                <a:gs pos="84000">
                  <a:srgbClr val="02ACE7">
                    <a:lumMod val="50000"/>
                    <a:lumOff val="50000"/>
                  </a:srgbClr>
                </a:gs>
                <a:gs pos="80000">
                  <a:srgbClr val="02ACE7">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 name="Freeform 50"/>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01749D"/>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52" name="Rectangle 51"/>
          <p:cNvSpPr/>
          <p:nvPr/>
        </p:nvSpPr>
        <p:spPr>
          <a:xfrm>
            <a:off x="2306964" y="3395108"/>
            <a:ext cx="1073457" cy="369332"/>
          </a:xfrm>
          <a:prstGeom prst="rect">
            <a:avLst/>
          </a:prstGeom>
        </p:spPr>
        <p:txBody>
          <a:bodyPr anchor="ctr">
            <a:spAutoFit/>
          </a:bodyPr>
          <a:lstStyle/>
          <a:p>
            <a:pPr algn="ctr" eaLnBrk="1" fontAlgn="auto" hangingPunct="1">
              <a:spcBef>
                <a:spcPts val="0"/>
              </a:spcBef>
              <a:spcAft>
                <a:spcPts val="0"/>
              </a:spcAft>
              <a:defRPr/>
            </a:pPr>
            <a:r>
              <a:rPr lang="en-US" b="1" kern="0" dirty="0">
                <a:solidFill>
                  <a:schemeClr val="bg1"/>
                </a:solidFill>
                <a:effectLst>
                  <a:glow rad="127000">
                    <a:srgbClr val="015775">
                      <a:alpha val="80000"/>
                    </a:srgbClr>
                  </a:glow>
                </a:effectLst>
              </a:rPr>
              <a:t>2</a:t>
            </a:r>
          </a:p>
        </p:txBody>
      </p:sp>
      <p:sp>
        <p:nvSpPr>
          <p:cNvPr id="34833" name="Rectangle 20"/>
          <p:cNvSpPr>
            <a:spLocks noChangeArrowheads="1"/>
          </p:cNvSpPr>
          <p:nvPr/>
        </p:nvSpPr>
        <p:spPr bwMode="auto">
          <a:xfrm>
            <a:off x="3581401" y="3228976"/>
            <a:ext cx="55975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600" b="1">
                <a:solidFill>
                  <a:srgbClr val="FF0000"/>
                </a:solidFill>
                <a:latin typeface="Calibri" panose="020F0502020204030204" pitchFamily="34" charset="0"/>
                <a:cs typeface="Calibri" panose="020F0502020204030204" pitchFamily="34" charset="0"/>
              </a:rPr>
              <a:t>Quy trình thực hiện và biện pháp công nhận hoàn thành</a:t>
            </a:r>
            <a:endParaRPr lang="en-US" altLang="en-US" sz="2600">
              <a:solidFill>
                <a:srgbClr val="FF0000"/>
              </a:solidFill>
              <a:latin typeface="Calibri" panose="020F0502020204030204" pitchFamily="34" charset="0"/>
              <a:cs typeface="Calibri" panose="020F0502020204030204" pitchFamily="34" charset="0"/>
            </a:endParaRPr>
          </a:p>
        </p:txBody>
      </p:sp>
      <p:grpSp>
        <p:nvGrpSpPr>
          <p:cNvPr id="34834" name="Group 13"/>
          <p:cNvGrpSpPr>
            <a:grpSpLocks/>
          </p:cNvGrpSpPr>
          <p:nvPr/>
        </p:nvGrpSpPr>
        <p:grpSpPr bwMode="auto">
          <a:xfrm>
            <a:off x="2447925" y="4703764"/>
            <a:ext cx="6904038" cy="1239837"/>
            <a:chOff x="2530645" y="3933371"/>
            <a:chExt cx="4651820" cy="1238901"/>
          </a:xfrm>
        </p:grpSpPr>
        <p:pic>
          <p:nvPicPr>
            <p:cNvPr id="34845" name="Picture 4" descr="C:\Users\dell\Desktop\Icon sale page\Icon tĩnh\200wide.jpg"/>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46" name="Group 15"/>
            <p:cNvGrpSpPr>
              <a:grpSpLocks/>
            </p:cNvGrpSpPr>
            <p:nvPr/>
          </p:nvGrpSpPr>
          <p:grpSpPr bwMode="auto">
            <a:xfrm>
              <a:off x="2530645" y="3933371"/>
              <a:ext cx="4651820" cy="1011238"/>
              <a:chOff x="2671148" y="1311915"/>
              <a:chExt cx="3938587" cy="1011238"/>
            </a:xfrm>
          </p:grpSpPr>
          <p:pic>
            <p:nvPicPr>
              <p:cNvPr id="348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Rounded Rectangle 57"/>
              <p:cNvSpPr/>
              <p:nvPr/>
            </p:nvSpPr>
            <p:spPr>
              <a:xfrm>
                <a:off x="2762617" y="1386471"/>
                <a:ext cx="3777384" cy="861362"/>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grpSp>
        <p:nvGrpSpPr>
          <p:cNvPr id="34835" name="Group 31"/>
          <p:cNvGrpSpPr>
            <a:grpSpLocks/>
          </p:cNvGrpSpPr>
          <p:nvPr/>
        </p:nvGrpSpPr>
        <p:grpSpPr bwMode="auto">
          <a:xfrm flipH="1">
            <a:off x="9351964" y="4949825"/>
            <a:ext cx="782637" cy="495300"/>
            <a:chOff x="1714500" y="3094038"/>
            <a:chExt cx="1047750" cy="551111"/>
          </a:xfrm>
        </p:grpSpPr>
        <p:sp>
          <p:nvSpPr>
            <p:cNvPr id="60" name="Freeform 59"/>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02ACE7">
                    <a:lumMod val="95000"/>
                    <a:lumOff val="5000"/>
                  </a:srgbClr>
                </a:gs>
                <a:gs pos="21000">
                  <a:srgbClr val="02ACE7">
                    <a:lumMod val="86000"/>
                  </a:srgbClr>
                </a:gs>
                <a:gs pos="52000">
                  <a:srgbClr val="02ACE7">
                    <a:lumMod val="90000"/>
                  </a:srgbClr>
                </a:gs>
                <a:gs pos="100000">
                  <a:srgbClr val="02ACE7">
                    <a:lumMod val="77000"/>
                  </a:srgbClr>
                </a:gs>
                <a:gs pos="86000">
                  <a:srgbClr val="02ACE7">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1" name="Freeform 60"/>
            <p:cNvSpPr/>
            <p:nvPr/>
          </p:nvSpPr>
          <p:spPr>
            <a:xfrm>
              <a:off x="1816512" y="3154095"/>
              <a:ext cx="918110" cy="43629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90E1F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34836" name="Group 43"/>
          <p:cNvGrpSpPr>
            <a:grpSpLocks/>
          </p:cNvGrpSpPr>
          <p:nvPr/>
        </p:nvGrpSpPr>
        <p:grpSpPr bwMode="auto">
          <a:xfrm>
            <a:off x="2309814" y="4865689"/>
            <a:ext cx="1195387" cy="663575"/>
            <a:chOff x="2452688" y="2863775"/>
            <a:chExt cx="1819275" cy="662858"/>
          </a:xfrm>
        </p:grpSpPr>
        <p:sp>
          <p:nvSpPr>
            <p:cNvPr id="63" name="Freeform 62"/>
            <p:cNvSpPr/>
            <p:nvPr/>
          </p:nvSpPr>
          <p:spPr>
            <a:xfrm>
              <a:off x="2452688" y="2863775"/>
              <a:ext cx="1819275" cy="583569"/>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02ACE7">
                    <a:lumMod val="95000"/>
                  </a:srgbClr>
                </a:gs>
                <a:gs pos="0">
                  <a:srgbClr val="02ACE7">
                    <a:lumMod val="80000"/>
                    <a:lumOff val="20000"/>
                  </a:srgbClr>
                </a:gs>
                <a:gs pos="50000">
                  <a:srgbClr val="02ACE7">
                    <a:lumMod val="84000"/>
                  </a:srgbClr>
                </a:gs>
                <a:gs pos="60000">
                  <a:srgbClr val="02ACE7"/>
                </a:gs>
                <a:gs pos="100000">
                  <a:srgbClr val="02ACE7">
                    <a:lumMod val="79000"/>
                  </a:srgbClr>
                </a:gs>
                <a:gs pos="84000">
                  <a:srgbClr val="02ACE7">
                    <a:lumMod val="50000"/>
                    <a:lumOff val="50000"/>
                  </a:srgbClr>
                </a:gs>
                <a:gs pos="80000">
                  <a:srgbClr val="02ACE7">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4" name="Freeform 63"/>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01749D"/>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65" name="Rectangle 64"/>
          <p:cNvSpPr/>
          <p:nvPr/>
        </p:nvSpPr>
        <p:spPr>
          <a:xfrm>
            <a:off x="2331254" y="4919108"/>
            <a:ext cx="1073457" cy="369332"/>
          </a:xfrm>
          <a:prstGeom prst="rect">
            <a:avLst/>
          </a:prstGeom>
        </p:spPr>
        <p:txBody>
          <a:bodyPr anchor="ctr">
            <a:spAutoFit/>
          </a:bodyPr>
          <a:lstStyle/>
          <a:p>
            <a:pPr algn="ctr" eaLnBrk="1" fontAlgn="auto" hangingPunct="1">
              <a:spcBef>
                <a:spcPts val="0"/>
              </a:spcBef>
              <a:spcAft>
                <a:spcPts val="0"/>
              </a:spcAft>
              <a:defRPr/>
            </a:pPr>
            <a:r>
              <a:rPr lang="en-US" b="1" kern="0" dirty="0">
                <a:solidFill>
                  <a:schemeClr val="bg1"/>
                </a:solidFill>
                <a:effectLst>
                  <a:glow rad="127000">
                    <a:srgbClr val="015775">
                      <a:alpha val="80000"/>
                    </a:srgbClr>
                  </a:glow>
                </a:effectLst>
              </a:rPr>
              <a:t>3</a:t>
            </a:r>
          </a:p>
        </p:txBody>
      </p:sp>
      <p:sp>
        <p:nvSpPr>
          <p:cNvPr id="34838" name="Rectangle 20"/>
          <p:cNvSpPr>
            <a:spLocks noChangeArrowheads="1"/>
          </p:cNvSpPr>
          <p:nvPr/>
        </p:nvSpPr>
        <p:spPr bwMode="auto">
          <a:xfrm>
            <a:off x="3505200" y="4752976"/>
            <a:ext cx="57673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600" b="1">
                <a:solidFill>
                  <a:srgbClr val="FF0000"/>
                </a:solidFill>
                <a:latin typeface="Calibri" panose="020F0502020204030204" pitchFamily="34" charset="0"/>
                <a:cs typeface="Calibri" panose="020F0502020204030204" pitchFamily="34" charset="0"/>
              </a:rPr>
              <a:t>Tổ chức ngày hội công nhận hoàn thành chương trình rèn luyện đội viên</a:t>
            </a:r>
            <a:endParaRPr lang="en-US" altLang="en-US" sz="2600">
              <a:solidFill>
                <a:srgbClr val="FF0000"/>
              </a:solidFill>
              <a:latin typeface="Calibri" panose="020F0502020204030204" pitchFamily="34" charset="0"/>
              <a:cs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9"/>
                                        </p:tgtEl>
                                        <p:attrNameLst>
                                          <p:attrName>style.visibility</p:attrName>
                                        </p:attrNameLst>
                                      </p:cBhvr>
                                      <p:to>
                                        <p:strVal val="visible"/>
                                      </p:to>
                                    </p:set>
                                    <p:animEffect transition="in" filter="blinds(horizontal)">
                                      <p:cBhvr>
                                        <p:cTn id="7"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txBox="1">
            <a:spLocks noChangeArrowheads="1"/>
          </p:cNvSpPr>
          <p:nvPr/>
        </p:nvSpPr>
        <p:spPr bwMode="auto">
          <a:xfrm>
            <a:off x="2579689" y="207964"/>
            <a:ext cx="7958137"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400" b="1">
                <a:solidFill>
                  <a:srgbClr val="0070C0"/>
                </a:solidFill>
                <a:latin typeface="Calibri" panose="020F0502020204030204" pitchFamily="34" charset="0"/>
              </a:rPr>
              <a:t>KHÁI QUÁT NỘI DUNG</a:t>
            </a:r>
          </a:p>
        </p:txBody>
      </p:sp>
      <p:sp>
        <p:nvSpPr>
          <p:cNvPr id="4102" name="AutoShape 51"/>
          <p:cNvSpPr>
            <a:spLocks noChangeArrowheads="1"/>
          </p:cNvSpPr>
          <p:nvPr/>
        </p:nvSpPr>
        <p:spPr bwMode="gray">
          <a:xfrm>
            <a:off x="2868613" y="4770438"/>
            <a:ext cx="6946900" cy="1325562"/>
          </a:xfrm>
          <a:prstGeom prst="roundRect">
            <a:avLst>
              <a:gd name="adj" fmla="val 16667"/>
            </a:avLst>
          </a:pr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4103" name="AutoShape 53"/>
          <p:cNvSpPr>
            <a:spLocks noChangeArrowheads="1"/>
          </p:cNvSpPr>
          <p:nvPr/>
        </p:nvSpPr>
        <p:spPr bwMode="gray">
          <a:xfrm>
            <a:off x="2782889" y="1485900"/>
            <a:ext cx="7051675" cy="1258888"/>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4104" name="AutoShape 54"/>
          <p:cNvSpPr>
            <a:spLocks noChangeArrowheads="1"/>
          </p:cNvSpPr>
          <p:nvPr/>
        </p:nvSpPr>
        <p:spPr bwMode="gray">
          <a:xfrm>
            <a:off x="2759076" y="4846638"/>
            <a:ext cx="7070725" cy="1325562"/>
          </a:xfrm>
          <a:prstGeom prst="roundRect">
            <a:avLst>
              <a:gd name="adj" fmla="val 16667"/>
            </a:avLst>
          </a:pr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4105" name="AutoShape 55"/>
          <p:cNvSpPr>
            <a:spLocks noChangeArrowheads="1"/>
          </p:cNvSpPr>
          <p:nvPr/>
        </p:nvSpPr>
        <p:spPr bwMode="gray">
          <a:xfrm>
            <a:off x="2673350" y="1574800"/>
            <a:ext cx="7156450" cy="1258888"/>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2" name="Group 61"/>
          <p:cNvGrpSpPr>
            <a:grpSpLocks/>
          </p:cNvGrpSpPr>
          <p:nvPr/>
        </p:nvGrpSpPr>
        <p:grpSpPr bwMode="auto">
          <a:xfrm>
            <a:off x="2722563" y="4659314"/>
            <a:ext cx="3319462" cy="401637"/>
            <a:chOff x="720" y="1392"/>
            <a:chExt cx="4058" cy="480"/>
          </a:xfrm>
        </p:grpSpPr>
        <p:sp>
          <p:nvSpPr>
            <p:cNvPr id="17" name="AutoShape 62"/>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8219" name="Group 63"/>
            <p:cNvGrpSpPr>
              <a:grpSpLocks/>
            </p:cNvGrpSpPr>
            <p:nvPr/>
          </p:nvGrpSpPr>
          <p:grpSpPr bwMode="auto">
            <a:xfrm>
              <a:off x="730" y="1407"/>
              <a:ext cx="4043" cy="444"/>
              <a:chOff x="744" y="1407"/>
              <a:chExt cx="3988" cy="444"/>
            </a:xfrm>
          </p:grpSpPr>
          <p:sp>
            <p:nvSpPr>
              <p:cNvPr id="19" name="AutoShape 64"/>
              <p:cNvSpPr>
                <a:spLocks noChangeArrowheads="1"/>
              </p:cNvSpPr>
              <p:nvPr/>
            </p:nvSpPr>
            <p:spPr bwMode="gray">
              <a:xfrm>
                <a:off x="744" y="1735"/>
                <a:ext cx="3986" cy="116"/>
              </a:xfrm>
              <a:prstGeom prst="roundRect">
                <a:avLst>
                  <a:gd name="adj" fmla="val 50000"/>
                </a:avLst>
              </a:prstGeom>
              <a:gradFill rotWithShape="1">
                <a:gsLst>
                  <a:gs pos="0">
                    <a:schemeClr val="hlink">
                      <a:alpha val="0"/>
                    </a:schemeClr>
                  </a:gs>
                  <a:gs pos="100000">
                    <a:schemeClr val="hlink">
                      <a:gamma/>
                      <a:tint val="2549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20" name="AutoShape 65"/>
              <p:cNvSpPr>
                <a:spLocks noChangeArrowheads="1"/>
              </p:cNvSpPr>
              <p:nvPr/>
            </p:nvSpPr>
            <p:spPr bwMode="gray">
              <a:xfrm>
                <a:off x="744" y="1407"/>
                <a:ext cx="3986" cy="116"/>
              </a:xfrm>
              <a:prstGeom prst="roundRect">
                <a:avLst>
                  <a:gd name="adj" fmla="val 50000"/>
                </a:avLst>
              </a:prstGeom>
              <a:gradFill rotWithShape="1">
                <a:gsLst>
                  <a:gs pos="0">
                    <a:schemeClr val="hlink">
                      <a:gamma/>
                      <a:tint val="19216"/>
                      <a:invGamma/>
                    </a:schemeClr>
                  </a:gs>
                  <a:gs pos="100000">
                    <a:schemeClr val="hlink">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grpSp>
        <p:nvGrpSpPr>
          <p:cNvPr id="6" name="Group 66"/>
          <p:cNvGrpSpPr>
            <a:grpSpLocks/>
          </p:cNvGrpSpPr>
          <p:nvPr/>
        </p:nvGrpSpPr>
        <p:grpSpPr bwMode="auto">
          <a:xfrm>
            <a:off x="2667001" y="1371600"/>
            <a:ext cx="3319463" cy="401638"/>
            <a:chOff x="720" y="1392"/>
            <a:chExt cx="4058" cy="480"/>
          </a:xfrm>
        </p:grpSpPr>
        <p:sp>
          <p:nvSpPr>
            <p:cNvPr id="22"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8215" name="Group 68"/>
            <p:cNvGrpSpPr>
              <a:grpSpLocks/>
            </p:cNvGrpSpPr>
            <p:nvPr/>
          </p:nvGrpSpPr>
          <p:grpSpPr bwMode="auto">
            <a:xfrm>
              <a:off x="730" y="1407"/>
              <a:ext cx="4043" cy="444"/>
              <a:chOff x="744" y="1407"/>
              <a:chExt cx="3988" cy="444"/>
            </a:xfrm>
          </p:grpSpPr>
          <p:sp>
            <p:nvSpPr>
              <p:cNvPr id="24"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25"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4108" name="Rectangle 71"/>
          <p:cNvSpPr>
            <a:spLocks noChangeArrowheads="1"/>
          </p:cNvSpPr>
          <p:nvPr/>
        </p:nvSpPr>
        <p:spPr bwMode="gray">
          <a:xfrm>
            <a:off x="3495676" y="1384300"/>
            <a:ext cx="1609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FFFF00"/>
                </a:solidFill>
                <a:latin typeface="Arial" panose="020B0604020202020204" pitchFamily="34" charset="0"/>
              </a:rPr>
              <a:t>HOẠT ĐỘNG 1</a:t>
            </a:r>
          </a:p>
        </p:txBody>
      </p:sp>
      <p:sp>
        <p:nvSpPr>
          <p:cNvPr id="4109" name="Rectangle 73"/>
          <p:cNvSpPr>
            <a:spLocks noChangeArrowheads="1"/>
          </p:cNvSpPr>
          <p:nvPr/>
        </p:nvSpPr>
        <p:spPr bwMode="gray">
          <a:xfrm>
            <a:off x="3602038" y="4683126"/>
            <a:ext cx="16557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
                <a:srgbClr val="1F3F5F"/>
              </a:buClr>
              <a:buSzTx/>
              <a:buFontTx/>
              <a:buNone/>
            </a:pPr>
            <a:r>
              <a:rPr lang="en-US" altLang="en-US" sz="1600">
                <a:solidFill>
                  <a:srgbClr val="FFFFFF"/>
                </a:solidFill>
                <a:latin typeface="Calibri" panose="020F0502020204030204" pitchFamily="34" charset="0"/>
              </a:rPr>
              <a:t> </a:t>
            </a:r>
            <a:r>
              <a:rPr lang="en-US" altLang="en-US" sz="1600" b="1">
                <a:solidFill>
                  <a:srgbClr val="FFFF00"/>
                </a:solidFill>
                <a:latin typeface="Arial" panose="020B0604020202020204" pitchFamily="34" charset="0"/>
              </a:rPr>
              <a:t>HOẠT ĐỘNG 3</a:t>
            </a:r>
          </a:p>
          <a:p>
            <a:pPr eaLnBrk="1" hangingPunct="1">
              <a:spcBef>
                <a:spcPct val="50000"/>
              </a:spcBef>
              <a:buClr>
                <a:srgbClr val="1F3F5F"/>
              </a:buClr>
              <a:buSzTx/>
              <a:buFontTx/>
              <a:buNone/>
            </a:pPr>
            <a:endParaRPr lang="en-US" altLang="en-US" sz="1600">
              <a:solidFill>
                <a:srgbClr val="FFFFFF"/>
              </a:solidFill>
              <a:latin typeface="Calibri" panose="020F0502020204030204" pitchFamily="34" charset="0"/>
            </a:endParaRPr>
          </a:p>
        </p:txBody>
      </p:sp>
      <p:sp>
        <p:nvSpPr>
          <p:cNvPr id="4110" name="Rectangle 74"/>
          <p:cNvSpPr>
            <a:spLocks noChangeArrowheads="1"/>
          </p:cNvSpPr>
          <p:nvPr/>
        </p:nvSpPr>
        <p:spPr bwMode="auto">
          <a:xfrm>
            <a:off x="2862264" y="1766889"/>
            <a:ext cx="7272337"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600" b="1">
                <a:solidFill>
                  <a:srgbClr val="FF0000"/>
                </a:solidFill>
                <a:latin typeface="Arial" panose="020B0604020202020204" pitchFamily="34" charset="0"/>
              </a:rPr>
              <a:t>Sự cần thiết phải triển khai</a:t>
            </a:r>
          </a:p>
          <a:p>
            <a:pPr algn="ctr">
              <a:lnSpc>
                <a:spcPct val="110000"/>
              </a:lnSpc>
              <a:spcBef>
                <a:spcPct val="0"/>
              </a:spcBef>
              <a:buClrTx/>
              <a:buSzTx/>
              <a:buFontTx/>
              <a:buNone/>
            </a:pPr>
            <a:r>
              <a:rPr lang="en-US" altLang="en-US" sz="2600" b="1">
                <a:solidFill>
                  <a:srgbClr val="FF0000"/>
                </a:solidFill>
                <a:latin typeface="Arial" panose="020B0604020202020204" pitchFamily="34" charset="0"/>
              </a:rPr>
              <a:t>chương trình rèn luyện đội viên</a:t>
            </a:r>
            <a:endParaRPr lang="en-US" altLang="en-US" sz="2600" b="1">
              <a:solidFill>
                <a:srgbClr val="FF0000"/>
              </a:solidFill>
              <a:latin typeface="Calibri" panose="020F0502020204030204" pitchFamily="34" charset="0"/>
            </a:endParaRPr>
          </a:p>
        </p:txBody>
      </p:sp>
      <p:sp>
        <p:nvSpPr>
          <p:cNvPr id="4111" name="Rectangle 75"/>
          <p:cNvSpPr>
            <a:spLocks noChangeArrowheads="1"/>
          </p:cNvSpPr>
          <p:nvPr/>
        </p:nvSpPr>
        <p:spPr bwMode="auto">
          <a:xfrm>
            <a:off x="3013076" y="5138739"/>
            <a:ext cx="6511925"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600" b="1">
                <a:solidFill>
                  <a:srgbClr val="FF0000"/>
                </a:solidFill>
                <a:latin typeface="Arial" panose="020B0604020202020204" pitchFamily="34" charset="0"/>
              </a:rPr>
              <a:t>Phương pháp triển khai thực hiện chương trình rèn luyện đội viên</a:t>
            </a:r>
          </a:p>
        </p:txBody>
      </p:sp>
      <p:sp>
        <p:nvSpPr>
          <p:cNvPr id="4112" name="AutoShape 53"/>
          <p:cNvSpPr>
            <a:spLocks noChangeArrowheads="1"/>
          </p:cNvSpPr>
          <p:nvPr/>
        </p:nvSpPr>
        <p:spPr bwMode="gray">
          <a:xfrm>
            <a:off x="2743201" y="3124200"/>
            <a:ext cx="7051675" cy="1371600"/>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4113" name="AutoShape 52"/>
          <p:cNvSpPr>
            <a:spLocks noChangeArrowheads="1"/>
          </p:cNvSpPr>
          <p:nvPr/>
        </p:nvSpPr>
        <p:spPr bwMode="gray">
          <a:xfrm>
            <a:off x="2667000" y="3048000"/>
            <a:ext cx="7162800" cy="1371600"/>
          </a:xfrm>
          <a:prstGeom prst="roundRect">
            <a:avLst>
              <a:gd name="adj" fmla="val 16667"/>
            </a:avLst>
          </a:prstGeom>
          <a:solidFill>
            <a:schemeClr val="accent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8" name="Group 56"/>
          <p:cNvGrpSpPr>
            <a:grpSpLocks/>
          </p:cNvGrpSpPr>
          <p:nvPr/>
        </p:nvGrpSpPr>
        <p:grpSpPr bwMode="auto">
          <a:xfrm>
            <a:off x="2667001" y="3048000"/>
            <a:ext cx="3319463" cy="401638"/>
            <a:chOff x="720" y="1392"/>
            <a:chExt cx="4058" cy="480"/>
          </a:xfrm>
        </p:grpSpPr>
        <p:sp>
          <p:nvSpPr>
            <p:cNvPr id="12" name="AutoShape 57"/>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8211" name="Group 58"/>
            <p:cNvGrpSpPr>
              <a:grpSpLocks/>
            </p:cNvGrpSpPr>
            <p:nvPr/>
          </p:nvGrpSpPr>
          <p:grpSpPr bwMode="auto">
            <a:xfrm>
              <a:off x="730" y="1407"/>
              <a:ext cx="4043" cy="444"/>
              <a:chOff x="744" y="1407"/>
              <a:chExt cx="3988" cy="444"/>
            </a:xfrm>
          </p:grpSpPr>
          <p:sp>
            <p:nvSpPr>
              <p:cNvPr id="14" name="AutoShape 59"/>
              <p:cNvSpPr>
                <a:spLocks noChangeArrowheads="1"/>
              </p:cNvSpPr>
              <p:nvPr/>
            </p:nvSpPr>
            <p:spPr bwMode="gray">
              <a:xfrm>
                <a:off x="744" y="1735"/>
                <a:ext cx="3986" cy="116"/>
              </a:xfrm>
              <a:prstGeom prst="roundRect">
                <a:avLst>
                  <a:gd name="adj" fmla="val 50000"/>
                </a:avLst>
              </a:prstGeom>
              <a:gradFill rotWithShape="1">
                <a:gsLst>
                  <a:gs pos="0">
                    <a:schemeClr val="accent2">
                      <a:alpha val="0"/>
                    </a:schemeClr>
                  </a:gs>
                  <a:gs pos="100000">
                    <a:schemeClr val="accent2">
                      <a:gamma/>
                      <a:tint val="19216"/>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5" name="AutoShape 60"/>
              <p:cNvSpPr>
                <a:spLocks noChangeArrowheads="1"/>
              </p:cNvSpPr>
              <p:nvPr/>
            </p:nvSpPr>
            <p:spPr bwMode="gray">
              <a:xfrm>
                <a:off x="744" y="1407"/>
                <a:ext cx="3986" cy="116"/>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4115" name="Rectangle 77"/>
          <p:cNvSpPr>
            <a:spLocks noChangeArrowheads="1"/>
          </p:cNvSpPr>
          <p:nvPr/>
        </p:nvSpPr>
        <p:spPr bwMode="auto">
          <a:xfrm>
            <a:off x="3019426" y="3429000"/>
            <a:ext cx="665797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600" b="1">
                <a:solidFill>
                  <a:srgbClr val="FF0000"/>
                </a:solidFill>
                <a:latin typeface="Arial" panose="020B0604020202020204" pitchFamily="34" charset="0"/>
              </a:rPr>
              <a:t>Nội dung cơ bản của chương trình</a:t>
            </a:r>
          </a:p>
          <a:p>
            <a:pPr algn="ctr">
              <a:lnSpc>
                <a:spcPct val="110000"/>
              </a:lnSpc>
              <a:spcBef>
                <a:spcPct val="0"/>
              </a:spcBef>
              <a:buClrTx/>
              <a:buSzTx/>
              <a:buFontTx/>
              <a:buNone/>
            </a:pPr>
            <a:r>
              <a:rPr lang="en-US" altLang="en-US" sz="2600" b="1">
                <a:solidFill>
                  <a:srgbClr val="FF0000"/>
                </a:solidFill>
                <a:latin typeface="Arial" panose="020B0604020202020204" pitchFamily="34" charset="0"/>
              </a:rPr>
              <a:t>rèn luyện đội viên</a:t>
            </a:r>
          </a:p>
        </p:txBody>
      </p:sp>
      <p:sp>
        <p:nvSpPr>
          <p:cNvPr id="4116" name="Rectangle 72"/>
          <p:cNvSpPr>
            <a:spLocks noChangeArrowheads="1"/>
          </p:cNvSpPr>
          <p:nvPr/>
        </p:nvSpPr>
        <p:spPr bwMode="gray">
          <a:xfrm>
            <a:off x="3602038" y="3065464"/>
            <a:ext cx="16557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a:solidFill>
                  <a:srgbClr val="FFFFFF"/>
                </a:solidFill>
                <a:latin typeface="Calibri" panose="020F0502020204030204" pitchFamily="34" charset="0"/>
              </a:rPr>
              <a:t> </a:t>
            </a:r>
            <a:r>
              <a:rPr lang="en-US" altLang="en-US" sz="1600" b="1">
                <a:solidFill>
                  <a:srgbClr val="FFFF00"/>
                </a:solidFill>
                <a:latin typeface="Arial" panose="020B0604020202020204" pitchFamily="34" charset="0"/>
              </a:rPr>
              <a:t>HOẠT ĐỘNG 2</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4108"/>
                                        </p:tgtEl>
                                        <p:attrNameLst>
                                          <p:attrName>style.visibility</p:attrName>
                                        </p:attrNameLst>
                                      </p:cBhvr>
                                      <p:to>
                                        <p:strVal val="visible"/>
                                      </p:to>
                                    </p:set>
                                    <p:animEffect transition="in" filter="blinds(horizontal)">
                                      <p:cBhvr>
                                        <p:cTn id="10" dur="500"/>
                                        <p:tgtEl>
                                          <p:spTgt spid="4108"/>
                                        </p:tgtEl>
                                      </p:cBhvr>
                                    </p:animEffect>
                                  </p:childTnLst>
                                </p:cTn>
                              </p:par>
                              <p:par>
                                <p:cTn id="11" presetID="3" presetClass="entr" presetSubtype="10" fill="hold" nodeType="withEffect">
                                  <p:stCondLst>
                                    <p:cond delay="0"/>
                                  </p:stCondLst>
                                  <p:childTnLst>
                                    <p:set>
                                      <p:cBhvr>
                                        <p:cTn id="12" dur="1" fill="hold">
                                          <p:stCondLst>
                                            <p:cond delay="0"/>
                                          </p:stCondLst>
                                        </p:cTn>
                                        <p:tgtEl>
                                          <p:spTgt spid="4110"/>
                                        </p:tgtEl>
                                        <p:attrNameLst>
                                          <p:attrName>style.visibility</p:attrName>
                                        </p:attrNameLst>
                                      </p:cBhvr>
                                      <p:to>
                                        <p:strVal val="visible"/>
                                      </p:to>
                                    </p:set>
                                    <p:animEffect transition="in" filter="blinds(horizontal)">
                                      <p:cBhvr>
                                        <p:cTn id="13" dur="500"/>
                                        <p:tgtEl>
                                          <p:spTgt spid="4110"/>
                                        </p:tgtEl>
                                      </p:cBhvr>
                                    </p:animEffect>
                                  </p:childTnLst>
                                </p:cTn>
                              </p:par>
                              <p:par>
                                <p:cTn id="14" presetID="3" presetClass="entr" presetSubtype="10" fill="hold" nodeType="withEffect">
                                  <p:stCondLst>
                                    <p:cond delay="0"/>
                                  </p:stCondLst>
                                  <p:childTnLst>
                                    <p:set>
                                      <p:cBhvr>
                                        <p:cTn id="15" dur="1" fill="hold">
                                          <p:stCondLst>
                                            <p:cond delay="0"/>
                                          </p:stCondLst>
                                        </p:cTn>
                                        <p:tgtEl>
                                          <p:spTgt spid="4105"/>
                                        </p:tgtEl>
                                        <p:attrNameLst>
                                          <p:attrName>style.visibility</p:attrName>
                                        </p:attrNameLst>
                                      </p:cBhvr>
                                      <p:to>
                                        <p:strVal val="visible"/>
                                      </p:to>
                                    </p:set>
                                    <p:animEffect transition="in" filter="blinds(horizontal)">
                                      <p:cBhvr>
                                        <p:cTn id="16" dur="500"/>
                                        <p:tgtEl>
                                          <p:spTgt spid="4105"/>
                                        </p:tgtEl>
                                      </p:cBhvr>
                                    </p:animEffect>
                                  </p:childTnLst>
                                </p:cTn>
                              </p:par>
                              <p:par>
                                <p:cTn id="17" presetID="3" presetClass="entr" presetSubtype="10" fill="hold" nodeType="withEffect">
                                  <p:stCondLst>
                                    <p:cond delay="0"/>
                                  </p:stCondLst>
                                  <p:childTnLst>
                                    <p:set>
                                      <p:cBhvr>
                                        <p:cTn id="18" dur="1" fill="hold">
                                          <p:stCondLst>
                                            <p:cond delay="0"/>
                                          </p:stCondLst>
                                        </p:cTn>
                                        <p:tgtEl>
                                          <p:spTgt spid="4103"/>
                                        </p:tgtEl>
                                        <p:attrNameLst>
                                          <p:attrName>style.visibility</p:attrName>
                                        </p:attrNameLst>
                                      </p:cBhvr>
                                      <p:to>
                                        <p:strVal val="visible"/>
                                      </p:to>
                                    </p:set>
                                    <p:animEffect transition="in" filter="blinds(horizontal)">
                                      <p:cBhvr>
                                        <p:cTn id="19" dur="500"/>
                                        <p:tgtEl>
                                          <p:spTgt spid="410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4116"/>
                                        </p:tgtEl>
                                        <p:attrNameLst>
                                          <p:attrName>style.visibility</p:attrName>
                                        </p:attrNameLst>
                                      </p:cBhvr>
                                      <p:to>
                                        <p:strVal val="visible"/>
                                      </p:to>
                                    </p:set>
                                    <p:animEffect transition="in" filter="blinds(horizontal)">
                                      <p:cBhvr>
                                        <p:cTn id="24" dur="500"/>
                                        <p:tgtEl>
                                          <p:spTgt spid="4116"/>
                                        </p:tgtEl>
                                      </p:cBhvr>
                                    </p:animEffect>
                                  </p:childTnLst>
                                </p:cTn>
                              </p:par>
                              <p:par>
                                <p:cTn id="25" presetID="3"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4113"/>
                                        </p:tgtEl>
                                        <p:attrNameLst>
                                          <p:attrName>style.visibility</p:attrName>
                                        </p:attrNameLst>
                                      </p:cBhvr>
                                      <p:to>
                                        <p:strVal val="visible"/>
                                      </p:to>
                                    </p:set>
                                    <p:animEffect transition="in" filter="blinds(horizontal)">
                                      <p:cBhvr>
                                        <p:cTn id="30" dur="500"/>
                                        <p:tgtEl>
                                          <p:spTgt spid="411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4112"/>
                                        </p:tgtEl>
                                        <p:attrNameLst>
                                          <p:attrName>style.visibility</p:attrName>
                                        </p:attrNameLst>
                                      </p:cBhvr>
                                      <p:to>
                                        <p:strVal val="visible"/>
                                      </p:to>
                                    </p:set>
                                    <p:animEffect transition="in" filter="blinds(horizontal)">
                                      <p:cBhvr>
                                        <p:cTn id="33" dur="500"/>
                                        <p:tgtEl>
                                          <p:spTgt spid="411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4115"/>
                                        </p:tgtEl>
                                        <p:attrNameLst>
                                          <p:attrName>style.visibility</p:attrName>
                                        </p:attrNameLst>
                                      </p:cBhvr>
                                      <p:to>
                                        <p:strVal val="visible"/>
                                      </p:to>
                                    </p:set>
                                    <p:animEffect transition="in" filter="blinds(horizontal)">
                                      <p:cBhvr>
                                        <p:cTn id="36" dur="500"/>
                                        <p:tgtEl>
                                          <p:spTgt spid="411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4109"/>
                                        </p:tgtEl>
                                        <p:attrNameLst>
                                          <p:attrName>style.visibility</p:attrName>
                                        </p:attrNameLst>
                                      </p:cBhvr>
                                      <p:to>
                                        <p:strVal val="visible"/>
                                      </p:to>
                                    </p:set>
                                    <p:animEffect transition="in" filter="blinds(horizontal)">
                                      <p:cBhvr>
                                        <p:cTn id="41" dur="500"/>
                                        <p:tgtEl>
                                          <p:spTgt spid="4109"/>
                                        </p:tgtEl>
                                      </p:cBhvr>
                                    </p:animEffect>
                                  </p:childTnLst>
                                </p:cTn>
                              </p:par>
                              <p:par>
                                <p:cTn id="42" presetID="3" presetClass="entr" presetSubtype="10" fill="hold"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blinds(horizontal)">
                                      <p:cBhvr>
                                        <p:cTn id="44" dur="500"/>
                                        <p:tgtEl>
                                          <p:spTgt spid="2"/>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4104"/>
                                        </p:tgtEl>
                                        <p:attrNameLst>
                                          <p:attrName>style.visibility</p:attrName>
                                        </p:attrNameLst>
                                      </p:cBhvr>
                                      <p:to>
                                        <p:strVal val="visible"/>
                                      </p:to>
                                    </p:set>
                                    <p:animEffect transition="in" filter="blinds(horizontal)">
                                      <p:cBhvr>
                                        <p:cTn id="47" dur="500"/>
                                        <p:tgtEl>
                                          <p:spTgt spid="4104"/>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4102"/>
                                        </p:tgtEl>
                                        <p:attrNameLst>
                                          <p:attrName>style.visibility</p:attrName>
                                        </p:attrNameLst>
                                      </p:cBhvr>
                                      <p:to>
                                        <p:strVal val="visible"/>
                                      </p:to>
                                    </p:set>
                                    <p:animEffect transition="in" filter="blinds(horizontal)">
                                      <p:cBhvr>
                                        <p:cTn id="50" dur="500"/>
                                        <p:tgtEl>
                                          <p:spTgt spid="4102"/>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4111"/>
                                        </p:tgtEl>
                                        <p:attrNameLst>
                                          <p:attrName>style.visibility</p:attrName>
                                        </p:attrNameLst>
                                      </p:cBhvr>
                                      <p:to>
                                        <p:strVal val="visible"/>
                                      </p:to>
                                    </p:set>
                                    <p:animEffect transition="in" filter="blinds(horizontal)">
                                      <p:cBhvr>
                                        <p:cTn id="53" dur="500"/>
                                        <p:tgtEl>
                                          <p:spTgt spid="4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4" grpId="0" animBg="1"/>
      <p:bldP spid="4109" grpId="0"/>
      <p:bldP spid="4111" grpId="0"/>
      <p:bldP spid="4112" grpId="0" animBg="1"/>
      <p:bldP spid="4113" grpId="0" animBg="1"/>
      <p:bldP spid="4115" grpId="0"/>
      <p:bldP spid="4116"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17"/>
          <p:cNvSpPr>
            <a:spLocks noChangeArrowheads="1"/>
          </p:cNvSpPr>
          <p:nvPr/>
        </p:nvSpPr>
        <p:spPr bwMode="gray">
          <a:xfrm rot="3419336">
            <a:off x="2319338" y="1377951"/>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pPr eaLnBrk="1" fontAlgn="auto" hangingPunct="1">
              <a:spcBef>
                <a:spcPts val="0"/>
              </a:spcBef>
              <a:spcAft>
                <a:spcPts val="0"/>
              </a:spcAft>
              <a:defRPr/>
            </a:pPr>
            <a:endParaRPr lang="en-US">
              <a:latin typeface="+mn-lt"/>
            </a:endParaRPr>
          </a:p>
        </p:txBody>
      </p:sp>
      <p:sp>
        <p:nvSpPr>
          <p:cNvPr id="35843" name="Text Box 18"/>
          <p:cNvSpPr txBox="1">
            <a:spLocks noChangeArrowheads="1"/>
          </p:cNvSpPr>
          <p:nvPr/>
        </p:nvSpPr>
        <p:spPr bwMode="gray">
          <a:xfrm>
            <a:off x="3200401" y="1371601"/>
            <a:ext cx="63849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200" b="1">
                <a:solidFill>
                  <a:srgbClr val="0070C0"/>
                </a:solidFill>
                <a:latin typeface="Arial" panose="020B0604020202020204" pitchFamily="34" charset="0"/>
              </a:rPr>
              <a:t>Tuyên truyền, phổ biến, hướng dẫn thực hiện </a:t>
            </a:r>
            <a:endParaRPr lang="en-US" altLang="en-US" sz="2200">
              <a:solidFill>
                <a:srgbClr val="0070C0"/>
              </a:solidFill>
              <a:latin typeface="Calibri" panose="020F0502020204030204" pitchFamily="34" charset="0"/>
            </a:endParaRPr>
          </a:p>
        </p:txBody>
      </p:sp>
      <p:sp>
        <p:nvSpPr>
          <p:cNvPr id="35844" name="Text Box 19"/>
          <p:cNvSpPr txBox="1">
            <a:spLocks noChangeArrowheads="1"/>
          </p:cNvSpPr>
          <p:nvPr/>
        </p:nvSpPr>
        <p:spPr bwMode="gray">
          <a:xfrm>
            <a:off x="2381829" y="14208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1</a:t>
            </a:r>
          </a:p>
        </p:txBody>
      </p:sp>
      <p:sp>
        <p:nvSpPr>
          <p:cNvPr id="35845"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846"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35847"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35937"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grpSp>
      <p:sp>
        <p:nvSpPr>
          <p:cNvPr id="35848"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35849"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Phương pháp triển khai chương trình rèn luyện đội viên</a:t>
            </a:r>
            <a:endParaRPr lang="en-US" altLang="en-US" sz="2300" b="1">
              <a:solidFill>
                <a:srgbClr val="0070C0"/>
              </a:solidFill>
              <a:latin typeface="Calibri" panose="020F0502020204030204" pitchFamily="34" charset="0"/>
            </a:endParaRPr>
          </a:p>
        </p:txBody>
      </p:sp>
      <p:grpSp>
        <p:nvGrpSpPr>
          <p:cNvPr id="5" name="Group 3"/>
          <p:cNvGrpSpPr>
            <a:grpSpLocks/>
          </p:cNvGrpSpPr>
          <p:nvPr/>
        </p:nvGrpSpPr>
        <p:grpSpPr bwMode="auto">
          <a:xfrm>
            <a:off x="2336801" y="3814763"/>
            <a:ext cx="1077913" cy="1052512"/>
            <a:chOff x="691" y="2077"/>
            <a:chExt cx="656" cy="663"/>
          </a:xfrm>
        </p:grpSpPr>
        <p:pic>
          <p:nvPicPr>
            <p:cNvPr id="35923" name="Picture 4"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691" y="2077"/>
              <a:ext cx="656" cy="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Oval 5"/>
            <p:cNvSpPr>
              <a:spLocks noChangeArrowheads="1"/>
            </p:cNvSpPr>
            <p:nvPr/>
          </p:nvSpPr>
          <p:spPr bwMode="gray">
            <a:xfrm>
              <a:off x="691" y="2077"/>
              <a:ext cx="652" cy="663"/>
            </a:xfrm>
            <a:prstGeom prst="ellipse">
              <a:avLst/>
            </a:prstGeom>
            <a:gradFill rotWithShape="1">
              <a:gsLst>
                <a:gs pos="0">
                  <a:schemeClr val="hlink"/>
                </a:gs>
                <a:gs pos="50000">
                  <a:schemeClr val="hlink">
                    <a:gamma/>
                    <a:tint val="22353"/>
                    <a:invGamma/>
                  </a:schemeClr>
                </a:gs>
                <a:gs pos="100000">
                  <a:schemeClr val="hlink"/>
                </a:gs>
              </a:gsLst>
              <a:lin ang="5400000" scaled="1"/>
            </a:gradFill>
            <a:ln w="9525" algn="ctr">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35925" name="Group 27"/>
            <p:cNvGrpSpPr>
              <a:grpSpLocks/>
            </p:cNvGrpSpPr>
            <p:nvPr/>
          </p:nvGrpSpPr>
          <p:grpSpPr bwMode="auto">
            <a:xfrm>
              <a:off x="720" y="2604"/>
              <a:ext cx="565" cy="110"/>
              <a:chOff x="3709" y="1872"/>
              <a:chExt cx="822" cy="156"/>
            </a:xfrm>
          </p:grpSpPr>
          <p:grpSp>
            <p:nvGrpSpPr>
              <p:cNvPr id="35926" name="Group 29"/>
              <p:cNvGrpSpPr>
                <a:grpSpLocks/>
              </p:cNvGrpSpPr>
              <p:nvPr/>
            </p:nvGrpSpPr>
            <p:grpSpPr bwMode="auto">
              <a:xfrm rot="-1297425" flipH="1" flipV="1">
                <a:off x="3850" y="1872"/>
                <a:ext cx="681" cy="150"/>
                <a:chOff x="1565" y="2568"/>
                <a:chExt cx="1118" cy="279"/>
              </a:xfrm>
            </p:grpSpPr>
            <p:sp>
              <p:nvSpPr>
                <p:cNvPr id="35932" name="AutoShape 8"/>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933" name="AutoShape 9"/>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934" name="AutoShape 10"/>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935" name="AutoShape 11"/>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grpSp>
            <p:nvGrpSpPr>
              <p:cNvPr id="35927" name="Group 12"/>
              <p:cNvGrpSpPr>
                <a:grpSpLocks/>
              </p:cNvGrpSpPr>
              <p:nvPr/>
            </p:nvGrpSpPr>
            <p:grpSpPr bwMode="auto">
              <a:xfrm rot="56115" flipH="1" flipV="1">
                <a:off x="3709" y="1878"/>
                <a:ext cx="681" cy="150"/>
                <a:chOff x="1565" y="2568"/>
                <a:chExt cx="1118" cy="279"/>
              </a:xfrm>
            </p:grpSpPr>
            <p:sp>
              <p:nvSpPr>
                <p:cNvPr id="35928" name="AutoShape 13"/>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929" name="AutoShape 14"/>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930" name="AutoShape 15"/>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931" name="AutoShape 16"/>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grpSp>
      </p:grpSp>
      <p:grpSp>
        <p:nvGrpSpPr>
          <p:cNvPr id="9" name="Group 17"/>
          <p:cNvGrpSpPr>
            <a:grpSpLocks/>
          </p:cNvGrpSpPr>
          <p:nvPr/>
        </p:nvGrpSpPr>
        <p:grpSpPr bwMode="auto">
          <a:xfrm>
            <a:off x="4373563" y="3806826"/>
            <a:ext cx="1077912" cy="1052513"/>
            <a:chOff x="1928" y="2072"/>
            <a:chExt cx="656" cy="663"/>
          </a:xfrm>
        </p:grpSpPr>
        <p:pic>
          <p:nvPicPr>
            <p:cNvPr id="35910" name="Picture 18"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928" y="2072"/>
              <a:ext cx="656" cy="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9"/>
            <p:cNvSpPr>
              <a:spLocks noChangeArrowheads="1"/>
            </p:cNvSpPr>
            <p:nvPr/>
          </p:nvSpPr>
          <p:spPr bwMode="gray">
            <a:xfrm>
              <a:off x="1928" y="2072"/>
              <a:ext cx="652" cy="663"/>
            </a:xfrm>
            <a:prstGeom prst="ellipse">
              <a:avLst/>
            </a:prstGeom>
            <a:gradFill rotWithShape="1">
              <a:gsLst>
                <a:gs pos="0">
                  <a:schemeClr val="accent2"/>
                </a:gs>
                <a:gs pos="50000">
                  <a:schemeClr val="accent2">
                    <a:gamma/>
                    <a:tint val="22353"/>
                    <a:invGamma/>
                  </a:schemeClr>
                </a:gs>
                <a:gs pos="100000">
                  <a:schemeClr val="accent2"/>
                </a:gs>
              </a:gsLst>
              <a:lin ang="5400000" scaled="1"/>
            </a:gradFill>
            <a:ln w="9525" algn="ctr">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35912" name="Group 44"/>
            <p:cNvGrpSpPr>
              <a:grpSpLocks/>
            </p:cNvGrpSpPr>
            <p:nvPr/>
          </p:nvGrpSpPr>
          <p:grpSpPr bwMode="auto">
            <a:xfrm>
              <a:off x="1957" y="2599"/>
              <a:ext cx="565" cy="110"/>
              <a:chOff x="3709" y="1872"/>
              <a:chExt cx="822" cy="156"/>
            </a:xfrm>
          </p:grpSpPr>
          <p:grpSp>
            <p:nvGrpSpPr>
              <p:cNvPr id="35913" name="Group 45"/>
              <p:cNvGrpSpPr>
                <a:grpSpLocks/>
              </p:cNvGrpSpPr>
              <p:nvPr/>
            </p:nvGrpSpPr>
            <p:grpSpPr bwMode="auto">
              <a:xfrm rot="-1297425" flipH="1" flipV="1">
                <a:off x="3850" y="1872"/>
                <a:ext cx="681" cy="150"/>
                <a:chOff x="1565" y="2568"/>
                <a:chExt cx="1118" cy="279"/>
              </a:xfrm>
            </p:grpSpPr>
            <p:sp>
              <p:nvSpPr>
                <p:cNvPr id="35919" name="AutoShape 22"/>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920" name="AutoShape 23"/>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921" name="AutoShape 24"/>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922" name="AutoShape 25"/>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grpSp>
            <p:nvGrpSpPr>
              <p:cNvPr id="35914" name="Group 26"/>
              <p:cNvGrpSpPr>
                <a:grpSpLocks/>
              </p:cNvGrpSpPr>
              <p:nvPr/>
            </p:nvGrpSpPr>
            <p:grpSpPr bwMode="auto">
              <a:xfrm rot="56115" flipH="1" flipV="1">
                <a:off x="3709" y="1878"/>
                <a:ext cx="681" cy="150"/>
                <a:chOff x="1565" y="2568"/>
                <a:chExt cx="1118" cy="279"/>
              </a:xfrm>
            </p:grpSpPr>
            <p:sp>
              <p:nvSpPr>
                <p:cNvPr id="35915" name="AutoShape 27"/>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916" name="AutoShape 28"/>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917" name="AutoShape 29"/>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918" name="AutoShape 30"/>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grpSp>
      </p:grpSp>
      <p:grpSp>
        <p:nvGrpSpPr>
          <p:cNvPr id="14" name="Group 31"/>
          <p:cNvGrpSpPr>
            <a:grpSpLocks/>
          </p:cNvGrpSpPr>
          <p:nvPr/>
        </p:nvGrpSpPr>
        <p:grpSpPr bwMode="auto">
          <a:xfrm>
            <a:off x="6381751" y="3817939"/>
            <a:ext cx="1077913" cy="1050925"/>
            <a:chOff x="3149" y="2079"/>
            <a:chExt cx="656" cy="662"/>
          </a:xfrm>
        </p:grpSpPr>
        <p:pic>
          <p:nvPicPr>
            <p:cNvPr id="35897" name="Picture 32" descr="circuler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3149" y="2079"/>
              <a:ext cx="656" cy="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Oval 33"/>
            <p:cNvSpPr>
              <a:spLocks noChangeArrowheads="1"/>
            </p:cNvSpPr>
            <p:nvPr/>
          </p:nvSpPr>
          <p:spPr bwMode="gray">
            <a:xfrm>
              <a:off x="3149" y="2079"/>
              <a:ext cx="652" cy="662"/>
            </a:xfrm>
            <a:prstGeom prst="ellipse">
              <a:avLst/>
            </a:prstGeom>
            <a:gradFill rotWithShape="1">
              <a:gsLst>
                <a:gs pos="0">
                  <a:schemeClr val="folHlink"/>
                </a:gs>
                <a:gs pos="50000">
                  <a:schemeClr val="folHlink">
                    <a:gamma/>
                    <a:tint val="22353"/>
                    <a:invGamma/>
                  </a:schemeClr>
                </a:gs>
                <a:gs pos="100000">
                  <a:schemeClr val="folHlink"/>
                </a:gs>
              </a:gsLst>
              <a:lin ang="5400000" scaled="1"/>
            </a:gradFill>
            <a:ln w="9525" algn="ctr">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35899" name="Group 58"/>
            <p:cNvGrpSpPr>
              <a:grpSpLocks/>
            </p:cNvGrpSpPr>
            <p:nvPr/>
          </p:nvGrpSpPr>
          <p:grpSpPr bwMode="auto">
            <a:xfrm>
              <a:off x="3178" y="2593"/>
              <a:ext cx="565" cy="110"/>
              <a:chOff x="3709" y="1872"/>
              <a:chExt cx="822" cy="156"/>
            </a:xfrm>
          </p:grpSpPr>
          <p:grpSp>
            <p:nvGrpSpPr>
              <p:cNvPr id="35900" name="Group 59"/>
              <p:cNvGrpSpPr>
                <a:grpSpLocks/>
              </p:cNvGrpSpPr>
              <p:nvPr/>
            </p:nvGrpSpPr>
            <p:grpSpPr bwMode="auto">
              <a:xfrm rot="-1297425" flipH="1" flipV="1">
                <a:off x="3850" y="1872"/>
                <a:ext cx="681" cy="150"/>
                <a:chOff x="1565" y="2568"/>
                <a:chExt cx="1118" cy="279"/>
              </a:xfrm>
            </p:grpSpPr>
            <p:sp>
              <p:nvSpPr>
                <p:cNvPr id="35906" name="AutoShape 36"/>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907" name="AutoShape 37"/>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908" name="AutoShape 38"/>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909" name="AutoShape 39"/>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grpSp>
            <p:nvGrpSpPr>
              <p:cNvPr id="35901" name="Group 40"/>
              <p:cNvGrpSpPr>
                <a:grpSpLocks/>
              </p:cNvGrpSpPr>
              <p:nvPr/>
            </p:nvGrpSpPr>
            <p:grpSpPr bwMode="auto">
              <a:xfrm rot="56115" flipH="1" flipV="1">
                <a:off x="3709" y="1878"/>
                <a:ext cx="681" cy="150"/>
                <a:chOff x="1565" y="2568"/>
                <a:chExt cx="1118" cy="279"/>
              </a:xfrm>
            </p:grpSpPr>
            <p:sp>
              <p:nvSpPr>
                <p:cNvPr id="35902" name="AutoShape 41"/>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903" name="AutoShape 42"/>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904" name="AutoShape 43"/>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905" name="AutoShape 44"/>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grpSp>
      </p:grpSp>
      <p:grpSp>
        <p:nvGrpSpPr>
          <p:cNvPr id="18" name="Group 45"/>
          <p:cNvGrpSpPr>
            <a:grpSpLocks/>
          </p:cNvGrpSpPr>
          <p:nvPr/>
        </p:nvGrpSpPr>
        <p:grpSpPr bwMode="auto">
          <a:xfrm>
            <a:off x="8407401" y="3810001"/>
            <a:ext cx="1077913" cy="1050925"/>
            <a:chOff x="4385" y="2074"/>
            <a:chExt cx="656" cy="662"/>
          </a:xfrm>
        </p:grpSpPr>
        <p:pic>
          <p:nvPicPr>
            <p:cNvPr id="35884" name="Picture 46" descr="circuler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4385" y="2074"/>
              <a:ext cx="656" cy="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Oval 47"/>
            <p:cNvSpPr>
              <a:spLocks noChangeArrowheads="1"/>
            </p:cNvSpPr>
            <p:nvPr/>
          </p:nvSpPr>
          <p:spPr bwMode="gray">
            <a:xfrm>
              <a:off x="4385" y="2074"/>
              <a:ext cx="652" cy="662"/>
            </a:xfrm>
            <a:prstGeom prst="ellipse">
              <a:avLst/>
            </a:prstGeom>
            <a:gradFill rotWithShape="1">
              <a:gsLst>
                <a:gs pos="0">
                  <a:schemeClr val="accent1"/>
                </a:gs>
                <a:gs pos="50000">
                  <a:schemeClr val="accent1">
                    <a:gamma/>
                    <a:tint val="22353"/>
                    <a:invGamma/>
                  </a:schemeClr>
                </a:gs>
                <a:gs pos="100000">
                  <a:schemeClr val="accent1"/>
                </a:gs>
              </a:gsLst>
              <a:lin ang="5400000" scaled="1"/>
            </a:gradFill>
            <a:ln w="9525" algn="ctr">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35886" name="Group 72"/>
            <p:cNvGrpSpPr>
              <a:grpSpLocks/>
            </p:cNvGrpSpPr>
            <p:nvPr/>
          </p:nvGrpSpPr>
          <p:grpSpPr bwMode="auto">
            <a:xfrm>
              <a:off x="4414" y="2588"/>
              <a:ext cx="565" cy="110"/>
              <a:chOff x="3709" y="1872"/>
              <a:chExt cx="822" cy="156"/>
            </a:xfrm>
          </p:grpSpPr>
          <p:grpSp>
            <p:nvGrpSpPr>
              <p:cNvPr id="35887" name="Group 73"/>
              <p:cNvGrpSpPr>
                <a:grpSpLocks/>
              </p:cNvGrpSpPr>
              <p:nvPr/>
            </p:nvGrpSpPr>
            <p:grpSpPr bwMode="auto">
              <a:xfrm rot="-1297425" flipH="1" flipV="1">
                <a:off x="3850" y="1872"/>
                <a:ext cx="681" cy="150"/>
                <a:chOff x="1565" y="2568"/>
                <a:chExt cx="1118" cy="279"/>
              </a:xfrm>
            </p:grpSpPr>
            <p:sp>
              <p:nvSpPr>
                <p:cNvPr id="35893" name="AutoShape 50"/>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894" name="AutoShape 51"/>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895" name="AutoShape 52"/>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896" name="AutoShape 53"/>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grpSp>
            <p:nvGrpSpPr>
              <p:cNvPr id="35888" name="Group 54"/>
              <p:cNvGrpSpPr>
                <a:grpSpLocks/>
              </p:cNvGrpSpPr>
              <p:nvPr/>
            </p:nvGrpSpPr>
            <p:grpSpPr bwMode="auto">
              <a:xfrm rot="56115" flipH="1" flipV="1">
                <a:off x="3709" y="1878"/>
                <a:ext cx="681" cy="150"/>
                <a:chOff x="1565" y="2568"/>
                <a:chExt cx="1118" cy="279"/>
              </a:xfrm>
            </p:grpSpPr>
            <p:sp>
              <p:nvSpPr>
                <p:cNvPr id="35889" name="AutoShape 55"/>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890" name="AutoShape 56"/>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891" name="AutoShape 57"/>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892" name="AutoShape 58"/>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grpSp>
      </p:grpSp>
      <p:sp>
        <p:nvSpPr>
          <p:cNvPr id="5137" name="Line 59"/>
          <p:cNvSpPr>
            <a:spLocks noChangeShapeType="1"/>
          </p:cNvSpPr>
          <p:nvPr/>
        </p:nvSpPr>
        <p:spPr bwMode="gray">
          <a:xfrm>
            <a:off x="2909888" y="4962526"/>
            <a:ext cx="0" cy="3349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8" name="Line 60"/>
          <p:cNvSpPr>
            <a:spLocks noChangeShapeType="1"/>
          </p:cNvSpPr>
          <p:nvPr/>
        </p:nvSpPr>
        <p:spPr bwMode="gray">
          <a:xfrm flipH="1">
            <a:off x="2101851" y="5307014"/>
            <a:ext cx="1547813" cy="158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139" name="Text Box 61"/>
          <p:cNvSpPr txBox="1">
            <a:spLocks noChangeArrowheads="1"/>
          </p:cNvSpPr>
          <p:nvPr/>
        </p:nvSpPr>
        <p:spPr bwMode="gray">
          <a:xfrm>
            <a:off x="1981200" y="5360988"/>
            <a:ext cx="2133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
                <a:schemeClr val="hlink"/>
              </a:buClr>
              <a:buSzTx/>
              <a:buFontTx/>
              <a:buNone/>
            </a:pPr>
            <a:r>
              <a:rPr lang="en-US" altLang="en-US" b="1">
                <a:solidFill>
                  <a:srgbClr val="FF0000"/>
                </a:solidFill>
                <a:latin typeface="Calibri" panose="020F0502020204030204" pitchFamily="34" charset="0"/>
              </a:rPr>
              <a:t>- </a:t>
            </a:r>
            <a:r>
              <a:rPr lang="en-US" altLang="en-US" b="1">
                <a:solidFill>
                  <a:srgbClr val="FF0000"/>
                </a:solidFill>
                <a:latin typeface="Arial" panose="020B0604020202020204" pitchFamily="34" charset="0"/>
              </a:rPr>
              <a:t>Thông qua các hoạt động Đội</a:t>
            </a:r>
          </a:p>
          <a:p>
            <a:pPr>
              <a:spcBef>
                <a:spcPct val="0"/>
              </a:spcBef>
              <a:buClr>
                <a:schemeClr val="hlink"/>
              </a:buClr>
              <a:buSzTx/>
              <a:buFontTx/>
              <a:buNone/>
            </a:pPr>
            <a:r>
              <a:rPr lang="en-US" altLang="en-US" b="1">
                <a:solidFill>
                  <a:srgbClr val="FF0000"/>
                </a:solidFill>
                <a:latin typeface="Arial" panose="020B0604020202020204" pitchFamily="34" charset="0"/>
              </a:rPr>
              <a:t>- Thông qua sinh hoạt Đội</a:t>
            </a:r>
            <a:endParaRPr lang="en-US" altLang="en-US" b="1">
              <a:solidFill>
                <a:srgbClr val="FF0000"/>
              </a:solidFill>
              <a:latin typeface="Calibri" panose="020F0502020204030204" pitchFamily="34" charset="0"/>
            </a:endParaRPr>
          </a:p>
        </p:txBody>
      </p:sp>
      <p:sp>
        <p:nvSpPr>
          <p:cNvPr id="5140" name="Text Box 62"/>
          <p:cNvSpPr txBox="1">
            <a:spLocks noChangeArrowheads="1"/>
          </p:cNvSpPr>
          <p:nvPr/>
        </p:nvSpPr>
        <p:spPr bwMode="gray">
          <a:xfrm>
            <a:off x="2333626" y="3962400"/>
            <a:ext cx="10191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200" b="1">
                <a:solidFill>
                  <a:srgbClr val="1C1C1C"/>
                </a:solidFill>
                <a:latin typeface="Calibri" panose="020F0502020204030204" pitchFamily="34" charset="0"/>
              </a:rPr>
              <a:t>Hình </a:t>
            </a:r>
          </a:p>
          <a:p>
            <a:pPr algn="ctr" eaLnBrk="1" hangingPunct="1">
              <a:spcBef>
                <a:spcPct val="0"/>
              </a:spcBef>
              <a:buClrTx/>
              <a:buSzTx/>
              <a:buFontTx/>
              <a:buNone/>
            </a:pPr>
            <a:r>
              <a:rPr lang="en-US" altLang="en-US" sz="2200" b="1">
                <a:solidFill>
                  <a:srgbClr val="1C1C1C"/>
                </a:solidFill>
                <a:latin typeface="Calibri" panose="020F0502020204030204" pitchFamily="34" charset="0"/>
              </a:rPr>
              <a:t>thức</a:t>
            </a:r>
          </a:p>
        </p:txBody>
      </p:sp>
      <p:sp>
        <p:nvSpPr>
          <p:cNvPr id="5141" name="Line 66"/>
          <p:cNvSpPr>
            <a:spLocks noChangeShapeType="1"/>
          </p:cNvSpPr>
          <p:nvPr/>
        </p:nvSpPr>
        <p:spPr bwMode="gray">
          <a:xfrm>
            <a:off x="8937625" y="3387726"/>
            <a:ext cx="0" cy="3349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2" name="Line 67"/>
          <p:cNvSpPr>
            <a:spLocks noChangeShapeType="1"/>
          </p:cNvSpPr>
          <p:nvPr/>
        </p:nvSpPr>
        <p:spPr bwMode="gray">
          <a:xfrm flipH="1">
            <a:off x="8016875" y="3386139"/>
            <a:ext cx="1689100" cy="158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143" name="Line 69"/>
          <p:cNvSpPr>
            <a:spLocks noChangeShapeType="1"/>
          </p:cNvSpPr>
          <p:nvPr/>
        </p:nvSpPr>
        <p:spPr bwMode="gray">
          <a:xfrm>
            <a:off x="4940300" y="3387726"/>
            <a:ext cx="0" cy="3349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4" name="Line 70"/>
          <p:cNvSpPr>
            <a:spLocks noChangeShapeType="1"/>
          </p:cNvSpPr>
          <p:nvPr/>
        </p:nvSpPr>
        <p:spPr bwMode="gray">
          <a:xfrm flipH="1">
            <a:off x="3954463" y="3386139"/>
            <a:ext cx="1833562" cy="158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145" name="Line 72"/>
          <p:cNvSpPr>
            <a:spLocks noChangeShapeType="1"/>
          </p:cNvSpPr>
          <p:nvPr/>
        </p:nvSpPr>
        <p:spPr bwMode="gray">
          <a:xfrm>
            <a:off x="6973888" y="4962526"/>
            <a:ext cx="0" cy="3349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6" name="Line 73"/>
          <p:cNvSpPr>
            <a:spLocks noChangeShapeType="1"/>
          </p:cNvSpPr>
          <p:nvPr/>
        </p:nvSpPr>
        <p:spPr bwMode="gray">
          <a:xfrm flipH="1">
            <a:off x="6107113" y="5297489"/>
            <a:ext cx="1643062" cy="158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pic>
        <p:nvPicPr>
          <p:cNvPr id="5147" name="Picture 75" descr="Pictur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2689" y="3825876"/>
            <a:ext cx="8540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8" name="Picture 76" descr="Pictur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2151" y="3816351"/>
            <a:ext cx="8540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9" name="Picture 77" descr="Pictur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5576" y="3835401"/>
            <a:ext cx="8540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0" name="Picture 78" descr="Pictur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1226" y="3825876"/>
            <a:ext cx="8540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68" name="Group 79"/>
          <p:cNvGrpSpPr>
            <a:grpSpLocks/>
          </p:cNvGrpSpPr>
          <p:nvPr/>
        </p:nvGrpSpPr>
        <p:grpSpPr bwMode="auto">
          <a:xfrm>
            <a:off x="1524000" y="3563938"/>
            <a:ext cx="9144000" cy="1536700"/>
            <a:chOff x="195" y="2015"/>
            <a:chExt cx="5565" cy="968"/>
          </a:xfrm>
        </p:grpSpPr>
        <p:sp>
          <p:nvSpPr>
            <p:cNvPr id="35875" name="Rectangle 80"/>
            <p:cNvSpPr>
              <a:spLocks noChangeArrowheads="1"/>
            </p:cNvSpPr>
            <p:nvPr/>
          </p:nvSpPr>
          <p:spPr bwMode="ltGray">
            <a:xfrm>
              <a:off x="195" y="2475"/>
              <a:ext cx="429" cy="48"/>
            </a:xfrm>
            <a:prstGeom prst="rect">
              <a:avLst/>
            </a:prstGeom>
            <a:solidFill>
              <a:srgbClr val="8080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876" name="Rectangle 81"/>
            <p:cNvSpPr>
              <a:spLocks noChangeArrowheads="1"/>
            </p:cNvSpPr>
            <p:nvPr/>
          </p:nvSpPr>
          <p:spPr bwMode="ltGray">
            <a:xfrm>
              <a:off x="5088" y="2471"/>
              <a:ext cx="672" cy="48"/>
            </a:xfrm>
            <a:prstGeom prst="rect">
              <a:avLst/>
            </a:prstGeom>
            <a:solidFill>
              <a:srgbClr val="8080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877" name="Rectangle 82"/>
            <p:cNvSpPr>
              <a:spLocks noChangeArrowheads="1"/>
            </p:cNvSpPr>
            <p:nvPr/>
          </p:nvSpPr>
          <p:spPr bwMode="ltGray">
            <a:xfrm>
              <a:off x="1383" y="2475"/>
              <a:ext cx="501" cy="47"/>
            </a:xfrm>
            <a:prstGeom prst="rect">
              <a:avLst/>
            </a:prstGeom>
            <a:solidFill>
              <a:srgbClr val="8080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878" name="Rectangle 83"/>
            <p:cNvSpPr>
              <a:spLocks noChangeArrowheads="1"/>
            </p:cNvSpPr>
            <p:nvPr/>
          </p:nvSpPr>
          <p:spPr bwMode="ltGray">
            <a:xfrm>
              <a:off x="2639" y="2475"/>
              <a:ext cx="457" cy="47"/>
            </a:xfrm>
            <a:prstGeom prst="rect">
              <a:avLst/>
            </a:prstGeom>
            <a:solidFill>
              <a:srgbClr val="8080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879" name="Rectangle 84"/>
            <p:cNvSpPr>
              <a:spLocks noChangeArrowheads="1"/>
            </p:cNvSpPr>
            <p:nvPr/>
          </p:nvSpPr>
          <p:spPr bwMode="ltGray">
            <a:xfrm>
              <a:off x="3861" y="2475"/>
              <a:ext cx="476" cy="47"/>
            </a:xfrm>
            <a:prstGeom prst="rect">
              <a:avLst/>
            </a:prstGeom>
            <a:solidFill>
              <a:srgbClr val="8080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880" name="AutoShape 85"/>
            <p:cNvSpPr>
              <a:spLocks noChangeArrowheads="1"/>
            </p:cNvSpPr>
            <p:nvPr/>
          </p:nvSpPr>
          <p:spPr bwMode="ltGray">
            <a:xfrm>
              <a:off x="1839" y="2072"/>
              <a:ext cx="831" cy="91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6 w 21600"/>
                <a:gd name="T13" fmla="*/ 0 h 21600"/>
                <a:gd name="T14" fmla="*/ 21184 w 21600"/>
                <a:gd name="T15" fmla="*/ 13396 h 21600"/>
              </a:gdLst>
              <a:ahLst/>
              <a:cxnLst>
                <a:cxn ang="T8">
                  <a:pos x="T0" y="T1"/>
                </a:cxn>
                <a:cxn ang="T9">
                  <a:pos x="T2" y="T3"/>
                </a:cxn>
                <a:cxn ang="T10">
                  <a:pos x="T4" y="T5"/>
                </a:cxn>
                <a:cxn ang="T11">
                  <a:pos x="T6" y="T7"/>
                </a:cxn>
              </a:cxnLst>
              <a:rect l="T12" t="T13" r="T14" b="T15"/>
              <a:pathLst>
                <a:path w="21600" h="21600">
                  <a:moveTo>
                    <a:pt x="1213" y="10670"/>
                  </a:moveTo>
                  <a:cubicBezTo>
                    <a:pt x="1284" y="5426"/>
                    <a:pt x="5555" y="1212"/>
                    <a:pt x="10800" y="1213"/>
                  </a:cubicBezTo>
                  <a:cubicBezTo>
                    <a:pt x="16044" y="1213"/>
                    <a:pt x="20315" y="5426"/>
                    <a:pt x="20386" y="10670"/>
                  </a:cubicBezTo>
                  <a:lnTo>
                    <a:pt x="21599" y="10653"/>
                  </a:lnTo>
                  <a:cubicBezTo>
                    <a:pt x="21518" y="4746"/>
                    <a:pt x="16707" y="-1"/>
                    <a:pt x="10799" y="0"/>
                  </a:cubicBezTo>
                  <a:cubicBezTo>
                    <a:pt x="4892" y="0"/>
                    <a:pt x="81" y="4746"/>
                    <a:pt x="0" y="10653"/>
                  </a:cubicBezTo>
                  <a:lnTo>
                    <a:pt x="1213" y="10670"/>
                  </a:lnTo>
                  <a:close/>
                </a:path>
              </a:pathLst>
            </a:custGeom>
            <a:solidFill>
              <a:srgbClr val="8080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35881" name="AutoShape 86"/>
            <p:cNvSpPr>
              <a:spLocks noChangeArrowheads="1"/>
            </p:cNvSpPr>
            <p:nvPr/>
          </p:nvSpPr>
          <p:spPr bwMode="ltGray">
            <a:xfrm>
              <a:off x="4297" y="2072"/>
              <a:ext cx="831" cy="91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6 w 21600"/>
                <a:gd name="T13" fmla="*/ 0 h 21600"/>
                <a:gd name="T14" fmla="*/ 21184 w 21600"/>
                <a:gd name="T15" fmla="*/ 13396 h 21600"/>
              </a:gdLst>
              <a:ahLst/>
              <a:cxnLst>
                <a:cxn ang="T8">
                  <a:pos x="T0" y="T1"/>
                </a:cxn>
                <a:cxn ang="T9">
                  <a:pos x="T2" y="T3"/>
                </a:cxn>
                <a:cxn ang="T10">
                  <a:pos x="T4" y="T5"/>
                </a:cxn>
                <a:cxn ang="T11">
                  <a:pos x="T6" y="T7"/>
                </a:cxn>
              </a:cxnLst>
              <a:rect l="T12" t="T13" r="T14" b="T15"/>
              <a:pathLst>
                <a:path w="21600" h="21600">
                  <a:moveTo>
                    <a:pt x="1213" y="10670"/>
                  </a:moveTo>
                  <a:cubicBezTo>
                    <a:pt x="1284" y="5426"/>
                    <a:pt x="5555" y="1212"/>
                    <a:pt x="10800" y="1213"/>
                  </a:cubicBezTo>
                  <a:cubicBezTo>
                    <a:pt x="16044" y="1213"/>
                    <a:pt x="20315" y="5426"/>
                    <a:pt x="20386" y="10670"/>
                  </a:cubicBezTo>
                  <a:lnTo>
                    <a:pt x="21599" y="10653"/>
                  </a:lnTo>
                  <a:cubicBezTo>
                    <a:pt x="21518" y="4746"/>
                    <a:pt x="16707" y="-1"/>
                    <a:pt x="10799" y="0"/>
                  </a:cubicBezTo>
                  <a:cubicBezTo>
                    <a:pt x="4892" y="0"/>
                    <a:pt x="81" y="4746"/>
                    <a:pt x="0" y="10653"/>
                  </a:cubicBezTo>
                  <a:lnTo>
                    <a:pt x="1213" y="10670"/>
                  </a:lnTo>
                  <a:close/>
                </a:path>
              </a:pathLst>
            </a:custGeom>
            <a:solidFill>
              <a:srgbClr val="8080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35882" name="AutoShape 87"/>
            <p:cNvSpPr>
              <a:spLocks noChangeArrowheads="1"/>
            </p:cNvSpPr>
            <p:nvPr/>
          </p:nvSpPr>
          <p:spPr bwMode="ltGray">
            <a:xfrm flipV="1">
              <a:off x="603" y="2015"/>
              <a:ext cx="831" cy="91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6 w 21600"/>
                <a:gd name="T13" fmla="*/ 0 h 21600"/>
                <a:gd name="T14" fmla="*/ 21184 w 21600"/>
                <a:gd name="T15" fmla="*/ 13396 h 21600"/>
              </a:gdLst>
              <a:ahLst/>
              <a:cxnLst>
                <a:cxn ang="T8">
                  <a:pos x="T0" y="T1"/>
                </a:cxn>
                <a:cxn ang="T9">
                  <a:pos x="T2" y="T3"/>
                </a:cxn>
                <a:cxn ang="T10">
                  <a:pos x="T4" y="T5"/>
                </a:cxn>
                <a:cxn ang="T11">
                  <a:pos x="T6" y="T7"/>
                </a:cxn>
              </a:cxnLst>
              <a:rect l="T12" t="T13" r="T14" b="T15"/>
              <a:pathLst>
                <a:path w="21600" h="21600">
                  <a:moveTo>
                    <a:pt x="1213" y="10670"/>
                  </a:moveTo>
                  <a:cubicBezTo>
                    <a:pt x="1284" y="5426"/>
                    <a:pt x="5555" y="1212"/>
                    <a:pt x="10800" y="1213"/>
                  </a:cubicBezTo>
                  <a:cubicBezTo>
                    <a:pt x="16044" y="1213"/>
                    <a:pt x="20315" y="5426"/>
                    <a:pt x="20386" y="10670"/>
                  </a:cubicBezTo>
                  <a:lnTo>
                    <a:pt x="21599" y="10653"/>
                  </a:lnTo>
                  <a:cubicBezTo>
                    <a:pt x="21518" y="4746"/>
                    <a:pt x="16707" y="-1"/>
                    <a:pt x="10799" y="0"/>
                  </a:cubicBezTo>
                  <a:cubicBezTo>
                    <a:pt x="4892" y="0"/>
                    <a:pt x="81" y="4746"/>
                    <a:pt x="0" y="10653"/>
                  </a:cubicBezTo>
                  <a:lnTo>
                    <a:pt x="1213" y="10670"/>
                  </a:lnTo>
                  <a:close/>
                </a:path>
              </a:pathLst>
            </a:custGeom>
            <a:solidFill>
              <a:srgbClr val="8080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35883" name="AutoShape 88"/>
            <p:cNvSpPr>
              <a:spLocks noChangeArrowheads="1"/>
            </p:cNvSpPr>
            <p:nvPr/>
          </p:nvSpPr>
          <p:spPr bwMode="ltGray">
            <a:xfrm flipV="1">
              <a:off x="3063" y="2015"/>
              <a:ext cx="831" cy="91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6 w 21600"/>
                <a:gd name="T13" fmla="*/ 0 h 21600"/>
                <a:gd name="T14" fmla="*/ 21184 w 21600"/>
                <a:gd name="T15" fmla="*/ 13396 h 21600"/>
              </a:gdLst>
              <a:ahLst/>
              <a:cxnLst>
                <a:cxn ang="T8">
                  <a:pos x="T0" y="T1"/>
                </a:cxn>
                <a:cxn ang="T9">
                  <a:pos x="T2" y="T3"/>
                </a:cxn>
                <a:cxn ang="T10">
                  <a:pos x="T4" y="T5"/>
                </a:cxn>
                <a:cxn ang="T11">
                  <a:pos x="T6" y="T7"/>
                </a:cxn>
              </a:cxnLst>
              <a:rect l="T12" t="T13" r="T14" b="T15"/>
              <a:pathLst>
                <a:path w="21600" h="21600">
                  <a:moveTo>
                    <a:pt x="1213" y="10670"/>
                  </a:moveTo>
                  <a:cubicBezTo>
                    <a:pt x="1284" y="5426"/>
                    <a:pt x="5555" y="1212"/>
                    <a:pt x="10800" y="1213"/>
                  </a:cubicBezTo>
                  <a:cubicBezTo>
                    <a:pt x="16044" y="1213"/>
                    <a:pt x="20315" y="5426"/>
                    <a:pt x="20386" y="10670"/>
                  </a:cubicBezTo>
                  <a:lnTo>
                    <a:pt x="21599" y="10653"/>
                  </a:lnTo>
                  <a:cubicBezTo>
                    <a:pt x="21518" y="4746"/>
                    <a:pt x="16707" y="-1"/>
                    <a:pt x="10799" y="0"/>
                  </a:cubicBezTo>
                  <a:cubicBezTo>
                    <a:pt x="4892" y="0"/>
                    <a:pt x="81" y="4746"/>
                    <a:pt x="0" y="10653"/>
                  </a:cubicBezTo>
                  <a:lnTo>
                    <a:pt x="1213" y="10670"/>
                  </a:lnTo>
                  <a:close/>
                </a:path>
              </a:pathLst>
            </a:custGeom>
            <a:solidFill>
              <a:srgbClr val="8080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sp>
        <p:nvSpPr>
          <p:cNvPr id="5152" name="Text Box 62"/>
          <p:cNvSpPr txBox="1">
            <a:spLocks noChangeArrowheads="1"/>
          </p:cNvSpPr>
          <p:nvPr/>
        </p:nvSpPr>
        <p:spPr bwMode="gray">
          <a:xfrm>
            <a:off x="4391026" y="3886200"/>
            <a:ext cx="10191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200" b="1">
                <a:solidFill>
                  <a:srgbClr val="1C1C1C"/>
                </a:solidFill>
                <a:latin typeface="Calibri" panose="020F0502020204030204" pitchFamily="34" charset="0"/>
              </a:rPr>
              <a:t>Đối</a:t>
            </a:r>
          </a:p>
          <a:p>
            <a:pPr algn="ctr" eaLnBrk="1" hangingPunct="1">
              <a:spcBef>
                <a:spcPct val="0"/>
              </a:spcBef>
              <a:buClrTx/>
              <a:buSzTx/>
              <a:buFontTx/>
              <a:buNone/>
            </a:pPr>
            <a:r>
              <a:rPr lang="en-US" altLang="en-US" sz="2200" b="1">
                <a:solidFill>
                  <a:srgbClr val="1C1C1C"/>
                </a:solidFill>
                <a:latin typeface="Calibri" panose="020F0502020204030204" pitchFamily="34" charset="0"/>
              </a:rPr>
              <a:t>tượng</a:t>
            </a:r>
          </a:p>
        </p:txBody>
      </p:sp>
      <p:sp>
        <p:nvSpPr>
          <p:cNvPr id="5153" name="Text Box 62"/>
          <p:cNvSpPr txBox="1">
            <a:spLocks noChangeArrowheads="1"/>
          </p:cNvSpPr>
          <p:nvPr/>
        </p:nvSpPr>
        <p:spPr bwMode="gray">
          <a:xfrm>
            <a:off x="6400801" y="3967164"/>
            <a:ext cx="10191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200" b="1">
                <a:solidFill>
                  <a:srgbClr val="1C1C1C"/>
                </a:solidFill>
                <a:latin typeface="Calibri" panose="020F0502020204030204" pitchFamily="34" charset="0"/>
              </a:rPr>
              <a:t>Trình</a:t>
            </a:r>
          </a:p>
          <a:p>
            <a:pPr algn="ctr" eaLnBrk="1" hangingPunct="1">
              <a:spcBef>
                <a:spcPct val="0"/>
              </a:spcBef>
              <a:buClrTx/>
              <a:buSzTx/>
              <a:buFontTx/>
              <a:buNone/>
            </a:pPr>
            <a:r>
              <a:rPr lang="en-US" altLang="en-US" sz="2200" b="1">
                <a:solidFill>
                  <a:srgbClr val="1C1C1C"/>
                </a:solidFill>
                <a:latin typeface="Calibri" panose="020F0502020204030204" pitchFamily="34" charset="0"/>
              </a:rPr>
              <a:t>tự</a:t>
            </a:r>
          </a:p>
        </p:txBody>
      </p:sp>
      <p:sp>
        <p:nvSpPr>
          <p:cNvPr id="5154" name="Text Box 62"/>
          <p:cNvSpPr txBox="1">
            <a:spLocks noChangeArrowheads="1"/>
          </p:cNvSpPr>
          <p:nvPr/>
        </p:nvSpPr>
        <p:spPr bwMode="gray">
          <a:xfrm>
            <a:off x="8429626" y="3886200"/>
            <a:ext cx="10191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200" b="1">
                <a:solidFill>
                  <a:srgbClr val="1C1C1C"/>
                </a:solidFill>
                <a:latin typeface="Calibri" panose="020F0502020204030204" pitchFamily="34" charset="0"/>
              </a:rPr>
              <a:t>Nội</a:t>
            </a:r>
          </a:p>
          <a:p>
            <a:pPr algn="ctr" eaLnBrk="1" hangingPunct="1">
              <a:spcBef>
                <a:spcPct val="0"/>
              </a:spcBef>
              <a:buClrTx/>
              <a:buSzTx/>
              <a:buFontTx/>
              <a:buNone/>
            </a:pPr>
            <a:r>
              <a:rPr lang="en-US" altLang="en-US" sz="2200" b="1">
                <a:solidFill>
                  <a:srgbClr val="1C1C1C"/>
                </a:solidFill>
                <a:latin typeface="Calibri" panose="020F0502020204030204" pitchFamily="34" charset="0"/>
              </a:rPr>
              <a:t>dung</a:t>
            </a:r>
          </a:p>
        </p:txBody>
      </p:sp>
      <p:sp>
        <p:nvSpPr>
          <p:cNvPr id="5155" name="Text Box 61"/>
          <p:cNvSpPr txBox="1">
            <a:spLocks noChangeArrowheads="1"/>
          </p:cNvSpPr>
          <p:nvPr/>
        </p:nvSpPr>
        <p:spPr bwMode="gray">
          <a:xfrm>
            <a:off x="5867400" y="5334001"/>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b="1">
                <a:solidFill>
                  <a:srgbClr val="FF0000"/>
                </a:solidFill>
                <a:latin typeface="Arial" panose="020B0604020202020204" pitchFamily="34" charset="0"/>
              </a:rPr>
              <a:t>- Bước 1: Hiểu biết</a:t>
            </a:r>
          </a:p>
          <a:p>
            <a:pPr eaLnBrk="1" hangingPunct="1">
              <a:spcBef>
                <a:spcPct val="0"/>
              </a:spcBef>
              <a:buClrTx/>
              <a:buSzTx/>
              <a:buFontTx/>
              <a:buNone/>
            </a:pPr>
            <a:r>
              <a:rPr lang="en-US" altLang="en-US" b="1">
                <a:solidFill>
                  <a:srgbClr val="FF0000"/>
                </a:solidFill>
                <a:latin typeface="Arial" panose="020B0604020202020204" pitchFamily="34" charset="0"/>
              </a:rPr>
              <a:t>- Bước 2:  Hành động</a:t>
            </a:r>
          </a:p>
          <a:p>
            <a:pPr eaLnBrk="1" hangingPunct="1">
              <a:spcBef>
                <a:spcPct val="0"/>
              </a:spcBef>
              <a:buClrTx/>
              <a:buSzTx/>
              <a:buFontTx/>
              <a:buNone/>
            </a:pPr>
            <a:r>
              <a:rPr lang="en-US" altLang="en-US" b="1">
                <a:solidFill>
                  <a:srgbClr val="FF0000"/>
                </a:solidFill>
                <a:latin typeface="Arial" panose="020B0604020202020204" pitchFamily="34" charset="0"/>
              </a:rPr>
              <a:t>- Bước 3: Kết quả</a:t>
            </a:r>
            <a:endParaRPr lang="en-US" altLang="en-US" b="1">
              <a:solidFill>
                <a:srgbClr val="FF0000"/>
              </a:solidFill>
              <a:latin typeface="Calibri" panose="020F0502020204030204" pitchFamily="34" charset="0"/>
            </a:endParaRPr>
          </a:p>
        </p:txBody>
      </p:sp>
      <p:sp>
        <p:nvSpPr>
          <p:cNvPr id="5156" name="Text Box 61"/>
          <p:cNvSpPr txBox="1">
            <a:spLocks noChangeArrowheads="1"/>
          </p:cNvSpPr>
          <p:nvPr/>
        </p:nvSpPr>
        <p:spPr bwMode="gray">
          <a:xfrm>
            <a:off x="3810000" y="1828801"/>
            <a:ext cx="2286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
                <a:schemeClr val="hlink"/>
              </a:buClr>
              <a:buSzTx/>
              <a:buFontTx/>
              <a:buNone/>
            </a:pPr>
            <a:r>
              <a:rPr lang="en-US" altLang="en-US" b="1">
                <a:solidFill>
                  <a:srgbClr val="FF0000"/>
                </a:solidFill>
                <a:latin typeface="Arial" panose="020B0604020202020204" pitchFamily="34" charset="0"/>
              </a:rPr>
              <a:t>- Cán bộ phụ trách,</a:t>
            </a:r>
          </a:p>
          <a:p>
            <a:pPr>
              <a:spcBef>
                <a:spcPct val="0"/>
              </a:spcBef>
              <a:buClr>
                <a:schemeClr val="hlink"/>
              </a:buClr>
              <a:buSzTx/>
              <a:buFontTx/>
              <a:buNone/>
            </a:pPr>
            <a:r>
              <a:rPr lang="en-US" altLang="en-US" b="1">
                <a:solidFill>
                  <a:srgbClr val="FF0000"/>
                </a:solidFill>
                <a:latin typeface="Arial" panose="020B0604020202020204" pitchFamily="34" charset="0"/>
              </a:rPr>
              <a:t>- Giáo viên CN </a:t>
            </a:r>
          </a:p>
          <a:p>
            <a:pPr>
              <a:spcBef>
                <a:spcPct val="0"/>
              </a:spcBef>
              <a:buClr>
                <a:schemeClr val="hlink"/>
              </a:buClr>
              <a:buSzTx/>
              <a:buFontTx/>
              <a:buNone/>
            </a:pPr>
            <a:r>
              <a:rPr lang="en-US" altLang="en-US" b="1">
                <a:solidFill>
                  <a:srgbClr val="FF0000"/>
                </a:solidFill>
                <a:latin typeface="Arial" panose="020B0604020202020204" pitchFamily="34" charset="0"/>
              </a:rPr>
              <a:t>- Giáo viên bộ môn</a:t>
            </a:r>
          </a:p>
          <a:p>
            <a:pPr>
              <a:spcBef>
                <a:spcPct val="0"/>
              </a:spcBef>
              <a:buClr>
                <a:schemeClr val="hlink"/>
              </a:buClr>
              <a:buSzTx/>
              <a:buFontTx/>
              <a:buNone/>
            </a:pPr>
            <a:r>
              <a:rPr lang="en-US" altLang="en-US" b="1">
                <a:solidFill>
                  <a:srgbClr val="FF0000"/>
                </a:solidFill>
                <a:latin typeface="Arial" panose="020B0604020202020204" pitchFamily="34" charset="0"/>
              </a:rPr>
              <a:t>- BCH Đội, PT Sao</a:t>
            </a:r>
          </a:p>
          <a:p>
            <a:pPr>
              <a:spcBef>
                <a:spcPct val="0"/>
              </a:spcBef>
              <a:buClr>
                <a:schemeClr val="hlink"/>
              </a:buClr>
              <a:buSzTx/>
              <a:buFontTx/>
              <a:buNone/>
            </a:pPr>
            <a:r>
              <a:rPr lang="en-US" altLang="en-US" b="1">
                <a:solidFill>
                  <a:srgbClr val="FF0000"/>
                </a:solidFill>
                <a:latin typeface="Arial" panose="020B0604020202020204" pitchFamily="34" charset="0"/>
              </a:rPr>
              <a:t>- Đội viên, TN, NĐ</a:t>
            </a:r>
            <a:endParaRPr lang="en-US" altLang="en-US" b="1">
              <a:solidFill>
                <a:srgbClr val="FF0000"/>
              </a:solidFill>
              <a:latin typeface="Calibri" panose="020F0502020204030204" pitchFamily="34" charset="0"/>
            </a:endParaRPr>
          </a:p>
        </p:txBody>
      </p:sp>
      <p:sp>
        <p:nvSpPr>
          <p:cNvPr id="5157" name="Text Box 61"/>
          <p:cNvSpPr txBox="1">
            <a:spLocks noChangeArrowheads="1"/>
          </p:cNvSpPr>
          <p:nvPr/>
        </p:nvSpPr>
        <p:spPr bwMode="gray">
          <a:xfrm>
            <a:off x="7772400" y="2152650"/>
            <a:ext cx="259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
                <a:schemeClr val="hlink"/>
              </a:buClr>
              <a:buSzTx/>
              <a:buFontTx/>
              <a:buNone/>
            </a:pPr>
            <a:r>
              <a:rPr lang="en-US" altLang="en-US" b="1">
                <a:solidFill>
                  <a:srgbClr val="FF0000"/>
                </a:solidFill>
                <a:latin typeface="Arial" panose="020B0604020202020204" pitchFamily="34" charset="0"/>
              </a:rPr>
              <a:t>- Trang bị kiến thức.</a:t>
            </a:r>
          </a:p>
          <a:p>
            <a:pPr>
              <a:spcBef>
                <a:spcPct val="0"/>
              </a:spcBef>
              <a:buClr>
                <a:schemeClr val="hlink"/>
              </a:buClr>
              <a:buSzTx/>
              <a:buFontTx/>
              <a:buNone/>
            </a:pPr>
            <a:r>
              <a:rPr lang="en-US" altLang="en-US" b="1">
                <a:solidFill>
                  <a:srgbClr val="FF0000"/>
                </a:solidFill>
                <a:latin typeface="Arial" panose="020B0604020202020204" pitchFamily="34" charset="0"/>
              </a:rPr>
              <a:t>- Cách thực hiện,  kiểm tra.</a:t>
            </a:r>
          </a:p>
          <a:p>
            <a:pPr>
              <a:spcBef>
                <a:spcPct val="0"/>
              </a:spcBef>
              <a:buClr>
                <a:schemeClr val="hlink"/>
              </a:buClr>
              <a:buSzTx/>
              <a:buFontTx/>
              <a:buNone/>
            </a:pPr>
            <a:r>
              <a:rPr lang="en-US" altLang="en-US" b="1">
                <a:solidFill>
                  <a:srgbClr val="FF0000"/>
                </a:solidFill>
                <a:latin typeface="Arial" panose="020B0604020202020204" pitchFamily="34" charset="0"/>
              </a:rPr>
              <a:t>- Đánh giá, công nhận</a:t>
            </a:r>
            <a:endParaRPr lang="en-US" altLang="en-US" b="1">
              <a:solidFill>
                <a:srgbClr val="FF0000"/>
              </a:solidFill>
              <a:latin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40"/>
                                        </p:tgtEl>
                                        <p:attrNameLst>
                                          <p:attrName>style.visibility</p:attrName>
                                        </p:attrNameLst>
                                      </p:cBhvr>
                                      <p:to>
                                        <p:strVal val="visible"/>
                                      </p:to>
                                    </p:set>
                                    <p:animEffect transition="in" filter="blinds(horizontal)">
                                      <p:cBhvr>
                                        <p:cTn id="7" dur="500"/>
                                        <p:tgtEl>
                                          <p:spTgt spid="5140"/>
                                        </p:tgtEl>
                                      </p:cBhvr>
                                    </p:animEffect>
                                  </p:childTnLst>
                                </p:cTn>
                              </p:par>
                              <p:par>
                                <p:cTn id="8" presetID="3" presetClass="entr" presetSubtype="10" fill="hold" nodeType="withEffect">
                                  <p:stCondLst>
                                    <p:cond delay="0"/>
                                  </p:stCondLst>
                                  <p:childTnLst>
                                    <p:set>
                                      <p:cBhvr>
                                        <p:cTn id="9" dur="1" fill="hold">
                                          <p:stCondLst>
                                            <p:cond delay="0"/>
                                          </p:stCondLst>
                                        </p:cTn>
                                        <p:tgtEl>
                                          <p:spTgt spid="5147"/>
                                        </p:tgtEl>
                                        <p:attrNameLst>
                                          <p:attrName>style.visibility</p:attrName>
                                        </p:attrNameLst>
                                      </p:cBhvr>
                                      <p:to>
                                        <p:strVal val="visible"/>
                                      </p:to>
                                    </p:set>
                                    <p:animEffect transition="in" filter="blinds(horizontal)">
                                      <p:cBhvr>
                                        <p:cTn id="10" dur="500"/>
                                        <p:tgtEl>
                                          <p:spTgt spid="5147"/>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137"/>
                                        </p:tgtEl>
                                        <p:attrNameLst>
                                          <p:attrName>style.visibility</p:attrName>
                                        </p:attrNameLst>
                                      </p:cBhvr>
                                      <p:to>
                                        <p:strVal val="visible"/>
                                      </p:to>
                                    </p:set>
                                    <p:animEffect transition="in" filter="blinds(horizontal)">
                                      <p:cBhvr>
                                        <p:cTn id="18" dur="500"/>
                                        <p:tgtEl>
                                          <p:spTgt spid="513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138"/>
                                        </p:tgtEl>
                                        <p:attrNameLst>
                                          <p:attrName>style.visibility</p:attrName>
                                        </p:attrNameLst>
                                      </p:cBhvr>
                                      <p:to>
                                        <p:strVal val="visible"/>
                                      </p:to>
                                    </p:set>
                                    <p:animEffect transition="in" filter="blinds(horizontal)">
                                      <p:cBhvr>
                                        <p:cTn id="21" dur="500"/>
                                        <p:tgtEl>
                                          <p:spTgt spid="5138"/>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139"/>
                                        </p:tgtEl>
                                        <p:attrNameLst>
                                          <p:attrName>style.visibility</p:attrName>
                                        </p:attrNameLst>
                                      </p:cBhvr>
                                      <p:to>
                                        <p:strVal val="visible"/>
                                      </p:to>
                                    </p:set>
                                    <p:animEffect transition="in" filter="blinds(horizontal)">
                                      <p:cBhvr>
                                        <p:cTn id="24" dur="500"/>
                                        <p:tgtEl>
                                          <p:spTgt spid="513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par>
                                <p:cTn id="30" presetID="3" presetClass="entr" presetSubtype="10" fill="hold" nodeType="withEffect">
                                  <p:stCondLst>
                                    <p:cond delay="0"/>
                                  </p:stCondLst>
                                  <p:childTnLst>
                                    <p:set>
                                      <p:cBhvr>
                                        <p:cTn id="31" dur="1" fill="hold">
                                          <p:stCondLst>
                                            <p:cond delay="0"/>
                                          </p:stCondLst>
                                        </p:cTn>
                                        <p:tgtEl>
                                          <p:spTgt spid="5148"/>
                                        </p:tgtEl>
                                        <p:attrNameLst>
                                          <p:attrName>style.visibility</p:attrName>
                                        </p:attrNameLst>
                                      </p:cBhvr>
                                      <p:to>
                                        <p:strVal val="visible"/>
                                      </p:to>
                                    </p:set>
                                    <p:animEffect transition="in" filter="blinds(horizontal)">
                                      <p:cBhvr>
                                        <p:cTn id="32" dur="500"/>
                                        <p:tgtEl>
                                          <p:spTgt spid="5148"/>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5152"/>
                                        </p:tgtEl>
                                        <p:attrNameLst>
                                          <p:attrName>style.visibility</p:attrName>
                                        </p:attrNameLst>
                                      </p:cBhvr>
                                      <p:to>
                                        <p:strVal val="visible"/>
                                      </p:to>
                                    </p:set>
                                    <p:animEffect transition="in" filter="blinds(horizontal)">
                                      <p:cBhvr>
                                        <p:cTn id="35" dur="500"/>
                                        <p:tgtEl>
                                          <p:spTgt spid="515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5156"/>
                                        </p:tgtEl>
                                        <p:attrNameLst>
                                          <p:attrName>style.visibility</p:attrName>
                                        </p:attrNameLst>
                                      </p:cBhvr>
                                      <p:to>
                                        <p:strVal val="visible"/>
                                      </p:to>
                                    </p:set>
                                    <p:animEffect transition="in" filter="blinds(horizontal)">
                                      <p:cBhvr>
                                        <p:cTn id="40" dur="500"/>
                                        <p:tgtEl>
                                          <p:spTgt spid="515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144"/>
                                        </p:tgtEl>
                                        <p:attrNameLst>
                                          <p:attrName>style.visibility</p:attrName>
                                        </p:attrNameLst>
                                      </p:cBhvr>
                                      <p:to>
                                        <p:strVal val="visible"/>
                                      </p:to>
                                    </p:set>
                                    <p:animEffect transition="in" filter="blinds(horizontal)">
                                      <p:cBhvr>
                                        <p:cTn id="43" dur="500"/>
                                        <p:tgtEl>
                                          <p:spTgt spid="5144"/>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5143"/>
                                        </p:tgtEl>
                                        <p:attrNameLst>
                                          <p:attrName>style.visibility</p:attrName>
                                        </p:attrNameLst>
                                      </p:cBhvr>
                                      <p:to>
                                        <p:strVal val="visible"/>
                                      </p:to>
                                    </p:set>
                                    <p:animEffect transition="in" filter="blinds(horizontal)">
                                      <p:cBhvr>
                                        <p:cTn id="46" dur="500"/>
                                        <p:tgtEl>
                                          <p:spTgt spid="514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5153"/>
                                        </p:tgtEl>
                                        <p:attrNameLst>
                                          <p:attrName>style.visibility</p:attrName>
                                        </p:attrNameLst>
                                      </p:cBhvr>
                                      <p:to>
                                        <p:strVal val="visible"/>
                                      </p:to>
                                    </p:set>
                                    <p:animEffect transition="in" filter="blinds(horizontal)">
                                      <p:cBhvr>
                                        <p:cTn id="51" dur="500"/>
                                        <p:tgtEl>
                                          <p:spTgt spid="5153"/>
                                        </p:tgtEl>
                                      </p:cBhvr>
                                    </p:animEffect>
                                  </p:childTnLst>
                                </p:cTn>
                              </p:par>
                              <p:par>
                                <p:cTn id="52" presetID="3" presetClass="entr" presetSubtype="10" fill="hold" nodeType="withEffect">
                                  <p:stCondLst>
                                    <p:cond delay="0"/>
                                  </p:stCondLst>
                                  <p:childTnLst>
                                    <p:set>
                                      <p:cBhvr>
                                        <p:cTn id="53" dur="1" fill="hold">
                                          <p:stCondLst>
                                            <p:cond delay="0"/>
                                          </p:stCondLst>
                                        </p:cTn>
                                        <p:tgtEl>
                                          <p:spTgt spid="5149"/>
                                        </p:tgtEl>
                                        <p:attrNameLst>
                                          <p:attrName>style.visibility</p:attrName>
                                        </p:attrNameLst>
                                      </p:cBhvr>
                                      <p:to>
                                        <p:strVal val="visible"/>
                                      </p:to>
                                    </p:set>
                                    <p:animEffect transition="in" filter="blinds(horizontal)">
                                      <p:cBhvr>
                                        <p:cTn id="54" dur="500"/>
                                        <p:tgtEl>
                                          <p:spTgt spid="5149"/>
                                        </p:tgtEl>
                                      </p:cBhvr>
                                    </p:animEffect>
                                  </p:childTnLst>
                                </p:cTn>
                              </p:par>
                              <p:par>
                                <p:cTn id="55" presetID="3" presetClass="entr" presetSubtype="1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145"/>
                                        </p:tgtEl>
                                        <p:attrNameLst>
                                          <p:attrName>style.visibility</p:attrName>
                                        </p:attrNameLst>
                                      </p:cBhvr>
                                      <p:to>
                                        <p:strVal val="visible"/>
                                      </p:to>
                                    </p:set>
                                    <p:animEffect transition="in" filter="blinds(horizontal)">
                                      <p:cBhvr>
                                        <p:cTn id="62" dur="500"/>
                                        <p:tgtEl>
                                          <p:spTgt spid="5145"/>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5146"/>
                                        </p:tgtEl>
                                        <p:attrNameLst>
                                          <p:attrName>style.visibility</p:attrName>
                                        </p:attrNameLst>
                                      </p:cBhvr>
                                      <p:to>
                                        <p:strVal val="visible"/>
                                      </p:to>
                                    </p:set>
                                    <p:animEffect transition="in" filter="blinds(horizontal)">
                                      <p:cBhvr>
                                        <p:cTn id="65" dur="500"/>
                                        <p:tgtEl>
                                          <p:spTgt spid="5146"/>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5155"/>
                                        </p:tgtEl>
                                        <p:attrNameLst>
                                          <p:attrName>style.visibility</p:attrName>
                                        </p:attrNameLst>
                                      </p:cBhvr>
                                      <p:to>
                                        <p:strVal val="visible"/>
                                      </p:to>
                                    </p:set>
                                    <p:animEffect transition="in" filter="blinds(horizontal)">
                                      <p:cBhvr>
                                        <p:cTn id="68" dur="500"/>
                                        <p:tgtEl>
                                          <p:spTgt spid="5155"/>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5154"/>
                                        </p:tgtEl>
                                        <p:attrNameLst>
                                          <p:attrName>style.visibility</p:attrName>
                                        </p:attrNameLst>
                                      </p:cBhvr>
                                      <p:to>
                                        <p:strVal val="visible"/>
                                      </p:to>
                                    </p:set>
                                    <p:animEffect transition="in" filter="blinds(horizontal)">
                                      <p:cBhvr>
                                        <p:cTn id="73" dur="500"/>
                                        <p:tgtEl>
                                          <p:spTgt spid="5154"/>
                                        </p:tgtEl>
                                      </p:cBhvr>
                                    </p:animEffect>
                                  </p:childTnLst>
                                </p:cTn>
                              </p:par>
                              <p:par>
                                <p:cTn id="74" presetID="3" presetClass="entr" presetSubtype="10" fill="hold"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blinds(horizontal)">
                                      <p:cBhvr>
                                        <p:cTn id="76" dur="500"/>
                                        <p:tgtEl>
                                          <p:spTgt spid="18"/>
                                        </p:tgtEl>
                                      </p:cBhvr>
                                    </p:animEffect>
                                  </p:childTnLst>
                                </p:cTn>
                              </p:par>
                              <p:par>
                                <p:cTn id="77" presetID="3" presetClass="entr" presetSubtype="10" fill="hold" nodeType="withEffect">
                                  <p:stCondLst>
                                    <p:cond delay="0"/>
                                  </p:stCondLst>
                                  <p:childTnLst>
                                    <p:set>
                                      <p:cBhvr>
                                        <p:cTn id="78" dur="1" fill="hold">
                                          <p:stCondLst>
                                            <p:cond delay="0"/>
                                          </p:stCondLst>
                                        </p:cTn>
                                        <p:tgtEl>
                                          <p:spTgt spid="5150"/>
                                        </p:tgtEl>
                                        <p:attrNameLst>
                                          <p:attrName>style.visibility</p:attrName>
                                        </p:attrNameLst>
                                      </p:cBhvr>
                                      <p:to>
                                        <p:strVal val="visible"/>
                                      </p:to>
                                    </p:set>
                                    <p:animEffect transition="in" filter="blinds(horizontal)">
                                      <p:cBhvr>
                                        <p:cTn id="79" dur="500"/>
                                        <p:tgtEl>
                                          <p:spTgt spid="5150"/>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5141"/>
                                        </p:tgtEl>
                                        <p:attrNameLst>
                                          <p:attrName>style.visibility</p:attrName>
                                        </p:attrNameLst>
                                      </p:cBhvr>
                                      <p:to>
                                        <p:strVal val="visible"/>
                                      </p:to>
                                    </p:set>
                                    <p:animEffect transition="in" filter="blinds(horizontal)">
                                      <p:cBhvr>
                                        <p:cTn id="84" dur="500"/>
                                        <p:tgtEl>
                                          <p:spTgt spid="5141"/>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5142"/>
                                        </p:tgtEl>
                                        <p:attrNameLst>
                                          <p:attrName>style.visibility</p:attrName>
                                        </p:attrNameLst>
                                      </p:cBhvr>
                                      <p:to>
                                        <p:strVal val="visible"/>
                                      </p:to>
                                    </p:set>
                                    <p:animEffect transition="in" filter="blinds(horizontal)">
                                      <p:cBhvr>
                                        <p:cTn id="87" dur="500"/>
                                        <p:tgtEl>
                                          <p:spTgt spid="5142"/>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5157"/>
                                        </p:tgtEl>
                                        <p:attrNameLst>
                                          <p:attrName>style.visibility</p:attrName>
                                        </p:attrNameLst>
                                      </p:cBhvr>
                                      <p:to>
                                        <p:strVal val="visible"/>
                                      </p:to>
                                    </p:set>
                                    <p:animEffect transition="in" filter="blinds(horizontal)">
                                      <p:cBhvr>
                                        <p:cTn id="90" dur="500"/>
                                        <p:tgtEl>
                                          <p:spTgt spid="5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7" grpId="0" animBg="1"/>
      <p:bldP spid="5138" grpId="0" animBg="1"/>
      <p:bldP spid="5139" grpId="0"/>
      <p:bldP spid="5140" grpId="0"/>
      <p:bldP spid="5141" grpId="0" animBg="1"/>
      <p:bldP spid="5142" grpId="0" animBg="1"/>
      <p:bldP spid="5143" grpId="0" animBg="1"/>
      <p:bldP spid="5144" grpId="0" animBg="1"/>
      <p:bldP spid="5145" grpId="0" animBg="1"/>
      <p:bldP spid="5146" grpId="0" animBg="1"/>
      <p:bldP spid="5152" grpId="0"/>
      <p:bldP spid="5153" grpId="0"/>
      <p:bldP spid="5154" grpId="0"/>
      <p:bldP spid="5155" grpId="0"/>
      <p:bldP spid="5156" grpId="0"/>
      <p:bldP spid="5157"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pattFill prst="pct30">
          <a:fgClr>
            <a:srgbClr val="FFC000"/>
          </a:fgClr>
          <a:bgClr>
            <a:schemeClr val="bg1"/>
          </a:bgClr>
        </a:pattFill>
        <a:effectLst/>
      </p:bgPr>
    </p:bg>
    <p:spTree>
      <p:nvGrpSpPr>
        <p:cNvPr id="1" name=""/>
        <p:cNvGrpSpPr/>
        <p:nvPr/>
      </p:nvGrpSpPr>
      <p:grpSpPr>
        <a:xfrm>
          <a:off x="0" y="0"/>
          <a:ext cx="0" cy="0"/>
          <a:chOff x="0" y="0"/>
          <a:chExt cx="0" cy="0"/>
        </a:xfrm>
      </p:grpSpPr>
      <p:sp>
        <p:nvSpPr>
          <p:cNvPr id="14" name="Rectangle 21"/>
          <p:cNvSpPr>
            <a:spLocks noChangeArrowheads="1"/>
          </p:cNvSpPr>
          <p:nvPr/>
        </p:nvSpPr>
        <p:spPr bwMode="gray">
          <a:xfrm rot="3419336">
            <a:off x="2319338" y="122555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eaLnBrk="1" fontAlgn="auto" hangingPunct="1">
              <a:spcBef>
                <a:spcPts val="0"/>
              </a:spcBef>
              <a:spcAft>
                <a:spcPts val="0"/>
              </a:spcAft>
              <a:defRPr/>
            </a:pPr>
            <a:endParaRPr lang="en-US">
              <a:latin typeface="+mn-lt"/>
            </a:endParaRPr>
          </a:p>
        </p:txBody>
      </p:sp>
      <p:sp>
        <p:nvSpPr>
          <p:cNvPr id="36867" name="Text Box 22"/>
          <p:cNvSpPr txBox="1">
            <a:spLocks noChangeArrowheads="1"/>
          </p:cNvSpPr>
          <p:nvPr/>
        </p:nvSpPr>
        <p:spPr bwMode="gray">
          <a:xfrm>
            <a:off x="2381829" y="12684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36868"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6869"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36870"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36919"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grpSp>
      <p:sp>
        <p:nvSpPr>
          <p:cNvPr id="36871"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36872"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Phương pháp triển khai chương trình rèn luyện đội viên</a:t>
            </a:r>
            <a:endParaRPr lang="en-US" altLang="en-US" sz="2300" b="1">
              <a:solidFill>
                <a:srgbClr val="0070C0"/>
              </a:solidFill>
              <a:latin typeface="Calibri" panose="020F0502020204030204" pitchFamily="34" charset="0"/>
            </a:endParaRPr>
          </a:p>
        </p:txBody>
      </p:sp>
      <p:grpSp>
        <p:nvGrpSpPr>
          <p:cNvPr id="5" name="Group 3"/>
          <p:cNvGrpSpPr>
            <a:grpSpLocks/>
          </p:cNvGrpSpPr>
          <p:nvPr/>
        </p:nvGrpSpPr>
        <p:grpSpPr bwMode="auto">
          <a:xfrm>
            <a:off x="2286001" y="3657600"/>
            <a:ext cx="1304925" cy="609600"/>
            <a:chOff x="471" y="272"/>
            <a:chExt cx="1161" cy="1539"/>
          </a:xfrm>
        </p:grpSpPr>
        <p:sp>
          <p:nvSpPr>
            <p:cNvPr id="36916" name="Oval 4"/>
            <p:cNvSpPr>
              <a:spLocks noChangeArrowheads="1"/>
            </p:cNvSpPr>
            <p:nvPr/>
          </p:nvSpPr>
          <p:spPr bwMode="gray">
            <a:xfrm>
              <a:off x="471" y="1438"/>
              <a:ext cx="1159" cy="362"/>
            </a:xfrm>
            <a:prstGeom prst="ellipse">
              <a:avLst/>
            </a:prstGeom>
            <a:gradFill rotWithShape="1">
              <a:gsLst>
                <a:gs pos="0">
                  <a:srgbClr val="C1CF9D"/>
                </a:gs>
                <a:gs pos="50000">
                  <a:srgbClr val="E5EBD5"/>
                </a:gs>
                <a:gs pos="100000">
                  <a:srgbClr val="C1CF9D"/>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25" name="AutoShape 5"/>
            <p:cNvSpPr>
              <a:spLocks noChangeArrowheads="1"/>
            </p:cNvSpPr>
            <p:nvPr/>
          </p:nvSpPr>
          <p:spPr bwMode="gray">
            <a:xfrm>
              <a:off x="472" y="272"/>
              <a:ext cx="1160" cy="1539"/>
            </a:xfrm>
            <a:prstGeom prst="can">
              <a:avLst>
                <a:gd name="adj" fmla="val 33197"/>
              </a:avLst>
            </a:prstGeom>
            <a:gradFill rotWithShape="1">
              <a:gsLst>
                <a:gs pos="0">
                  <a:schemeClr val="accent1">
                    <a:gamma/>
                    <a:shade val="46275"/>
                    <a:invGamma/>
                  </a:schemeClr>
                </a:gs>
                <a:gs pos="50000">
                  <a:schemeClr val="accent1">
                    <a:alpha val="50000"/>
                  </a:schemeClr>
                </a:gs>
                <a:gs pos="100000">
                  <a:schemeClr val="accent1">
                    <a:gamma/>
                    <a:shade val="46275"/>
                    <a:invGamma/>
                  </a:schemeClr>
                </a:gs>
              </a:gsLst>
              <a:lin ang="0" scaled="1"/>
            </a:gradFill>
            <a:ln w="9525">
              <a:noFill/>
              <a:round/>
              <a:headEnd/>
              <a:tailEnd/>
            </a:ln>
            <a:effectLst/>
          </p:spPr>
          <p:txBody>
            <a:bodyPr wrap="none" anchor="ctr"/>
            <a:lstStyle/>
            <a:p>
              <a:pPr eaLnBrk="1" hangingPunct="1">
                <a:defRPr/>
              </a:pPr>
              <a:endParaRPr lang="en-US">
                <a:latin typeface="Arial" charset="0"/>
                <a:cs typeface="Arial" charset="0"/>
              </a:endParaRPr>
            </a:p>
          </p:txBody>
        </p:sp>
      </p:grpSp>
      <p:grpSp>
        <p:nvGrpSpPr>
          <p:cNvPr id="6" name="Group 6"/>
          <p:cNvGrpSpPr>
            <a:grpSpLocks/>
          </p:cNvGrpSpPr>
          <p:nvPr/>
        </p:nvGrpSpPr>
        <p:grpSpPr bwMode="auto">
          <a:xfrm>
            <a:off x="2286000" y="2895600"/>
            <a:ext cx="1295400" cy="609600"/>
            <a:chOff x="471" y="272"/>
            <a:chExt cx="1161" cy="1539"/>
          </a:xfrm>
        </p:grpSpPr>
        <p:sp>
          <p:nvSpPr>
            <p:cNvPr id="36914" name="Oval 7"/>
            <p:cNvSpPr>
              <a:spLocks noChangeArrowheads="1"/>
            </p:cNvSpPr>
            <p:nvPr/>
          </p:nvSpPr>
          <p:spPr bwMode="gray">
            <a:xfrm>
              <a:off x="471" y="1438"/>
              <a:ext cx="1159" cy="362"/>
            </a:xfrm>
            <a:prstGeom prst="ellipse">
              <a:avLst/>
            </a:prstGeom>
            <a:gradFill rotWithShape="1">
              <a:gsLst>
                <a:gs pos="0">
                  <a:srgbClr val="C1CF9D"/>
                </a:gs>
                <a:gs pos="50000">
                  <a:srgbClr val="E5EBD5"/>
                </a:gs>
                <a:gs pos="100000">
                  <a:srgbClr val="C1CF9D"/>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28" name="AutoShape 8"/>
            <p:cNvSpPr>
              <a:spLocks noChangeArrowheads="1"/>
            </p:cNvSpPr>
            <p:nvPr/>
          </p:nvSpPr>
          <p:spPr bwMode="gray">
            <a:xfrm>
              <a:off x="472" y="272"/>
              <a:ext cx="1160" cy="1539"/>
            </a:xfrm>
            <a:prstGeom prst="can">
              <a:avLst>
                <a:gd name="adj" fmla="val 33197"/>
              </a:avLst>
            </a:prstGeom>
            <a:gradFill rotWithShape="1">
              <a:gsLst>
                <a:gs pos="0">
                  <a:schemeClr val="folHlink">
                    <a:gamma/>
                    <a:shade val="46275"/>
                    <a:invGamma/>
                  </a:schemeClr>
                </a:gs>
                <a:gs pos="50000">
                  <a:schemeClr val="folHlink">
                    <a:alpha val="50000"/>
                  </a:schemeClr>
                </a:gs>
                <a:gs pos="100000">
                  <a:schemeClr val="folHlink">
                    <a:gamma/>
                    <a:shade val="46275"/>
                    <a:invGamma/>
                  </a:schemeClr>
                </a:gs>
              </a:gsLst>
              <a:lin ang="0" scaled="1"/>
            </a:gradFill>
            <a:ln w="9525">
              <a:noFill/>
              <a:round/>
              <a:headEnd/>
              <a:tailEnd/>
            </a:ln>
            <a:effectLst/>
          </p:spPr>
          <p:txBody>
            <a:bodyPr wrap="none" anchor="ctr"/>
            <a:lstStyle/>
            <a:p>
              <a:pPr eaLnBrk="1" hangingPunct="1">
                <a:defRPr/>
              </a:pPr>
              <a:endParaRPr lang="en-US">
                <a:latin typeface="Arial" charset="0"/>
                <a:cs typeface="Arial" charset="0"/>
              </a:endParaRPr>
            </a:p>
          </p:txBody>
        </p:sp>
      </p:grpSp>
      <p:grpSp>
        <p:nvGrpSpPr>
          <p:cNvPr id="7" name="Group 9"/>
          <p:cNvGrpSpPr>
            <a:grpSpLocks/>
          </p:cNvGrpSpPr>
          <p:nvPr/>
        </p:nvGrpSpPr>
        <p:grpSpPr bwMode="auto">
          <a:xfrm>
            <a:off x="2286001" y="2133600"/>
            <a:ext cx="1304925" cy="609600"/>
            <a:chOff x="471" y="272"/>
            <a:chExt cx="1161" cy="1539"/>
          </a:xfrm>
        </p:grpSpPr>
        <p:sp>
          <p:nvSpPr>
            <p:cNvPr id="36912" name="Oval 10"/>
            <p:cNvSpPr>
              <a:spLocks noChangeArrowheads="1"/>
            </p:cNvSpPr>
            <p:nvPr/>
          </p:nvSpPr>
          <p:spPr bwMode="gray">
            <a:xfrm>
              <a:off x="471" y="1438"/>
              <a:ext cx="1159" cy="362"/>
            </a:xfrm>
            <a:prstGeom prst="ellipse">
              <a:avLst/>
            </a:prstGeom>
            <a:gradFill rotWithShape="1">
              <a:gsLst>
                <a:gs pos="0">
                  <a:srgbClr val="C1CF9D"/>
                </a:gs>
                <a:gs pos="50000">
                  <a:srgbClr val="E5EBD5"/>
                </a:gs>
                <a:gs pos="100000">
                  <a:srgbClr val="C1CF9D"/>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34" name="AutoShape 11"/>
            <p:cNvSpPr>
              <a:spLocks noChangeArrowheads="1"/>
            </p:cNvSpPr>
            <p:nvPr/>
          </p:nvSpPr>
          <p:spPr bwMode="gray">
            <a:xfrm>
              <a:off x="472" y="272"/>
              <a:ext cx="1160" cy="1539"/>
            </a:xfrm>
            <a:prstGeom prst="can">
              <a:avLst>
                <a:gd name="adj" fmla="val 33197"/>
              </a:avLst>
            </a:prstGeom>
            <a:gradFill rotWithShape="1">
              <a:gsLst>
                <a:gs pos="0">
                  <a:schemeClr val="accent2">
                    <a:gamma/>
                    <a:shade val="46275"/>
                    <a:invGamma/>
                  </a:schemeClr>
                </a:gs>
                <a:gs pos="50000">
                  <a:schemeClr val="accent2">
                    <a:alpha val="50000"/>
                  </a:schemeClr>
                </a:gs>
                <a:gs pos="100000">
                  <a:schemeClr val="accent2">
                    <a:gamma/>
                    <a:shade val="46275"/>
                    <a:invGamma/>
                  </a:schemeClr>
                </a:gs>
              </a:gsLst>
              <a:lin ang="0" scaled="1"/>
            </a:gradFill>
            <a:ln w="9525">
              <a:noFill/>
              <a:round/>
              <a:headEnd/>
              <a:tailEnd/>
            </a:ln>
            <a:effectLst/>
          </p:spPr>
          <p:txBody>
            <a:bodyPr wrap="none" anchor="ctr"/>
            <a:lstStyle/>
            <a:p>
              <a:pPr eaLnBrk="1" hangingPunct="1">
                <a:defRPr/>
              </a:pPr>
              <a:endParaRPr lang="en-US">
                <a:latin typeface="Arial" charset="0"/>
                <a:cs typeface="Arial" charset="0"/>
              </a:endParaRPr>
            </a:p>
          </p:txBody>
        </p:sp>
      </p:grpSp>
      <p:sp>
        <p:nvSpPr>
          <p:cNvPr id="6160" name="AutoShape 12"/>
          <p:cNvSpPr>
            <a:spLocks noChangeArrowheads="1"/>
          </p:cNvSpPr>
          <p:nvPr/>
        </p:nvSpPr>
        <p:spPr bwMode="gray">
          <a:xfrm>
            <a:off x="3581400" y="2211388"/>
            <a:ext cx="6400800" cy="457200"/>
          </a:xfrm>
          <a:prstGeom prst="roundRect">
            <a:avLst>
              <a:gd name="adj" fmla="val 11505"/>
            </a:avLst>
          </a:prstGeom>
          <a:gradFill rotWithShape="1">
            <a:gsLst>
              <a:gs pos="0">
                <a:schemeClr val="accent2"/>
              </a:gs>
              <a:gs pos="100000">
                <a:schemeClr val="bg1"/>
              </a:gs>
            </a:gsLst>
            <a:lin ang="0" scaled="1"/>
          </a:gra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6161" name="Text Box 13"/>
          <p:cNvSpPr txBox="1">
            <a:spLocks noChangeArrowheads="1"/>
          </p:cNvSpPr>
          <p:nvPr/>
        </p:nvSpPr>
        <p:spPr bwMode="white">
          <a:xfrm>
            <a:off x="2286000" y="2268538"/>
            <a:ext cx="1220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b="1">
                <a:solidFill>
                  <a:srgbClr val="FFFFFF"/>
                </a:solidFill>
                <a:latin typeface="Arial" panose="020B0604020202020204" pitchFamily="34" charset="0"/>
              </a:rPr>
              <a:t>  Bước 1</a:t>
            </a:r>
          </a:p>
        </p:txBody>
      </p:sp>
      <p:sp>
        <p:nvSpPr>
          <p:cNvPr id="6162" name="AutoShape 17"/>
          <p:cNvSpPr>
            <a:spLocks noChangeArrowheads="1"/>
          </p:cNvSpPr>
          <p:nvPr/>
        </p:nvSpPr>
        <p:spPr bwMode="gray">
          <a:xfrm>
            <a:off x="3581400" y="2971800"/>
            <a:ext cx="6400800" cy="476250"/>
          </a:xfrm>
          <a:prstGeom prst="roundRect">
            <a:avLst>
              <a:gd name="adj" fmla="val 11505"/>
            </a:avLst>
          </a:prstGeom>
          <a:gradFill rotWithShape="1">
            <a:gsLst>
              <a:gs pos="0">
                <a:schemeClr val="folHlink"/>
              </a:gs>
              <a:gs pos="100000">
                <a:schemeClr val="bg1"/>
              </a:gs>
            </a:gsLst>
            <a:lin ang="0" scaled="1"/>
          </a:gra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6163" name="AutoShape 19"/>
          <p:cNvSpPr>
            <a:spLocks noChangeArrowheads="1"/>
          </p:cNvSpPr>
          <p:nvPr/>
        </p:nvSpPr>
        <p:spPr bwMode="gray">
          <a:xfrm>
            <a:off x="3581400" y="3733801"/>
            <a:ext cx="6400800" cy="479425"/>
          </a:xfrm>
          <a:prstGeom prst="roundRect">
            <a:avLst>
              <a:gd name="adj" fmla="val 11505"/>
            </a:avLst>
          </a:prstGeom>
          <a:gradFill rotWithShape="1">
            <a:gsLst>
              <a:gs pos="0">
                <a:schemeClr val="accent1"/>
              </a:gs>
              <a:gs pos="100000">
                <a:schemeClr val="bg1"/>
              </a:gs>
            </a:gsLst>
            <a:lin ang="0" scaled="1"/>
          </a:gra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6164" name="AutoShape 21"/>
          <p:cNvSpPr>
            <a:spLocks noChangeArrowheads="1"/>
          </p:cNvSpPr>
          <p:nvPr/>
        </p:nvSpPr>
        <p:spPr bwMode="gray">
          <a:xfrm>
            <a:off x="3581400" y="2363788"/>
            <a:ext cx="541338" cy="169862"/>
          </a:xfrm>
          <a:prstGeom prst="rightArrow">
            <a:avLst>
              <a:gd name="adj1" fmla="val 50000"/>
              <a:gd name="adj2" fmla="val 58368"/>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6165" name="AutoShape 22"/>
          <p:cNvSpPr>
            <a:spLocks noChangeArrowheads="1"/>
          </p:cNvSpPr>
          <p:nvPr/>
        </p:nvSpPr>
        <p:spPr bwMode="gray">
          <a:xfrm>
            <a:off x="3581400" y="3124201"/>
            <a:ext cx="541338" cy="169863"/>
          </a:xfrm>
          <a:prstGeom prst="rightArrow">
            <a:avLst>
              <a:gd name="adj1" fmla="val 50000"/>
              <a:gd name="adj2" fmla="val 58368"/>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6166" name="AutoShape 23"/>
          <p:cNvSpPr>
            <a:spLocks noChangeArrowheads="1"/>
          </p:cNvSpPr>
          <p:nvPr/>
        </p:nvSpPr>
        <p:spPr bwMode="gray">
          <a:xfrm>
            <a:off x="3581400" y="3886201"/>
            <a:ext cx="541338" cy="169863"/>
          </a:xfrm>
          <a:prstGeom prst="rightArrow">
            <a:avLst>
              <a:gd name="adj1" fmla="val 50000"/>
              <a:gd name="adj2" fmla="val 58368"/>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6167" name="Text Box 18"/>
          <p:cNvSpPr txBox="1">
            <a:spLocks noChangeArrowheads="1"/>
          </p:cNvSpPr>
          <p:nvPr/>
        </p:nvSpPr>
        <p:spPr bwMode="gray">
          <a:xfrm>
            <a:off x="4343400" y="2211388"/>
            <a:ext cx="55943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FF0000"/>
                </a:solidFill>
                <a:latin typeface="Arial" panose="020B0604020202020204" pitchFamily="34" charset="0"/>
              </a:rPr>
              <a:t>Xây dựng kế hoạch thực hiện</a:t>
            </a:r>
            <a:endParaRPr lang="en-US" altLang="en-US" sz="2200" b="1">
              <a:solidFill>
                <a:srgbClr val="FF0000"/>
              </a:solidFill>
              <a:latin typeface="Calibri" panose="020F0502020204030204" pitchFamily="34" charset="0"/>
            </a:endParaRPr>
          </a:p>
        </p:txBody>
      </p:sp>
      <p:sp>
        <p:nvSpPr>
          <p:cNvPr id="6168" name="Text Box 13"/>
          <p:cNvSpPr txBox="1">
            <a:spLocks noChangeArrowheads="1"/>
          </p:cNvSpPr>
          <p:nvPr/>
        </p:nvSpPr>
        <p:spPr bwMode="white">
          <a:xfrm>
            <a:off x="2286000" y="3028950"/>
            <a:ext cx="1220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b="1">
                <a:solidFill>
                  <a:srgbClr val="FFFFFF"/>
                </a:solidFill>
                <a:latin typeface="Arial" panose="020B0604020202020204" pitchFamily="34" charset="0"/>
              </a:rPr>
              <a:t>  Bước 2</a:t>
            </a:r>
          </a:p>
        </p:txBody>
      </p:sp>
      <p:sp>
        <p:nvSpPr>
          <p:cNvPr id="6169" name="Text Box 18"/>
          <p:cNvSpPr txBox="1">
            <a:spLocks noChangeArrowheads="1"/>
          </p:cNvSpPr>
          <p:nvPr/>
        </p:nvSpPr>
        <p:spPr bwMode="gray">
          <a:xfrm>
            <a:off x="4191000" y="2971801"/>
            <a:ext cx="57467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FF0000"/>
                </a:solidFill>
                <a:latin typeface="Arial" panose="020B0604020202020204" pitchFamily="34" charset="0"/>
              </a:rPr>
              <a:t>Triển khai đến PT chi và BCH các chi đội</a:t>
            </a:r>
            <a:endParaRPr lang="en-US" altLang="en-US" sz="2200" b="1">
              <a:solidFill>
                <a:srgbClr val="FF0000"/>
              </a:solidFill>
              <a:latin typeface="Calibri" panose="020F0502020204030204" pitchFamily="34" charset="0"/>
            </a:endParaRPr>
          </a:p>
        </p:txBody>
      </p:sp>
      <p:sp>
        <p:nvSpPr>
          <p:cNvPr id="6170" name="Text Box 13"/>
          <p:cNvSpPr txBox="1">
            <a:spLocks noChangeArrowheads="1"/>
          </p:cNvSpPr>
          <p:nvPr/>
        </p:nvSpPr>
        <p:spPr bwMode="white">
          <a:xfrm>
            <a:off x="2286000" y="3790950"/>
            <a:ext cx="1220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b="1">
                <a:solidFill>
                  <a:srgbClr val="FFFFFF"/>
                </a:solidFill>
                <a:latin typeface="Arial" panose="020B0604020202020204" pitchFamily="34" charset="0"/>
              </a:rPr>
              <a:t>  Bước 3</a:t>
            </a:r>
          </a:p>
        </p:txBody>
      </p:sp>
      <p:sp>
        <p:nvSpPr>
          <p:cNvPr id="6171" name="Text Box 18"/>
          <p:cNvSpPr txBox="1">
            <a:spLocks noChangeArrowheads="1"/>
          </p:cNvSpPr>
          <p:nvPr/>
        </p:nvSpPr>
        <p:spPr bwMode="gray">
          <a:xfrm>
            <a:off x="4114800" y="3733801"/>
            <a:ext cx="58229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FF0000"/>
                </a:solidFill>
                <a:latin typeface="Arial" panose="020B0604020202020204" pitchFamily="34" charset="0"/>
              </a:rPr>
              <a:t>Hướng dẫn tìm hiểu và rèn luyện</a:t>
            </a:r>
            <a:endParaRPr lang="en-US" altLang="en-US" sz="2200" b="1">
              <a:solidFill>
                <a:srgbClr val="FF0000"/>
              </a:solidFill>
              <a:latin typeface="Calibri" panose="020F0502020204030204" pitchFamily="34" charset="0"/>
            </a:endParaRPr>
          </a:p>
        </p:txBody>
      </p:sp>
      <p:grpSp>
        <p:nvGrpSpPr>
          <p:cNvPr id="8" name="Group 3"/>
          <p:cNvGrpSpPr>
            <a:grpSpLocks/>
          </p:cNvGrpSpPr>
          <p:nvPr/>
        </p:nvGrpSpPr>
        <p:grpSpPr bwMode="auto">
          <a:xfrm>
            <a:off x="2286001" y="5867400"/>
            <a:ext cx="1304925" cy="609600"/>
            <a:chOff x="471" y="272"/>
            <a:chExt cx="1161" cy="1539"/>
          </a:xfrm>
        </p:grpSpPr>
        <p:sp>
          <p:nvSpPr>
            <p:cNvPr id="36910" name="Oval 4"/>
            <p:cNvSpPr>
              <a:spLocks noChangeArrowheads="1"/>
            </p:cNvSpPr>
            <p:nvPr/>
          </p:nvSpPr>
          <p:spPr bwMode="gray">
            <a:xfrm>
              <a:off x="471" y="1438"/>
              <a:ext cx="1159" cy="362"/>
            </a:xfrm>
            <a:prstGeom prst="ellipse">
              <a:avLst/>
            </a:prstGeom>
            <a:gradFill rotWithShape="1">
              <a:gsLst>
                <a:gs pos="0">
                  <a:srgbClr val="C1CF9D"/>
                </a:gs>
                <a:gs pos="50000">
                  <a:srgbClr val="E5EBD5"/>
                </a:gs>
                <a:gs pos="100000">
                  <a:srgbClr val="C1CF9D"/>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54" name="AutoShape 5"/>
            <p:cNvSpPr>
              <a:spLocks noChangeArrowheads="1"/>
            </p:cNvSpPr>
            <p:nvPr/>
          </p:nvSpPr>
          <p:spPr bwMode="gray">
            <a:xfrm>
              <a:off x="472" y="272"/>
              <a:ext cx="1160" cy="1539"/>
            </a:xfrm>
            <a:prstGeom prst="can">
              <a:avLst>
                <a:gd name="adj" fmla="val 33197"/>
              </a:avLst>
            </a:prstGeom>
            <a:gradFill rotWithShape="1">
              <a:gsLst>
                <a:gs pos="0">
                  <a:schemeClr val="accent1">
                    <a:gamma/>
                    <a:shade val="46275"/>
                    <a:invGamma/>
                  </a:schemeClr>
                </a:gs>
                <a:gs pos="50000">
                  <a:schemeClr val="accent1">
                    <a:alpha val="50000"/>
                  </a:schemeClr>
                </a:gs>
                <a:gs pos="100000">
                  <a:schemeClr val="accent1">
                    <a:gamma/>
                    <a:shade val="46275"/>
                    <a:invGamma/>
                  </a:schemeClr>
                </a:gs>
              </a:gsLst>
              <a:lin ang="0" scaled="1"/>
            </a:gradFill>
            <a:ln w="9525">
              <a:noFill/>
              <a:round/>
              <a:headEnd/>
              <a:tailEnd/>
            </a:ln>
            <a:effectLst/>
          </p:spPr>
          <p:txBody>
            <a:bodyPr wrap="none" anchor="ctr"/>
            <a:lstStyle/>
            <a:p>
              <a:pPr eaLnBrk="1" hangingPunct="1">
                <a:defRPr/>
              </a:pPr>
              <a:endParaRPr lang="en-US">
                <a:latin typeface="Arial" charset="0"/>
                <a:cs typeface="Arial" charset="0"/>
              </a:endParaRPr>
            </a:p>
          </p:txBody>
        </p:sp>
      </p:grpSp>
      <p:grpSp>
        <p:nvGrpSpPr>
          <p:cNvPr id="9" name="Group 6"/>
          <p:cNvGrpSpPr>
            <a:grpSpLocks/>
          </p:cNvGrpSpPr>
          <p:nvPr/>
        </p:nvGrpSpPr>
        <p:grpSpPr bwMode="auto">
          <a:xfrm>
            <a:off x="2286000" y="5105400"/>
            <a:ext cx="1295400" cy="609600"/>
            <a:chOff x="471" y="272"/>
            <a:chExt cx="1161" cy="1539"/>
          </a:xfrm>
        </p:grpSpPr>
        <p:sp>
          <p:nvSpPr>
            <p:cNvPr id="36908" name="Oval 7"/>
            <p:cNvSpPr>
              <a:spLocks noChangeArrowheads="1"/>
            </p:cNvSpPr>
            <p:nvPr/>
          </p:nvSpPr>
          <p:spPr bwMode="gray">
            <a:xfrm>
              <a:off x="471" y="1438"/>
              <a:ext cx="1159" cy="362"/>
            </a:xfrm>
            <a:prstGeom prst="ellipse">
              <a:avLst/>
            </a:prstGeom>
            <a:gradFill rotWithShape="1">
              <a:gsLst>
                <a:gs pos="0">
                  <a:srgbClr val="C1CF9D"/>
                </a:gs>
                <a:gs pos="50000">
                  <a:srgbClr val="E5EBD5"/>
                </a:gs>
                <a:gs pos="100000">
                  <a:srgbClr val="C1CF9D"/>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57" name="AutoShape 8"/>
            <p:cNvSpPr>
              <a:spLocks noChangeArrowheads="1"/>
            </p:cNvSpPr>
            <p:nvPr/>
          </p:nvSpPr>
          <p:spPr bwMode="gray">
            <a:xfrm>
              <a:off x="472" y="272"/>
              <a:ext cx="1160" cy="1539"/>
            </a:xfrm>
            <a:prstGeom prst="can">
              <a:avLst>
                <a:gd name="adj" fmla="val 33197"/>
              </a:avLst>
            </a:prstGeom>
            <a:gradFill rotWithShape="1">
              <a:gsLst>
                <a:gs pos="0">
                  <a:schemeClr val="folHlink">
                    <a:gamma/>
                    <a:shade val="46275"/>
                    <a:invGamma/>
                  </a:schemeClr>
                </a:gs>
                <a:gs pos="50000">
                  <a:schemeClr val="folHlink">
                    <a:alpha val="50000"/>
                  </a:schemeClr>
                </a:gs>
                <a:gs pos="100000">
                  <a:schemeClr val="folHlink">
                    <a:gamma/>
                    <a:shade val="46275"/>
                    <a:invGamma/>
                  </a:schemeClr>
                </a:gs>
              </a:gsLst>
              <a:lin ang="0" scaled="1"/>
            </a:gradFill>
            <a:ln w="9525">
              <a:noFill/>
              <a:round/>
              <a:headEnd/>
              <a:tailEnd/>
            </a:ln>
            <a:effectLst/>
          </p:spPr>
          <p:txBody>
            <a:bodyPr wrap="none" anchor="ctr"/>
            <a:lstStyle/>
            <a:p>
              <a:pPr eaLnBrk="1" hangingPunct="1">
                <a:defRPr/>
              </a:pPr>
              <a:endParaRPr lang="en-US">
                <a:latin typeface="Arial" charset="0"/>
                <a:cs typeface="Arial" charset="0"/>
              </a:endParaRPr>
            </a:p>
          </p:txBody>
        </p:sp>
      </p:grpSp>
      <p:grpSp>
        <p:nvGrpSpPr>
          <p:cNvPr id="10" name="Group 9"/>
          <p:cNvGrpSpPr>
            <a:grpSpLocks/>
          </p:cNvGrpSpPr>
          <p:nvPr/>
        </p:nvGrpSpPr>
        <p:grpSpPr bwMode="auto">
          <a:xfrm>
            <a:off x="2286001" y="4343400"/>
            <a:ext cx="1304925" cy="609600"/>
            <a:chOff x="471" y="272"/>
            <a:chExt cx="1161" cy="1539"/>
          </a:xfrm>
        </p:grpSpPr>
        <p:sp>
          <p:nvSpPr>
            <p:cNvPr id="36906" name="Oval 10"/>
            <p:cNvSpPr>
              <a:spLocks noChangeArrowheads="1"/>
            </p:cNvSpPr>
            <p:nvPr/>
          </p:nvSpPr>
          <p:spPr bwMode="gray">
            <a:xfrm>
              <a:off x="471" y="1438"/>
              <a:ext cx="1159" cy="362"/>
            </a:xfrm>
            <a:prstGeom prst="ellipse">
              <a:avLst/>
            </a:prstGeom>
            <a:gradFill rotWithShape="1">
              <a:gsLst>
                <a:gs pos="0">
                  <a:srgbClr val="C1CF9D"/>
                </a:gs>
                <a:gs pos="50000">
                  <a:srgbClr val="E5EBD5"/>
                </a:gs>
                <a:gs pos="100000">
                  <a:srgbClr val="C1CF9D"/>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60" name="AutoShape 11"/>
            <p:cNvSpPr>
              <a:spLocks noChangeArrowheads="1"/>
            </p:cNvSpPr>
            <p:nvPr/>
          </p:nvSpPr>
          <p:spPr bwMode="gray">
            <a:xfrm>
              <a:off x="472" y="272"/>
              <a:ext cx="1160" cy="1539"/>
            </a:xfrm>
            <a:prstGeom prst="can">
              <a:avLst>
                <a:gd name="adj" fmla="val 33197"/>
              </a:avLst>
            </a:prstGeom>
            <a:gradFill rotWithShape="1">
              <a:gsLst>
                <a:gs pos="0">
                  <a:schemeClr val="accent2">
                    <a:gamma/>
                    <a:shade val="46275"/>
                    <a:invGamma/>
                  </a:schemeClr>
                </a:gs>
                <a:gs pos="50000">
                  <a:schemeClr val="accent2">
                    <a:alpha val="50000"/>
                  </a:schemeClr>
                </a:gs>
                <a:gs pos="100000">
                  <a:schemeClr val="accent2">
                    <a:gamma/>
                    <a:shade val="46275"/>
                    <a:invGamma/>
                  </a:schemeClr>
                </a:gs>
              </a:gsLst>
              <a:lin ang="0" scaled="1"/>
            </a:gradFill>
            <a:ln w="9525">
              <a:noFill/>
              <a:round/>
              <a:headEnd/>
              <a:tailEnd/>
            </a:ln>
            <a:effectLst/>
          </p:spPr>
          <p:txBody>
            <a:bodyPr wrap="none" anchor="ctr"/>
            <a:lstStyle/>
            <a:p>
              <a:pPr eaLnBrk="1" hangingPunct="1">
                <a:defRPr/>
              </a:pPr>
              <a:endParaRPr lang="en-US">
                <a:latin typeface="Arial" charset="0"/>
                <a:cs typeface="Arial" charset="0"/>
              </a:endParaRPr>
            </a:p>
          </p:txBody>
        </p:sp>
      </p:grpSp>
      <p:sp>
        <p:nvSpPr>
          <p:cNvPr id="6175" name="AutoShape 12"/>
          <p:cNvSpPr>
            <a:spLocks noChangeArrowheads="1"/>
          </p:cNvSpPr>
          <p:nvPr/>
        </p:nvSpPr>
        <p:spPr bwMode="gray">
          <a:xfrm>
            <a:off x="3581400" y="4421188"/>
            <a:ext cx="6400800" cy="457200"/>
          </a:xfrm>
          <a:prstGeom prst="roundRect">
            <a:avLst>
              <a:gd name="adj" fmla="val 11505"/>
            </a:avLst>
          </a:prstGeom>
          <a:gradFill rotWithShape="1">
            <a:gsLst>
              <a:gs pos="0">
                <a:schemeClr val="accent2"/>
              </a:gs>
              <a:gs pos="100000">
                <a:schemeClr val="bg1"/>
              </a:gs>
            </a:gsLst>
            <a:lin ang="0" scaled="1"/>
          </a:gra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6176" name="Text Box 13"/>
          <p:cNvSpPr txBox="1">
            <a:spLocks noChangeArrowheads="1"/>
          </p:cNvSpPr>
          <p:nvPr/>
        </p:nvSpPr>
        <p:spPr bwMode="white">
          <a:xfrm>
            <a:off x="2286000" y="4478338"/>
            <a:ext cx="1220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b="1">
                <a:solidFill>
                  <a:srgbClr val="FFFFFF"/>
                </a:solidFill>
                <a:latin typeface="Arial" panose="020B0604020202020204" pitchFamily="34" charset="0"/>
              </a:rPr>
              <a:t>  Bước 4</a:t>
            </a:r>
          </a:p>
        </p:txBody>
      </p:sp>
      <p:sp>
        <p:nvSpPr>
          <p:cNvPr id="6177" name="AutoShape 17"/>
          <p:cNvSpPr>
            <a:spLocks noChangeArrowheads="1"/>
          </p:cNvSpPr>
          <p:nvPr/>
        </p:nvSpPr>
        <p:spPr bwMode="gray">
          <a:xfrm>
            <a:off x="3581400" y="5181600"/>
            <a:ext cx="6400800" cy="476250"/>
          </a:xfrm>
          <a:prstGeom prst="roundRect">
            <a:avLst>
              <a:gd name="adj" fmla="val 11505"/>
            </a:avLst>
          </a:prstGeom>
          <a:gradFill rotWithShape="1">
            <a:gsLst>
              <a:gs pos="0">
                <a:schemeClr val="folHlink"/>
              </a:gs>
              <a:gs pos="100000">
                <a:schemeClr val="bg1"/>
              </a:gs>
            </a:gsLst>
            <a:lin ang="0" scaled="1"/>
          </a:gra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6178" name="AutoShape 19"/>
          <p:cNvSpPr>
            <a:spLocks noChangeArrowheads="1"/>
          </p:cNvSpPr>
          <p:nvPr/>
        </p:nvSpPr>
        <p:spPr bwMode="gray">
          <a:xfrm>
            <a:off x="3581400" y="5943601"/>
            <a:ext cx="6400800" cy="479425"/>
          </a:xfrm>
          <a:prstGeom prst="roundRect">
            <a:avLst>
              <a:gd name="adj" fmla="val 11505"/>
            </a:avLst>
          </a:prstGeom>
          <a:gradFill rotWithShape="1">
            <a:gsLst>
              <a:gs pos="0">
                <a:schemeClr val="accent1"/>
              </a:gs>
              <a:gs pos="100000">
                <a:schemeClr val="bg1"/>
              </a:gs>
            </a:gsLst>
            <a:lin ang="0" scaled="1"/>
          </a:gra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6179" name="AutoShape 21"/>
          <p:cNvSpPr>
            <a:spLocks noChangeArrowheads="1"/>
          </p:cNvSpPr>
          <p:nvPr/>
        </p:nvSpPr>
        <p:spPr bwMode="gray">
          <a:xfrm>
            <a:off x="3581400" y="4573588"/>
            <a:ext cx="541338" cy="169862"/>
          </a:xfrm>
          <a:prstGeom prst="rightArrow">
            <a:avLst>
              <a:gd name="adj1" fmla="val 50000"/>
              <a:gd name="adj2" fmla="val 58368"/>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6180" name="AutoShape 22"/>
          <p:cNvSpPr>
            <a:spLocks noChangeArrowheads="1"/>
          </p:cNvSpPr>
          <p:nvPr/>
        </p:nvSpPr>
        <p:spPr bwMode="gray">
          <a:xfrm>
            <a:off x="3581400" y="5334001"/>
            <a:ext cx="541338" cy="169863"/>
          </a:xfrm>
          <a:prstGeom prst="rightArrow">
            <a:avLst>
              <a:gd name="adj1" fmla="val 50000"/>
              <a:gd name="adj2" fmla="val 58368"/>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6181" name="AutoShape 23"/>
          <p:cNvSpPr>
            <a:spLocks noChangeArrowheads="1"/>
          </p:cNvSpPr>
          <p:nvPr/>
        </p:nvSpPr>
        <p:spPr bwMode="gray">
          <a:xfrm>
            <a:off x="3581400" y="6096001"/>
            <a:ext cx="541338" cy="169863"/>
          </a:xfrm>
          <a:prstGeom prst="rightArrow">
            <a:avLst>
              <a:gd name="adj1" fmla="val 50000"/>
              <a:gd name="adj2" fmla="val 58368"/>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6182" name="Text Box 18"/>
          <p:cNvSpPr txBox="1">
            <a:spLocks noChangeArrowheads="1"/>
          </p:cNvSpPr>
          <p:nvPr/>
        </p:nvSpPr>
        <p:spPr bwMode="gray">
          <a:xfrm>
            <a:off x="4343400" y="4421188"/>
            <a:ext cx="55943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FF0000"/>
                </a:solidFill>
                <a:latin typeface="Arial" panose="020B0604020202020204" pitchFamily="34" charset="0"/>
              </a:rPr>
              <a:t>Xây dựng kế hoạch kiểm tra, đánh giá</a:t>
            </a:r>
            <a:endParaRPr lang="en-US" altLang="en-US" sz="2200" b="1">
              <a:solidFill>
                <a:srgbClr val="FF0000"/>
              </a:solidFill>
              <a:latin typeface="Calibri" panose="020F0502020204030204" pitchFamily="34" charset="0"/>
            </a:endParaRPr>
          </a:p>
        </p:txBody>
      </p:sp>
      <p:sp>
        <p:nvSpPr>
          <p:cNvPr id="6183" name="Text Box 13"/>
          <p:cNvSpPr txBox="1">
            <a:spLocks noChangeArrowheads="1"/>
          </p:cNvSpPr>
          <p:nvPr/>
        </p:nvSpPr>
        <p:spPr bwMode="white">
          <a:xfrm>
            <a:off x="2286000" y="5238750"/>
            <a:ext cx="1220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b="1">
                <a:solidFill>
                  <a:srgbClr val="FFFFFF"/>
                </a:solidFill>
                <a:latin typeface="Arial" panose="020B0604020202020204" pitchFamily="34" charset="0"/>
              </a:rPr>
              <a:t>  Bước 5</a:t>
            </a:r>
          </a:p>
        </p:txBody>
      </p:sp>
      <p:sp>
        <p:nvSpPr>
          <p:cNvPr id="6184" name="Text Box 18"/>
          <p:cNvSpPr txBox="1">
            <a:spLocks noChangeArrowheads="1"/>
          </p:cNvSpPr>
          <p:nvPr/>
        </p:nvSpPr>
        <p:spPr bwMode="gray">
          <a:xfrm>
            <a:off x="4343400" y="5181600"/>
            <a:ext cx="55943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FF0000"/>
                </a:solidFill>
                <a:latin typeface="Arial" panose="020B0604020202020204" pitchFamily="34" charset="0"/>
              </a:rPr>
              <a:t>Tổ chức kiểm tra</a:t>
            </a:r>
            <a:endParaRPr lang="en-US" altLang="en-US" sz="2200" b="1">
              <a:solidFill>
                <a:srgbClr val="FF0000"/>
              </a:solidFill>
              <a:latin typeface="Calibri" panose="020F0502020204030204" pitchFamily="34" charset="0"/>
            </a:endParaRPr>
          </a:p>
        </p:txBody>
      </p:sp>
      <p:sp>
        <p:nvSpPr>
          <p:cNvPr id="6185" name="Text Box 13"/>
          <p:cNvSpPr txBox="1">
            <a:spLocks noChangeArrowheads="1"/>
          </p:cNvSpPr>
          <p:nvPr/>
        </p:nvSpPr>
        <p:spPr bwMode="white">
          <a:xfrm>
            <a:off x="2286000" y="6027738"/>
            <a:ext cx="1220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b="1">
                <a:solidFill>
                  <a:srgbClr val="FFFFFF"/>
                </a:solidFill>
                <a:latin typeface="Arial" panose="020B0604020202020204" pitchFamily="34" charset="0"/>
              </a:rPr>
              <a:t>  Bước 6</a:t>
            </a:r>
          </a:p>
        </p:txBody>
      </p:sp>
      <p:sp>
        <p:nvSpPr>
          <p:cNvPr id="6186" name="Text Box 18"/>
          <p:cNvSpPr txBox="1">
            <a:spLocks noChangeArrowheads="1"/>
          </p:cNvSpPr>
          <p:nvPr/>
        </p:nvSpPr>
        <p:spPr bwMode="gray">
          <a:xfrm>
            <a:off x="4343400" y="5970588"/>
            <a:ext cx="55943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FF0000"/>
                </a:solidFill>
                <a:latin typeface="Arial" panose="020B0604020202020204" pitchFamily="34" charset="0"/>
              </a:rPr>
              <a:t>Trao giấy chứng nhận</a:t>
            </a:r>
            <a:endParaRPr lang="en-US" altLang="en-US" sz="2200" b="1">
              <a:solidFill>
                <a:srgbClr val="FF0000"/>
              </a:solidFill>
              <a:latin typeface="Calibri" panose="020F0502020204030204" pitchFamily="34" charset="0"/>
            </a:endParaRPr>
          </a:p>
        </p:txBody>
      </p:sp>
      <p:sp>
        <p:nvSpPr>
          <p:cNvPr id="36903" name="AutoShape 2"/>
          <p:cNvSpPr>
            <a:spLocks noChangeArrowheads="1"/>
          </p:cNvSpPr>
          <p:nvPr/>
        </p:nvSpPr>
        <p:spPr bwMode="gray">
          <a:xfrm>
            <a:off x="3652838" y="1600200"/>
            <a:ext cx="5872162" cy="457200"/>
          </a:xfrm>
          <a:prstGeom prst="roundRect">
            <a:avLst>
              <a:gd name="adj" fmla="val 50000"/>
            </a:avLst>
          </a:prstGeom>
          <a:solidFill>
            <a:srgbClr val="FEFEFE">
              <a:alpha val="92155"/>
            </a:srgbClr>
          </a:solidFill>
          <a:ln w="38100" algn="ctr">
            <a:solidFill>
              <a:srgbClr val="336699"/>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36904" name="Text Box 18"/>
          <p:cNvSpPr txBox="1">
            <a:spLocks noChangeArrowheads="1"/>
          </p:cNvSpPr>
          <p:nvPr/>
        </p:nvSpPr>
        <p:spPr bwMode="gray">
          <a:xfrm>
            <a:off x="3741739" y="1644650"/>
            <a:ext cx="5875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b="1">
                <a:solidFill>
                  <a:srgbClr val="0070C0"/>
                </a:solidFill>
                <a:latin typeface="Arial" panose="020B0604020202020204" pitchFamily="34" charset="0"/>
              </a:rPr>
              <a:t>Quy trình thực hiện chương trình rèn luyện đội viên</a:t>
            </a:r>
            <a:endParaRPr lang="en-US" altLang="en-US">
              <a:solidFill>
                <a:srgbClr val="0070C0"/>
              </a:solidFill>
              <a:latin typeface="Calibri" panose="020F0502020204030204" pitchFamily="34" charset="0"/>
            </a:endParaRPr>
          </a:p>
        </p:txBody>
      </p:sp>
      <p:sp>
        <p:nvSpPr>
          <p:cNvPr id="36905" name="Text Box 18"/>
          <p:cNvSpPr txBox="1">
            <a:spLocks noChangeArrowheads="1"/>
          </p:cNvSpPr>
          <p:nvPr/>
        </p:nvSpPr>
        <p:spPr bwMode="gray">
          <a:xfrm>
            <a:off x="3122614" y="1143001"/>
            <a:ext cx="72405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FF0000"/>
                </a:solidFill>
                <a:latin typeface="Arial" panose="020B0604020202020204" pitchFamily="34" charset="0"/>
              </a:rPr>
              <a:t>Quy trình thực hiện, kiểm tra, công nhận hoàn thành</a:t>
            </a:r>
            <a:endParaRPr lang="en-US" altLang="en-US" sz="2200">
              <a:solidFill>
                <a:srgbClr val="FF0000"/>
              </a:solidFill>
              <a:latin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61"/>
                                        </p:tgtEl>
                                        <p:attrNameLst>
                                          <p:attrName>style.visibility</p:attrName>
                                        </p:attrNameLst>
                                      </p:cBhvr>
                                      <p:to>
                                        <p:strVal val="visible"/>
                                      </p:to>
                                    </p:set>
                                    <p:animEffect transition="in" filter="blinds(horizontal)">
                                      <p:cBhvr>
                                        <p:cTn id="7" dur="500"/>
                                        <p:tgtEl>
                                          <p:spTgt spid="6161"/>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164"/>
                                        </p:tgtEl>
                                        <p:attrNameLst>
                                          <p:attrName>style.visibility</p:attrName>
                                        </p:attrNameLst>
                                      </p:cBhvr>
                                      <p:to>
                                        <p:strVal val="visible"/>
                                      </p:to>
                                    </p:set>
                                    <p:animEffect transition="in" filter="blinds(horizontal)">
                                      <p:cBhvr>
                                        <p:cTn id="13" dur="500"/>
                                        <p:tgtEl>
                                          <p:spTgt spid="616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167"/>
                                        </p:tgtEl>
                                        <p:attrNameLst>
                                          <p:attrName>style.visibility</p:attrName>
                                        </p:attrNameLst>
                                      </p:cBhvr>
                                      <p:to>
                                        <p:strVal val="visible"/>
                                      </p:to>
                                    </p:set>
                                    <p:animEffect transition="in" filter="blinds(horizontal)">
                                      <p:cBhvr>
                                        <p:cTn id="16" dur="500"/>
                                        <p:tgtEl>
                                          <p:spTgt spid="616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160"/>
                                        </p:tgtEl>
                                        <p:attrNameLst>
                                          <p:attrName>style.visibility</p:attrName>
                                        </p:attrNameLst>
                                      </p:cBhvr>
                                      <p:to>
                                        <p:strVal val="visible"/>
                                      </p:to>
                                    </p:set>
                                    <p:animEffect transition="in" filter="blinds(horizontal)">
                                      <p:cBhvr>
                                        <p:cTn id="19" dur="500"/>
                                        <p:tgtEl>
                                          <p:spTgt spid="616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6168"/>
                                        </p:tgtEl>
                                        <p:attrNameLst>
                                          <p:attrName>style.visibility</p:attrName>
                                        </p:attrNameLst>
                                      </p:cBhvr>
                                      <p:to>
                                        <p:strVal val="visible"/>
                                      </p:to>
                                    </p:set>
                                    <p:animEffect transition="in" filter="blinds(horizontal)">
                                      <p:cBhvr>
                                        <p:cTn id="27" dur="500"/>
                                        <p:tgtEl>
                                          <p:spTgt spid="616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6165"/>
                                        </p:tgtEl>
                                        <p:attrNameLst>
                                          <p:attrName>style.visibility</p:attrName>
                                        </p:attrNameLst>
                                      </p:cBhvr>
                                      <p:to>
                                        <p:strVal val="visible"/>
                                      </p:to>
                                    </p:set>
                                    <p:animEffect transition="in" filter="blinds(horizontal)">
                                      <p:cBhvr>
                                        <p:cTn id="30" dur="500"/>
                                        <p:tgtEl>
                                          <p:spTgt spid="6165"/>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6169"/>
                                        </p:tgtEl>
                                        <p:attrNameLst>
                                          <p:attrName>style.visibility</p:attrName>
                                        </p:attrNameLst>
                                      </p:cBhvr>
                                      <p:to>
                                        <p:strVal val="visible"/>
                                      </p:to>
                                    </p:set>
                                    <p:animEffect transition="in" filter="blinds(horizontal)">
                                      <p:cBhvr>
                                        <p:cTn id="33" dur="500"/>
                                        <p:tgtEl>
                                          <p:spTgt spid="6169"/>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6162"/>
                                        </p:tgtEl>
                                        <p:attrNameLst>
                                          <p:attrName>style.visibility</p:attrName>
                                        </p:attrNameLst>
                                      </p:cBhvr>
                                      <p:to>
                                        <p:strVal val="visible"/>
                                      </p:to>
                                    </p:set>
                                    <p:animEffect transition="in" filter="blinds(horizontal)">
                                      <p:cBhvr>
                                        <p:cTn id="36" dur="500"/>
                                        <p:tgtEl>
                                          <p:spTgt spid="616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6170"/>
                                        </p:tgtEl>
                                        <p:attrNameLst>
                                          <p:attrName>style.visibility</p:attrName>
                                        </p:attrNameLst>
                                      </p:cBhvr>
                                      <p:to>
                                        <p:strVal val="visible"/>
                                      </p:to>
                                    </p:set>
                                    <p:animEffect transition="in" filter="blinds(horizontal)">
                                      <p:cBhvr>
                                        <p:cTn id="41" dur="500"/>
                                        <p:tgtEl>
                                          <p:spTgt spid="6170"/>
                                        </p:tgtEl>
                                      </p:cBhvr>
                                    </p:animEffect>
                                  </p:childTnLst>
                                </p:cTn>
                              </p:par>
                              <p:par>
                                <p:cTn id="42" presetID="3" presetClass="entr" presetSubtype="1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linds(horizontal)">
                                      <p:cBhvr>
                                        <p:cTn id="44" dur="500"/>
                                        <p:tgtEl>
                                          <p:spTgt spid="5"/>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6166"/>
                                        </p:tgtEl>
                                        <p:attrNameLst>
                                          <p:attrName>style.visibility</p:attrName>
                                        </p:attrNameLst>
                                      </p:cBhvr>
                                      <p:to>
                                        <p:strVal val="visible"/>
                                      </p:to>
                                    </p:set>
                                    <p:animEffect transition="in" filter="blinds(horizontal)">
                                      <p:cBhvr>
                                        <p:cTn id="47" dur="500"/>
                                        <p:tgtEl>
                                          <p:spTgt spid="6166"/>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6163"/>
                                        </p:tgtEl>
                                        <p:attrNameLst>
                                          <p:attrName>style.visibility</p:attrName>
                                        </p:attrNameLst>
                                      </p:cBhvr>
                                      <p:to>
                                        <p:strVal val="visible"/>
                                      </p:to>
                                    </p:set>
                                    <p:animEffect transition="in" filter="blinds(horizontal)">
                                      <p:cBhvr>
                                        <p:cTn id="50" dur="500"/>
                                        <p:tgtEl>
                                          <p:spTgt spid="6163"/>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6171"/>
                                        </p:tgtEl>
                                        <p:attrNameLst>
                                          <p:attrName>style.visibility</p:attrName>
                                        </p:attrNameLst>
                                      </p:cBhvr>
                                      <p:to>
                                        <p:strVal val="visible"/>
                                      </p:to>
                                    </p:set>
                                    <p:animEffect transition="in" filter="blinds(horizontal)">
                                      <p:cBhvr>
                                        <p:cTn id="53" dur="500"/>
                                        <p:tgtEl>
                                          <p:spTgt spid="617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6176"/>
                                        </p:tgtEl>
                                        <p:attrNameLst>
                                          <p:attrName>style.visibility</p:attrName>
                                        </p:attrNameLst>
                                      </p:cBhvr>
                                      <p:to>
                                        <p:strVal val="visible"/>
                                      </p:to>
                                    </p:set>
                                    <p:animEffect transition="in" filter="blinds(horizontal)">
                                      <p:cBhvr>
                                        <p:cTn id="58" dur="500"/>
                                        <p:tgtEl>
                                          <p:spTgt spid="6176"/>
                                        </p:tgtEl>
                                      </p:cBhvr>
                                    </p:animEffect>
                                  </p:childTnLst>
                                </p:cTn>
                              </p:par>
                              <p:par>
                                <p:cTn id="59" presetID="3" presetClass="entr" presetSubtype="1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blinds(horizontal)">
                                      <p:cBhvr>
                                        <p:cTn id="61" dur="500"/>
                                        <p:tgtEl>
                                          <p:spTgt spid="10"/>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6182"/>
                                        </p:tgtEl>
                                        <p:attrNameLst>
                                          <p:attrName>style.visibility</p:attrName>
                                        </p:attrNameLst>
                                      </p:cBhvr>
                                      <p:to>
                                        <p:strVal val="visible"/>
                                      </p:to>
                                    </p:set>
                                    <p:animEffect transition="in" filter="blinds(horizontal)">
                                      <p:cBhvr>
                                        <p:cTn id="64" dur="500"/>
                                        <p:tgtEl>
                                          <p:spTgt spid="6182"/>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6179"/>
                                        </p:tgtEl>
                                        <p:attrNameLst>
                                          <p:attrName>style.visibility</p:attrName>
                                        </p:attrNameLst>
                                      </p:cBhvr>
                                      <p:to>
                                        <p:strVal val="visible"/>
                                      </p:to>
                                    </p:set>
                                    <p:animEffect transition="in" filter="blinds(horizontal)">
                                      <p:cBhvr>
                                        <p:cTn id="67" dur="500"/>
                                        <p:tgtEl>
                                          <p:spTgt spid="6179"/>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6175"/>
                                        </p:tgtEl>
                                        <p:attrNameLst>
                                          <p:attrName>style.visibility</p:attrName>
                                        </p:attrNameLst>
                                      </p:cBhvr>
                                      <p:to>
                                        <p:strVal val="visible"/>
                                      </p:to>
                                    </p:set>
                                    <p:animEffect transition="in" filter="blinds(horizontal)">
                                      <p:cBhvr>
                                        <p:cTn id="70" dur="500"/>
                                        <p:tgtEl>
                                          <p:spTgt spid="617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6183"/>
                                        </p:tgtEl>
                                        <p:attrNameLst>
                                          <p:attrName>style.visibility</p:attrName>
                                        </p:attrNameLst>
                                      </p:cBhvr>
                                      <p:to>
                                        <p:strVal val="visible"/>
                                      </p:to>
                                    </p:set>
                                    <p:animEffect transition="in" filter="blinds(horizontal)">
                                      <p:cBhvr>
                                        <p:cTn id="75" dur="500"/>
                                        <p:tgtEl>
                                          <p:spTgt spid="6183"/>
                                        </p:tgtEl>
                                      </p:cBhvr>
                                    </p:animEffect>
                                  </p:childTnLst>
                                </p:cTn>
                              </p:par>
                              <p:par>
                                <p:cTn id="76" presetID="3" presetClass="entr" presetSubtype="10" fill="hold" nodeType="with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blinds(horizontal)">
                                      <p:cBhvr>
                                        <p:cTn id="78" dur="500"/>
                                        <p:tgtEl>
                                          <p:spTgt spid="9"/>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6180"/>
                                        </p:tgtEl>
                                        <p:attrNameLst>
                                          <p:attrName>style.visibility</p:attrName>
                                        </p:attrNameLst>
                                      </p:cBhvr>
                                      <p:to>
                                        <p:strVal val="visible"/>
                                      </p:to>
                                    </p:set>
                                    <p:animEffect transition="in" filter="blinds(horizontal)">
                                      <p:cBhvr>
                                        <p:cTn id="81" dur="500"/>
                                        <p:tgtEl>
                                          <p:spTgt spid="6180"/>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6184"/>
                                        </p:tgtEl>
                                        <p:attrNameLst>
                                          <p:attrName>style.visibility</p:attrName>
                                        </p:attrNameLst>
                                      </p:cBhvr>
                                      <p:to>
                                        <p:strVal val="visible"/>
                                      </p:to>
                                    </p:set>
                                    <p:animEffect transition="in" filter="blinds(horizontal)">
                                      <p:cBhvr>
                                        <p:cTn id="84" dur="500"/>
                                        <p:tgtEl>
                                          <p:spTgt spid="6184"/>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6177"/>
                                        </p:tgtEl>
                                        <p:attrNameLst>
                                          <p:attrName>style.visibility</p:attrName>
                                        </p:attrNameLst>
                                      </p:cBhvr>
                                      <p:to>
                                        <p:strVal val="visible"/>
                                      </p:to>
                                    </p:set>
                                    <p:animEffect transition="in" filter="blinds(horizontal)">
                                      <p:cBhvr>
                                        <p:cTn id="87" dur="500"/>
                                        <p:tgtEl>
                                          <p:spTgt spid="617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6185"/>
                                        </p:tgtEl>
                                        <p:attrNameLst>
                                          <p:attrName>style.visibility</p:attrName>
                                        </p:attrNameLst>
                                      </p:cBhvr>
                                      <p:to>
                                        <p:strVal val="visible"/>
                                      </p:to>
                                    </p:set>
                                    <p:animEffect transition="in" filter="blinds(horizontal)">
                                      <p:cBhvr>
                                        <p:cTn id="92" dur="500"/>
                                        <p:tgtEl>
                                          <p:spTgt spid="6185"/>
                                        </p:tgtEl>
                                      </p:cBhvr>
                                    </p:animEffect>
                                  </p:childTnLst>
                                </p:cTn>
                              </p:par>
                              <p:par>
                                <p:cTn id="93" presetID="3" presetClass="entr" presetSubtype="10" fill="hold" nodeType="with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blinds(horizontal)">
                                      <p:cBhvr>
                                        <p:cTn id="95" dur="500"/>
                                        <p:tgtEl>
                                          <p:spTgt spid="8"/>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6186"/>
                                        </p:tgtEl>
                                        <p:attrNameLst>
                                          <p:attrName>style.visibility</p:attrName>
                                        </p:attrNameLst>
                                      </p:cBhvr>
                                      <p:to>
                                        <p:strVal val="visible"/>
                                      </p:to>
                                    </p:set>
                                    <p:animEffect transition="in" filter="blinds(horizontal)">
                                      <p:cBhvr>
                                        <p:cTn id="98" dur="500"/>
                                        <p:tgtEl>
                                          <p:spTgt spid="6186"/>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6181"/>
                                        </p:tgtEl>
                                        <p:attrNameLst>
                                          <p:attrName>style.visibility</p:attrName>
                                        </p:attrNameLst>
                                      </p:cBhvr>
                                      <p:to>
                                        <p:strVal val="visible"/>
                                      </p:to>
                                    </p:set>
                                    <p:animEffect transition="in" filter="blinds(horizontal)">
                                      <p:cBhvr>
                                        <p:cTn id="101" dur="500"/>
                                        <p:tgtEl>
                                          <p:spTgt spid="6181"/>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6178"/>
                                        </p:tgtEl>
                                        <p:attrNameLst>
                                          <p:attrName>style.visibility</p:attrName>
                                        </p:attrNameLst>
                                      </p:cBhvr>
                                      <p:to>
                                        <p:strVal val="visible"/>
                                      </p:to>
                                    </p:set>
                                    <p:animEffect transition="in" filter="blinds(horizontal)">
                                      <p:cBhvr>
                                        <p:cTn id="104" dur="500"/>
                                        <p:tgtEl>
                                          <p:spTgt spid="6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0" grpId="0" animBg="1"/>
      <p:bldP spid="6161" grpId="0"/>
      <p:bldP spid="6162" grpId="0" animBg="1"/>
      <p:bldP spid="6163" grpId="0" animBg="1"/>
      <p:bldP spid="6164" grpId="0" animBg="1"/>
      <p:bldP spid="6165" grpId="0" animBg="1"/>
      <p:bldP spid="6166" grpId="0" animBg="1"/>
      <p:bldP spid="6167" grpId="0"/>
      <p:bldP spid="6168" grpId="0"/>
      <p:bldP spid="6169" grpId="0"/>
      <p:bldP spid="6170" grpId="0"/>
      <p:bldP spid="6171" grpId="0"/>
      <p:bldP spid="6175" grpId="0" animBg="1"/>
      <p:bldP spid="6176" grpId="0"/>
      <p:bldP spid="6177" grpId="0" animBg="1"/>
      <p:bldP spid="6178" grpId="0" animBg="1"/>
      <p:bldP spid="6179" grpId="0" animBg="1"/>
      <p:bldP spid="6180" grpId="0" animBg="1"/>
      <p:bldP spid="6181" grpId="0" animBg="1"/>
      <p:bldP spid="6182" grpId="0"/>
      <p:bldP spid="6183" grpId="0"/>
      <p:bldP spid="6184" grpId="0"/>
      <p:bldP spid="6185" grpId="0"/>
      <p:bldP spid="6186"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pattFill prst="lgConfetti">
          <a:fgClr>
            <a:srgbClr val="FFC000"/>
          </a:fgClr>
          <a:bgClr>
            <a:schemeClr val="bg1"/>
          </a:bgClr>
        </a:pattFill>
        <a:effectLst/>
      </p:bgPr>
    </p:bg>
    <p:spTree>
      <p:nvGrpSpPr>
        <p:cNvPr id="1" name=""/>
        <p:cNvGrpSpPr/>
        <p:nvPr/>
      </p:nvGrpSpPr>
      <p:grpSpPr>
        <a:xfrm>
          <a:off x="0" y="0"/>
          <a:ext cx="0" cy="0"/>
          <a:chOff x="0" y="0"/>
          <a:chExt cx="0" cy="0"/>
        </a:xfrm>
      </p:grpSpPr>
      <p:sp>
        <p:nvSpPr>
          <p:cNvPr id="14" name="Rectangle 21"/>
          <p:cNvSpPr>
            <a:spLocks noChangeArrowheads="1"/>
          </p:cNvSpPr>
          <p:nvPr/>
        </p:nvSpPr>
        <p:spPr bwMode="gray">
          <a:xfrm rot="3419336">
            <a:off x="2090738" y="153035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eaLnBrk="1" fontAlgn="auto" hangingPunct="1">
              <a:spcBef>
                <a:spcPts val="0"/>
              </a:spcBef>
              <a:spcAft>
                <a:spcPts val="0"/>
              </a:spcAft>
              <a:defRPr/>
            </a:pPr>
            <a:endParaRPr lang="en-US">
              <a:latin typeface="+mn-lt"/>
            </a:endParaRPr>
          </a:p>
        </p:txBody>
      </p:sp>
      <p:sp>
        <p:nvSpPr>
          <p:cNvPr id="37891" name="Text Box 22"/>
          <p:cNvSpPr txBox="1">
            <a:spLocks noChangeArrowheads="1"/>
          </p:cNvSpPr>
          <p:nvPr/>
        </p:nvSpPr>
        <p:spPr bwMode="gray">
          <a:xfrm>
            <a:off x="2153229" y="15732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37892"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7893"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37894"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37907"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grpSp>
      <p:sp>
        <p:nvSpPr>
          <p:cNvPr id="37895"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37896"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Phương pháp triển khai chương trình rèn luyện đội viên</a:t>
            </a:r>
            <a:endParaRPr lang="en-US" altLang="en-US" sz="2300" b="1">
              <a:solidFill>
                <a:srgbClr val="0070C0"/>
              </a:solidFill>
              <a:latin typeface="Calibri" panose="020F0502020204030204" pitchFamily="34" charset="0"/>
            </a:endParaRPr>
          </a:p>
        </p:txBody>
      </p:sp>
      <p:sp>
        <p:nvSpPr>
          <p:cNvPr id="37897" name="Text Box 18"/>
          <p:cNvSpPr txBox="1">
            <a:spLocks noChangeArrowheads="1"/>
          </p:cNvSpPr>
          <p:nvPr/>
        </p:nvSpPr>
        <p:spPr bwMode="gray">
          <a:xfrm>
            <a:off x="2894014" y="1447801"/>
            <a:ext cx="72405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FF0000"/>
                </a:solidFill>
                <a:latin typeface="Arial" panose="020B0604020202020204" pitchFamily="34" charset="0"/>
              </a:rPr>
              <a:t>Quy trình thực hiện, kiểm tra, công nhận hoàn thành</a:t>
            </a:r>
            <a:endParaRPr lang="en-US" altLang="en-US" sz="2200">
              <a:solidFill>
                <a:srgbClr val="FF0000"/>
              </a:solidFill>
              <a:latin typeface="Calibri" panose="020F0502020204030204" pitchFamily="34" charset="0"/>
            </a:endParaRPr>
          </a:p>
        </p:txBody>
      </p:sp>
      <p:sp>
        <p:nvSpPr>
          <p:cNvPr id="37898" name="AutoShape 2"/>
          <p:cNvSpPr>
            <a:spLocks noChangeArrowheads="1"/>
          </p:cNvSpPr>
          <p:nvPr/>
        </p:nvSpPr>
        <p:spPr bwMode="gray">
          <a:xfrm>
            <a:off x="3276601" y="2286000"/>
            <a:ext cx="6176963" cy="457200"/>
          </a:xfrm>
          <a:prstGeom prst="roundRect">
            <a:avLst>
              <a:gd name="adj" fmla="val 50000"/>
            </a:avLst>
          </a:prstGeom>
          <a:solidFill>
            <a:srgbClr val="FEFEFE">
              <a:alpha val="92155"/>
            </a:srgbClr>
          </a:solidFill>
          <a:ln w="38100" algn="ctr">
            <a:solidFill>
              <a:srgbClr val="336699"/>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37899" name="Text Box 18"/>
          <p:cNvSpPr txBox="1">
            <a:spLocks noChangeArrowheads="1"/>
          </p:cNvSpPr>
          <p:nvPr/>
        </p:nvSpPr>
        <p:spPr bwMode="gray">
          <a:xfrm>
            <a:off x="3657600" y="2339975"/>
            <a:ext cx="5594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b="1">
                <a:solidFill>
                  <a:srgbClr val="0070C0"/>
                </a:solidFill>
                <a:latin typeface="Arial" panose="020B0604020202020204" pitchFamily="34" charset="0"/>
              </a:rPr>
              <a:t>Tổ chức kiểm tra chương trình rèn luyện đội viên</a:t>
            </a:r>
            <a:endParaRPr lang="en-US" altLang="en-US">
              <a:solidFill>
                <a:srgbClr val="0070C0"/>
              </a:solidFill>
              <a:latin typeface="Calibri" panose="020F0502020204030204" pitchFamily="34" charset="0"/>
            </a:endParaRPr>
          </a:p>
        </p:txBody>
      </p:sp>
      <p:sp>
        <p:nvSpPr>
          <p:cNvPr id="49" name="AutoShape 2"/>
          <p:cNvSpPr>
            <a:spLocks noChangeArrowheads="1"/>
          </p:cNvSpPr>
          <p:nvPr/>
        </p:nvSpPr>
        <p:spPr bwMode="gray">
          <a:xfrm>
            <a:off x="2133600" y="3190876"/>
            <a:ext cx="8001000" cy="2981325"/>
          </a:xfrm>
          <a:prstGeom prst="roundRect">
            <a:avLst>
              <a:gd name="adj" fmla="val 4639"/>
            </a:avLst>
          </a:prstGeom>
          <a:gradFill rotWithShape="1">
            <a:gsLst>
              <a:gs pos="0">
                <a:srgbClr val="FDFDFD"/>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50" name="Group 8"/>
          <p:cNvGrpSpPr>
            <a:grpSpLocks/>
          </p:cNvGrpSpPr>
          <p:nvPr/>
        </p:nvGrpSpPr>
        <p:grpSpPr bwMode="auto">
          <a:xfrm>
            <a:off x="2374900" y="3124200"/>
            <a:ext cx="7454900" cy="603250"/>
            <a:chOff x="2140" y="2071"/>
            <a:chExt cx="1484" cy="330"/>
          </a:xfrm>
        </p:grpSpPr>
        <p:sp>
          <p:nvSpPr>
            <p:cNvPr id="37904" name="AutoShape 9"/>
            <p:cNvSpPr>
              <a:spLocks noChangeArrowheads="1"/>
            </p:cNvSpPr>
            <p:nvPr/>
          </p:nvSpPr>
          <p:spPr bwMode="ltGray">
            <a:xfrm>
              <a:off x="2140" y="2071"/>
              <a:ext cx="1484" cy="330"/>
            </a:xfrm>
            <a:prstGeom prst="roundRect">
              <a:avLst>
                <a:gd name="adj" fmla="val 16667"/>
              </a:avLst>
            </a:prstGeom>
            <a:solidFill>
              <a:schemeClr val="folHlink"/>
            </a:solidFill>
            <a:ln w="38100">
              <a:solidFill>
                <a:srgbClr val="FFFFFF">
                  <a:alpha val="70195"/>
                </a:srgbClr>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7905" name="AutoShape 10"/>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sp>
        <p:nvSpPr>
          <p:cNvPr id="53" name="Text Box 18"/>
          <p:cNvSpPr txBox="1">
            <a:spLocks noChangeArrowheads="1"/>
          </p:cNvSpPr>
          <p:nvPr/>
        </p:nvSpPr>
        <p:spPr bwMode="gray">
          <a:xfrm>
            <a:off x="2971800" y="3186113"/>
            <a:ext cx="6248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200" b="1">
                <a:solidFill>
                  <a:srgbClr val="0070C0"/>
                </a:solidFill>
                <a:latin typeface="Arial" panose="020B0604020202020204" pitchFamily="34" charset="0"/>
              </a:rPr>
              <a:t>Thời gian kiểm tra</a:t>
            </a:r>
          </a:p>
        </p:txBody>
      </p:sp>
      <p:sp>
        <p:nvSpPr>
          <p:cNvPr id="54" name="Text Box 20"/>
          <p:cNvSpPr txBox="1">
            <a:spLocks noChangeArrowheads="1"/>
          </p:cNvSpPr>
          <p:nvPr/>
        </p:nvSpPr>
        <p:spPr bwMode="gray">
          <a:xfrm>
            <a:off x="2374901" y="3800475"/>
            <a:ext cx="76041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20000"/>
              </a:spcBef>
              <a:buClrTx/>
              <a:buSzTx/>
              <a:buFont typeface="Arial" panose="020B0604020202020204" pitchFamily="34" charset="0"/>
              <a:buNone/>
            </a:pPr>
            <a:r>
              <a:rPr lang="en-US" altLang="en-US" b="1">
                <a:solidFill>
                  <a:srgbClr val="C00000"/>
                </a:solidFill>
                <a:latin typeface="Arial" panose="020B0604020202020204" pitchFamily="34" charset="0"/>
              </a:rPr>
              <a:t>	</a:t>
            </a:r>
            <a:r>
              <a:rPr lang="en-US" altLang="en-US" b="1">
                <a:solidFill>
                  <a:srgbClr val="FF0000"/>
                </a:solidFill>
                <a:latin typeface="Arial" panose="020B0604020202020204" pitchFamily="34" charset="0"/>
              </a:rPr>
              <a:t>- </a:t>
            </a:r>
            <a:r>
              <a:rPr lang="en-US" altLang="en-US" sz="2200" b="1">
                <a:solidFill>
                  <a:srgbClr val="FF0000"/>
                </a:solidFill>
                <a:latin typeface="Arial" panose="020B0604020202020204" pitchFamily="34" charset="0"/>
              </a:rPr>
              <a:t>Tiến hành thường xuyên, liên tục theo chủ đề, chủ điểm của từng tháng, quý và năm học.</a:t>
            </a:r>
          </a:p>
          <a:p>
            <a:pPr algn="just">
              <a:spcBef>
                <a:spcPct val="20000"/>
              </a:spcBef>
              <a:buClrTx/>
              <a:buSzTx/>
              <a:buFont typeface="Arial" panose="020B0604020202020204" pitchFamily="34" charset="0"/>
              <a:buNone/>
            </a:pPr>
            <a:r>
              <a:rPr lang="en-US" altLang="en-US" sz="2200" b="1">
                <a:solidFill>
                  <a:srgbClr val="FF0000"/>
                </a:solidFill>
                <a:latin typeface="Arial" panose="020B0604020202020204" pitchFamily="34" charset="0"/>
              </a:rPr>
              <a:t>	- Có thể đưa vào một phần thời gian của buổi sinh hoạt hoặc tổ chức một buổi kiểm tra riêng biệt thông qua các hoạt động của Đội, hoạt động ngoài giờ lên lớp của trường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par>
                                <p:cTn id="8" presetID="3" presetClass="entr" presetSubtype="1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linds(horizontal)">
                                      <p:cBhvr>
                                        <p:cTn id="10" dur="500"/>
                                        <p:tgtEl>
                                          <p:spTgt spid="5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linds(horizontal)">
                                      <p:cBhvr>
                                        <p:cTn id="13" dur="500"/>
                                        <p:tgtEl>
                                          <p:spTgt spid="4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blinds(horizontal)">
                                      <p:cBhvr>
                                        <p:cTn id="1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3" grpId="0"/>
      <p:bldP spid="54"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pattFill prst="shingle">
          <a:fgClr>
            <a:schemeClr val="accent1"/>
          </a:fgClr>
          <a:bgClr>
            <a:schemeClr val="bg1"/>
          </a:bgClr>
        </a:pattFill>
        <a:effectLst/>
      </p:bgPr>
    </p:bg>
    <p:spTree>
      <p:nvGrpSpPr>
        <p:cNvPr id="1" name=""/>
        <p:cNvGrpSpPr/>
        <p:nvPr/>
      </p:nvGrpSpPr>
      <p:grpSpPr>
        <a:xfrm>
          <a:off x="0" y="0"/>
          <a:ext cx="0" cy="0"/>
          <a:chOff x="0" y="0"/>
          <a:chExt cx="0" cy="0"/>
        </a:xfrm>
      </p:grpSpPr>
      <p:sp>
        <p:nvSpPr>
          <p:cNvPr id="14" name="Rectangle 21"/>
          <p:cNvSpPr>
            <a:spLocks noChangeArrowheads="1"/>
          </p:cNvSpPr>
          <p:nvPr/>
        </p:nvSpPr>
        <p:spPr bwMode="gray">
          <a:xfrm rot="3419336">
            <a:off x="2319338" y="122555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eaLnBrk="1" fontAlgn="auto" hangingPunct="1">
              <a:spcBef>
                <a:spcPts val="0"/>
              </a:spcBef>
              <a:spcAft>
                <a:spcPts val="0"/>
              </a:spcAft>
              <a:defRPr/>
            </a:pPr>
            <a:endParaRPr lang="en-US">
              <a:latin typeface="+mn-lt"/>
            </a:endParaRPr>
          </a:p>
        </p:txBody>
      </p:sp>
      <p:sp>
        <p:nvSpPr>
          <p:cNvPr id="38915" name="Text Box 22"/>
          <p:cNvSpPr txBox="1">
            <a:spLocks noChangeArrowheads="1"/>
          </p:cNvSpPr>
          <p:nvPr/>
        </p:nvSpPr>
        <p:spPr bwMode="gray">
          <a:xfrm>
            <a:off x="2381829" y="12684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38916"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8917"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38918"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38931"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grpSp>
      <p:sp>
        <p:nvSpPr>
          <p:cNvPr id="38919" name="Text Box 18"/>
          <p:cNvSpPr txBox="1">
            <a:spLocks noChangeArrowheads="1"/>
          </p:cNvSpPr>
          <p:nvPr/>
        </p:nvSpPr>
        <p:spPr bwMode="gray">
          <a:xfrm>
            <a:off x="3122614" y="1143001"/>
            <a:ext cx="72405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chemeClr val="bg1"/>
                </a:solidFill>
                <a:latin typeface="Arial" panose="020B0604020202020204" pitchFamily="34" charset="0"/>
              </a:rPr>
              <a:t>Quy trình thực hiện, kiểm tra, công nhận hoàn thành</a:t>
            </a:r>
            <a:endParaRPr lang="en-US" altLang="en-US" sz="2200">
              <a:solidFill>
                <a:schemeClr val="bg1"/>
              </a:solidFill>
              <a:latin typeface="Calibri" panose="020F0502020204030204" pitchFamily="34" charset="0"/>
            </a:endParaRPr>
          </a:p>
        </p:txBody>
      </p:sp>
      <p:sp>
        <p:nvSpPr>
          <p:cNvPr id="38920" name="AutoShape 2"/>
          <p:cNvSpPr>
            <a:spLocks noChangeArrowheads="1"/>
          </p:cNvSpPr>
          <p:nvPr/>
        </p:nvSpPr>
        <p:spPr bwMode="gray">
          <a:xfrm>
            <a:off x="3429001" y="1676400"/>
            <a:ext cx="6176963" cy="457200"/>
          </a:xfrm>
          <a:prstGeom prst="roundRect">
            <a:avLst>
              <a:gd name="adj" fmla="val 50000"/>
            </a:avLst>
          </a:prstGeom>
          <a:solidFill>
            <a:srgbClr val="FEFEFE">
              <a:alpha val="92155"/>
            </a:srgbClr>
          </a:solidFill>
          <a:ln w="38100" algn="ctr">
            <a:solidFill>
              <a:srgbClr val="336699"/>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38921" name="Text Box 18"/>
          <p:cNvSpPr txBox="1">
            <a:spLocks noChangeArrowheads="1"/>
          </p:cNvSpPr>
          <p:nvPr/>
        </p:nvSpPr>
        <p:spPr bwMode="gray">
          <a:xfrm>
            <a:off x="3824288" y="1720850"/>
            <a:ext cx="5594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b="1">
                <a:solidFill>
                  <a:srgbClr val="FF0000"/>
                </a:solidFill>
                <a:latin typeface="Arial" panose="020B0604020202020204" pitchFamily="34" charset="0"/>
              </a:rPr>
              <a:t>Tổ chức kiểm tra chương trình rèn luyện đội viên</a:t>
            </a:r>
            <a:endParaRPr lang="en-US" altLang="en-US">
              <a:solidFill>
                <a:srgbClr val="FF0000"/>
              </a:solidFill>
              <a:latin typeface="Calibri" panose="020F0502020204030204" pitchFamily="34" charset="0"/>
            </a:endParaRPr>
          </a:p>
        </p:txBody>
      </p:sp>
      <p:sp>
        <p:nvSpPr>
          <p:cNvPr id="49" name="AutoShape 2"/>
          <p:cNvSpPr>
            <a:spLocks noChangeArrowheads="1"/>
          </p:cNvSpPr>
          <p:nvPr/>
        </p:nvSpPr>
        <p:spPr bwMode="gray">
          <a:xfrm>
            <a:off x="1981201" y="2733676"/>
            <a:ext cx="8366125" cy="3438525"/>
          </a:xfrm>
          <a:prstGeom prst="roundRect">
            <a:avLst>
              <a:gd name="adj" fmla="val 4639"/>
            </a:avLst>
          </a:prstGeom>
          <a:gradFill rotWithShape="1">
            <a:gsLst>
              <a:gs pos="0">
                <a:srgbClr val="FDFDFD"/>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50" name="Group 8"/>
          <p:cNvGrpSpPr>
            <a:grpSpLocks/>
          </p:cNvGrpSpPr>
          <p:nvPr/>
        </p:nvGrpSpPr>
        <p:grpSpPr bwMode="auto">
          <a:xfrm>
            <a:off x="2133600" y="2667001"/>
            <a:ext cx="8001000" cy="603250"/>
            <a:chOff x="2140" y="2071"/>
            <a:chExt cx="1484" cy="330"/>
          </a:xfrm>
        </p:grpSpPr>
        <p:sp>
          <p:nvSpPr>
            <p:cNvPr id="38928" name="AutoShape 9"/>
            <p:cNvSpPr>
              <a:spLocks noChangeArrowheads="1"/>
            </p:cNvSpPr>
            <p:nvPr/>
          </p:nvSpPr>
          <p:spPr bwMode="ltGray">
            <a:xfrm>
              <a:off x="2140" y="2071"/>
              <a:ext cx="1484" cy="330"/>
            </a:xfrm>
            <a:prstGeom prst="roundRect">
              <a:avLst>
                <a:gd name="adj" fmla="val 16667"/>
              </a:avLst>
            </a:prstGeom>
            <a:solidFill>
              <a:schemeClr val="folHlink"/>
            </a:solidFill>
            <a:ln w="38100">
              <a:solidFill>
                <a:srgbClr val="FFFFFF">
                  <a:alpha val="70195"/>
                </a:srgbClr>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8929" name="AutoShape 10"/>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sp>
        <p:nvSpPr>
          <p:cNvPr id="53" name="Text Box 18"/>
          <p:cNvSpPr txBox="1">
            <a:spLocks noChangeArrowheads="1"/>
          </p:cNvSpPr>
          <p:nvPr/>
        </p:nvSpPr>
        <p:spPr bwMode="gray">
          <a:xfrm>
            <a:off x="2206625" y="2728914"/>
            <a:ext cx="7772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200" b="1" dirty="0" err="1">
                <a:solidFill>
                  <a:srgbClr val="0070C0"/>
                </a:solidFill>
                <a:latin typeface="Arial" panose="020B0604020202020204" pitchFamily="34" charset="0"/>
              </a:rPr>
              <a:t>Hình</a:t>
            </a:r>
            <a:r>
              <a:rPr lang="en-US" altLang="en-US" sz="2200" b="1" dirty="0">
                <a:solidFill>
                  <a:srgbClr val="0070C0"/>
                </a:solidFill>
                <a:latin typeface="Arial" panose="020B0604020202020204" pitchFamily="34" charset="0"/>
              </a:rPr>
              <a:t> </a:t>
            </a:r>
            <a:r>
              <a:rPr lang="en-US" altLang="en-US" sz="2200" b="1" dirty="0" err="1">
                <a:solidFill>
                  <a:srgbClr val="0070C0"/>
                </a:solidFill>
                <a:latin typeface="Arial" panose="020B0604020202020204" pitchFamily="34" charset="0"/>
              </a:rPr>
              <a:t>thức</a:t>
            </a:r>
            <a:r>
              <a:rPr lang="en-US" altLang="en-US" sz="2200" b="1" dirty="0">
                <a:solidFill>
                  <a:srgbClr val="0070C0"/>
                </a:solidFill>
                <a:latin typeface="Arial" panose="020B0604020202020204" pitchFamily="34" charset="0"/>
              </a:rPr>
              <a:t> </a:t>
            </a:r>
            <a:r>
              <a:rPr lang="en-US" altLang="en-US" sz="2200" b="1" dirty="0" err="1">
                <a:solidFill>
                  <a:srgbClr val="0070C0"/>
                </a:solidFill>
                <a:latin typeface="Arial" panose="020B0604020202020204" pitchFamily="34" charset="0"/>
              </a:rPr>
              <a:t>kiểm</a:t>
            </a:r>
            <a:r>
              <a:rPr lang="en-US" altLang="en-US" sz="2200" b="1" dirty="0">
                <a:solidFill>
                  <a:srgbClr val="0070C0"/>
                </a:solidFill>
                <a:latin typeface="Arial" panose="020B0604020202020204" pitchFamily="34" charset="0"/>
              </a:rPr>
              <a:t> </a:t>
            </a:r>
            <a:r>
              <a:rPr lang="en-US" altLang="en-US" sz="2200" b="1" dirty="0" err="1">
                <a:solidFill>
                  <a:srgbClr val="0070C0"/>
                </a:solidFill>
                <a:latin typeface="Arial" panose="020B0604020202020204" pitchFamily="34" charset="0"/>
              </a:rPr>
              <a:t>tra</a:t>
            </a:r>
            <a:endParaRPr lang="en-US" altLang="en-US" sz="2200" b="1" dirty="0">
              <a:solidFill>
                <a:srgbClr val="0070C0"/>
              </a:solidFill>
              <a:latin typeface="Arial" panose="020B0604020202020204" pitchFamily="34" charset="0"/>
            </a:endParaRPr>
          </a:p>
        </p:txBody>
      </p:sp>
      <p:sp>
        <p:nvSpPr>
          <p:cNvPr id="54" name="Text Box 20"/>
          <p:cNvSpPr txBox="1">
            <a:spLocks noChangeArrowheads="1"/>
          </p:cNvSpPr>
          <p:nvPr/>
        </p:nvSpPr>
        <p:spPr bwMode="gray">
          <a:xfrm>
            <a:off x="2581276" y="3343276"/>
            <a:ext cx="7172325"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20000"/>
              </a:spcBef>
              <a:buClrTx/>
              <a:buSzTx/>
              <a:buFont typeface="Arial" panose="020B0604020202020204" pitchFamily="34" charset="0"/>
              <a:buNone/>
            </a:pPr>
            <a:r>
              <a:rPr lang="en-US" altLang="en-US" sz="2100" b="1" dirty="0">
                <a:solidFill>
                  <a:srgbClr val="C00000"/>
                </a:solidFill>
                <a:latin typeface="Arial" panose="020B0604020202020204" pitchFamily="34" charset="0"/>
              </a:rPr>
              <a:t>- Qua </a:t>
            </a:r>
            <a:r>
              <a:rPr lang="en-US" altLang="en-US" sz="2100" b="1" dirty="0" err="1">
                <a:solidFill>
                  <a:srgbClr val="C00000"/>
                </a:solidFill>
                <a:latin typeface="Arial" panose="020B0604020202020204" pitchFamily="34" charset="0"/>
              </a:rPr>
              <a:t>hoạt</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động</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hàng</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ngày</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của</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tập</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thể</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Đội</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với</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đội</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viên</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thiếu</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niên</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của</a:t>
            </a:r>
            <a:r>
              <a:rPr lang="en-US" altLang="en-US" sz="2100" b="1" dirty="0">
                <a:solidFill>
                  <a:srgbClr val="C00000"/>
                </a:solidFill>
                <a:latin typeface="Arial" panose="020B0604020202020204" pitchFamily="34" charset="0"/>
              </a:rPr>
              <a:t> Sao </a:t>
            </a:r>
            <a:r>
              <a:rPr lang="en-US" altLang="en-US" sz="2100" b="1" dirty="0" err="1">
                <a:solidFill>
                  <a:srgbClr val="C00000"/>
                </a:solidFill>
                <a:latin typeface="Arial" panose="020B0604020202020204" pitchFamily="34" charset="0"/>
              </a:rPr>
              <a:t>Nhi</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đồng</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với</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nhi</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đồng</a:t>
            </a:r>
            <a:r>
              <a:rPr lang="en-US" altLang="en-US" sz="2100" b="1" dirty="0">
                <a:solidFill>
                  <a:srgbClr val="C00000"/>
                </a:solidFill>
                <a:latin typeface="Arial" panose="020B0604020202020204" pitchFamily="34" charset="0"/>
              </a:rPr>
              <a:t>.</a:t>
            </a:r>
          </a:p>
          <a:p>
            <a:pPr algn="just">
              <a:spcBef>
                <a:spcPct val="20000"/>
              </a:spcBef>
              <a:buClrTx/>
              <a:buSzTx/>
              <a:buFont typeface="Arial" panose="020B0604020202020204" pitchFamily="34" charset="0"/>
              <a:buNone/>
            </a:pPr>
            <a:r>
              <a:rPr lang="en-US" altLang="en-US" sz="2100" b="1" dirty="0">
                <a:solidFill>
                  <a:srgbClr val="C00000"/>
                </a:solidFill>
                <a:latin typeface="Arial" panose="020B0604020202020204" pitchFamily="34" charset="0"/>
              </a:rPr>
              <a:t>- Qua </a:t>
            </a:r>
            <a:r>
              <a:rPr lang="en-US" altLang="en-US" sz="2100" b="1" dirty="0" err="1">
                <a:solidFill>
                  <a:srgbClr val="C00000"/>
                </a:solidFill>
                <a:latin typeface="Arial" panose="020B0604020202020204" pitchFamily="34" charset="0"/>
              </a:rPr>
              <a:t>các</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buổi</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sinh</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hoạt</a:t>
            </a:r>
            <a:r>
              <a:rPr lang="en-US" altLang="en-US" sz="2100" b="1" dirty="0">
                <a:solidFill>
                  <a:srgbClr val="C00000"/>
                </a:solidFill>
                <a:latin typeface="Arial" panose="020B0604020202020204" pitchFamily="34" charset="0"/>
              </a:rPr>
              <a:t> Sao, </a:t>
            </a:r>
            <a:r>
              <a:rPr lang="en-US" altLang="en-US" sz="2100" b="1" dirty="0" err="1">
                <a:solidFill>
                  <a:srgbClr val="C00000"/>
                </a:solidFill>
                <a:latin typeface="Arial" panose="020B0604020202020204" pitchFamily="34" charset="0"/>
              </a:rPr>
              <a:t>sinh</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hoạt</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Đội</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theo</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chủ</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đề</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chủ</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điểm</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hàng</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tuần</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hàng</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tháng</a:t>
            </a:r>
            <a:r>
              <a:rPr lang="en-US" altLang="en-US" sz="2100" b="1" dirty="0">
                <a:solidFill>
                  <a:srgbClr val="C00000"/>
                </a:solidFill>
                <a:latin typeface="Arial" panose="020B0604020202020204" pitchFamily="34" charset="0"/>
              </a:rPr>
              <a:t>.</a:t>
            </a:r>
          </a:p>
          <a:p>
            <a:pPr algn="just">
              <a:spcBef>
                <a:spcPct val="20000"/>
              </a:spcBef>
              <a:buClrTx/>
              <a:buSzTx/>
              <a:buFont typeface="Arial" panose="020B0604020202020204" pitchFamily="34" charset="0"/>
              <a:buNone/>
            </a:pPr>
            <a:r>
              <a:rPr lang="en-US" altLang="en-US" sz="2100" b="1" dirty="0">
                <a:solidFill>
                  <a:srgbClr val="C00000"/>
                </a:solidFill>
                <a:latin typeface="Arial" panose="020B0604020202020204" pitchFamily="34" charset="0"/>
              </a:rPr>
              <a:t>- Qua </a:t>
            </a:r>
            <a:r>
              <a:rPr lang="en-US" altLang="en-US" sz="2100" b="1" dirty="0" err="1">
                <a:solidFill>
                  <a:srgbClr val="C00000"/>
                </a:solidFill>
                <a:latin typeface="Arial" panose="020B0604020202020204" pitchFamily="34" charset="0"/>
              </a:rPr>
              <a:t>các</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hoạt</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động</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trải</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nghiệm</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sáng</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tạo</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hoạt</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động</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ngoài</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giờ</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lên</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lớp</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theo</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chương</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trình</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của</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nhà</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trường</a:t>
            </a:r>
            <a:r>
              <a:rPr lang="en-US" altLang="en-US" sz="2100" b="1" dirty="0">
                <a:solidFill>
                  <a:srgbClr val="C00000"/>
                </a:solidFill>
                <a:latin typeface="Arial" panose="020B0604020202020204" pitchFamily="34" charset="0"/>
              </a:rPr>
              <a:t>.</a:t>
            </a:r>
          </a:p>
          <a:p>
            <a:pPr algn="just">
              <a:spcBef>
                <a:spcPct val="20000"/>
              </a:spcBef>
              <a:buClrTx/>
              <a:buSzTx/>
              <a:buFont typeface="Arial" panose="020B0604020202020204" pitchFamily="34" charset="0"/>
              <a:buNone/>
            </a:pPr>
            <a:r>
              <a:rPr lang="en-US" altLang="en-US" sz="2100" b="1" dirty="0">
                <a:solidFill>
                  <a:srgbClr val="C00000"/>
                </a:solidFill>
                <a:latin typeface="Arial" panose="020B0604020202020204" pitchFamily="34" charset="0"/>
              </a:rPr>
              <a:t>- Qua </a:t>
            </a:r>
            <a:r>
              <a:rPr lang="en-US" altLang="en-US" sz="2100" b="1" dirty="0" err="1">
                <a:solidFill>
                  <a:srgbClr val="C00000"/>
                </a:solidFill>
                <a:latin typeface="Arial" panose="020B0604020202020204" pitchFamily="34" charset="0"/>
              </a:rPr>
              <a:t>các</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phong</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trào</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hoạt</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động</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tập</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thể</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của</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Đội</a:t>
            </a:r>
            <a:r>
              <a:rPr lang="en-US" altLang="en-US" sz="2100" b="1" dirty="0">
                <a:solidFill>
                  <a:srgbClr val="C00000"/>
                </a:solidFill>
                <a:latin typeface="Arial" panose="020B0604020202020204" pitchFamily="34" charset="0"/>
              </a:rPr>
              <a:t>.</a:t>
            </a:r>
          </a:p>
        </p:txBody>
      </p:sp>
      <p:sp>
        <p:nvSpPr>
          <p:cNvPr id="38926" name="Rectangle 71"/>
          <p:cNvSpPr>
            <a:spLocks noChangeArrowheads="1"/>
          </p:cNvSpPr>
          <p:nvPr/>
        </p:nvSpPr>
        <p:spPr bwMode="gray">
          <a:xfrm>
            <a:off x="2581276" y="19526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38927" name="Rectangle 74"/>
          <p:cNvSpPr>
            <a:spLocks noChangeArrowheads="1"/>
          </p:cNvSpPr>
          <p:nvPr/>
        </p:nvSpPr>
        <p:spPr bwMode="auto">
          <a:xfrm>
            <a:off x="1905000" y="531813"/>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Phương pháp triển khai chương trình rèn luyện đội viên</a:t>
            </a:r>
            <a:endParaRPr lang="en-US" altLang="en-US" sz="2300" b="1">
              <a:solidFill>
                <a:srgbClr val="0070C0"/>
              </a:solidFill>
              <a:latin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par>
                                <p:cTn id="8" presetID="3" presetClass="entr" presetSubtype="1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linds(horizontal)">
                                      <p:cBhvr>
                                        <p:cTn id="10" dur="500"/>
                                        <p:tgtEl>
                                          <p:spTgt spid="5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linds(horizontal)">
                                      <p:cBhvr>
                                        <p:cTn id="13" dur="500"/>
                                        <p:tgtEl>
                                          <p:spTgt spid="4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blinds(horizontal)">
                                      <p:cBhvr>
                                        <p:cTn id="1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3" grpId="0"/>
      <p:bldP spid="54"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pattFill prst="trellis">
          <a:fgClr>
            <a:schemeClr val="accent1"/>
          </a:fgClr>
          <a:bgClr>
            <a:schemeClr val="bg1"/>
          </a:bgClr>
        </a:pattFill>
        <a:effectLst/>
      </p:bgPr>
    </p:bg>
    <p:spTree>
      <p:nvGrpSpPr>
        <p:cNvPr id="1" name=""/>
        <p:cNvGrpSpPr/>
        <p:nvPr/>
      </p:nvGrpSpPr>
      <p:grpSpPr>
        <a:xfrm>
          <a:off x="0" y="0"/>
          <a:ext cx="0" cy="0"/>
          <a:chOff x="0" y="0"/>
          <a:chExt cx="0" cy="0"/>
        </a:xfrm>
      </p:grpSpPr>
      <p:sp>
        <p:nvSpPr>
          <p:cNvPr id="14" name="Rectangle 21"/>
          <p:cNvSpPr>
            <a:spLocks noChangeArrowheads="1"/>
          </p:cNvSpPr>
          <p:nvPr/>
        </p:nvSpPr>
        <p:spPr bwMode="gray">
          <a:xfrm rot="3419336">
            <a:off x="2319338" y="153035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eaLnBrk="1" fontAlgn="auto" hangingPunct="1">
              <a:spcBef>
                <a:spcPts val="0"/>
              </a:spcBef>
              <a:spcAft>
                <a:spcPts val="0"/>
              </a:spcAft>
              <a:defRPr/>
            </a:pPr>
            <a:endParaRPr lang="en-US">
              <a:latin typeface="+mn-lt"/>
            </a:endParaRPr>
          </a:p>
        </p:txBody>
      </p:sp>
      <p:sp>
        <p:nvSpPr>
          <p:cNvPr id="39939" name="Text Box 22"/>
          <p:cNvSpPr txBox="1">
            <a:spLocks noChangeArrowheads="1"/>
          </p:cNvSpPr>
          <p:nvPr/>
        </p:nvSpPr>
        <p:spPr bwMode="gray">
          <a:xfrm>
            <a:off x="2381829" y="15732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39940"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9941"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39942"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39955"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grpSp>
      <p:sp>
        <p:nvSpPr>
          <p:cNvPr id="39943" name="Text Box 18"/>
          <p:cNvSpPr txBox="1">
            <a:spLocks noChangeArrowheads="1"/>
          </p:cNvSpPr>
          <p:nvPr/>
        </p:nvSpPr>
        <p:spPr bwMode="gray">
          <a:xfrm>
            <a:off x="3122614" y="1447801"/>
            <a:ext cx="72405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FF0000"/>
                </a:solidFill>
                <a:latin typeface="Arial" panose="020B0604020202020204" pitchFamily="34" charset="0"/>
              </a:rPr>
              <a:t>Quy trình thực hiện, kiểm tra, công nhận hoàn thành</a:t>
            </a:r>
            <a:endParaRPr lang="en-US" altLang="en-US" sz="2200">
              <a:solidFill>
                <a:srgbClr val="FF0000"/>
              </a:solidFill>
              <a:latin typeface="Calibri" panose="020F0502020204030204" pitchFamily="34" charset="0"/>
            </a:endParaRPr>
          </a:p>
        </p:txBody>
      </p:sp>
      <p:sp>
        <p:nvSpPr>
          <p:cNvPr id="39944" name="AutoShape 2"/>
          <p:cNvSpPr>
            <a:spLocks noChangeArrowheads="1"/>
          </p:cNvSpPr>
          <p:nvPr/>
        </p:nvSpPr>
        <p:spPr bwMode="gray">
          <a:xfrm>
            <a:off x="3124201" y="2057400"/>
            <a:ext cx="6176963" cy="457200"/>
          </a:xfrm>
          <a:prstGeom prst="roundRect">
            <a:avLst>
              <a:gd name="adj" fmla="val 50000"/>
            </a:avLst>
          </a:prstGeom>
          <a:solidFill>
            <a:srgbClr val="FEFEFE">
              <a:alpha val="92155"/>
            </a:srgbClr>
          </a:solidFill>
          <a:ln w="38100" algn="ctr">
            <a:solidFill>
              <a:srgbClr val="336699"/>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39945" name="Text Box 18"/>
          <p:cNvSpPr txBox="1">
            <a:spLocks noChangeArrowheads="1"/>
          </p:cNvSpPr>
          <p:nvPr/>
        </p:nvSpPr>
        <p:spPr bwMode="gray">
          <a:xfrm>
            <a:off x="3124201" y="2101850"/>
            <a:ext cx="6246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b="1">
                <a:solidFill>
                  <a:srgbClr val="0070C0"/>
                </a:solidFill>
                <a:latin typeface="Arial" panose="020B0604020202020204" pitchFamily="34" charset="0"/>
              </a:rPr>
              <a:t>Công nhận hoàn thành chương trình rèn luyện đội viên</a:t>
            </a:r>
            <a:endParaRPr lang="en-US" altLang="en-US">
              <a:solidFill>
                <a:srgbClr val="0070C0"/>
              </a:solidFill>
              <a:latin typeface="Calibri" panose="020F0502020204030204" pitchFamily="34" charset="0"/>
            </a:endParaRPr>
          </a:p>
        </p:txBody>
      </p:sp>
      <p:sp>
        <p:nvSpPr>
          <p:cNvPr id="49" name="AutoShape 2"/>
          <p:cNvSpPr>
            <a:spLocks noChangeArrowheads="1"/>
          </p:cNvSpPr>
          <p:nvPr/>
        </p:nvSpPr>
        <p:spPr bwMode="gray">
          <a:xfrm>
            <a:off x="2257425" y="2963864"/>
            <a:ext cx="7721600" cy="3132137"/>
          </a:xfrm>
          <a:prstGeom prst="roundRect">
            <a:avLst>
              <a:gd name="adj" fmla="val 4639"/>
            </a:avLst>
          </a:prstGeom>
          <a:gradFill rotWithShape="1">
            <a:gsLst>
              <a:gs pos="0">
                <a:srgbClr val="FDFDFD"/>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50" name="Group 8"/>
          <p:cNvGrpSpPr>
            <a:grpSpLocks/>
          </p:cNvGrpSpPr>
          <p:nvPr/>
        </p:nvGrpSpPr>
        <p:grpSpPr bwMode="auto">
          <a:xfrm>
            <a:off x="2514601" y="2886075"/>
            <a:ext cx="7161213" cy="603250"/>
            <a:chOff x="2140" y="2071"/>
            <a:chExt cx="1484" cy="330"/>
          </a:xfrm>
        </p:grpSpPr>
        <p:sp>
          <p:nvSpPr>
            <p:cNvPr id="39952" name="AutoShape 9"/>
            <p:cNvSpPr>
              <a:spLocks noChangeArrowheads="1"/>
            </p:cNvSpPr>
            <p:nvPr/>
          </p:nvSpPr>
          <p:spPr bwMode="ltGray">
            <a:xfrm>
              <a:off x="2140" y="2071"/>
              <a:ext cx="1484" cy="330"/>
            </a:xfrm>
            <a:prstGeom prst="roundRect">
              <a:avLst>
                <a:gd name="adj" fmla="val 16667"/>
              </a:avLst>
            </a:prstGeom>
            <a:solidFill>
              <a:schemeClr val="folHlink"/>
            </a:solidFill>
            <a:ln w="38100">
              <a:solidFill>
                <a:srgbClr val="FFFFFF">
                  <a:alpha val="70195"/>
                </a:srgbClr>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9953" name="AutoShape 10"/>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sp>
        <p:nvSpPr>
          <p:cNvPr id="53" name="Text Box 18"/>
          <p:cNvSpPr txBox="1">
            <a:spLocks noChangeArrowheads="1"/>
          </p:cNvSpPr>
          <p:nvPr/>
        </p:nvSpPr>
        <p:spPr bwMode="gray">
          <a:xfrm>
            <a:off x="2206625" y="2947988"/>
            <a:ext cx="7772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200" b="1">
                <a:solidFill>
                  <a:srgbClr val="0070C0"/>
                </a:solidFill>
                <a:latin typeface="Arial" panose="020B0604020202020204" pitchFamily="34" charset="0"/>
              </a:rPr>
              <a:t>Đánh giá xếp loại</a:t>
            </a:r>
          </a:p>
        </p:txBody>
      </p:sp>
      <p:sp>
        <p:nvSpPr>
          <p:cNvPr id="54" name="Text Box 20"/>
          <p:cNvSpPr txBox="1">
            <a:spLocks noChangeArrowheads="1"/>
          </p:cNvSpPr>
          <p:nvPr/>
        </p:nvSpPr>
        <p:spPr bwMode="gray">
          <a:xfrm>
            <a:off x="2374900" y="3562351"/>
            <a:ext cx="74549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20000"/>
              </a:spcBef>
              <a:buClrTx/>
              <a:buSzTx/>
              <a:buFont typeface="Arial" panose="020B0604020202020204" pitchFamily="34" charset="0"/>
              <a:buNone/>
            </a:pPr>
            <a:r>
              <a:rPr lang="en-US" altLang="en-US" sz="2000" b="1">
                <a:solidFill>
                  <a:srgbClr val="C00000"/>
                </a:solidFill>
                <a:latin typeface="Arial" panose="020B0604020202020204" pitchFamily="34" charset="0"/>
              </a:rPr>
              <a:t>	</a:t>
            </a:r>
            <a:r>
              <a:rPr lang="en-US" altLang="en-US" sz="2000" b="1">
                <a:solidFill>
                  <a:srgbClr val="FF0000"/>
                </a:solidFill>
                <a:latin typeface="Arial" panose="020B0604020202020204" pitchFamily="34" charset="0"/>
              </a:rPr>
              <a:t>- Tiêu chí rèn luyện: Công nhận hoàn thành khi có 50% nội dung của tiêu chí rèn luyện trở lên được xếp loại đạt yêu cầu. Dưới 50% không được công nhận hoàn thành tiêu chí rèn luyện. </a:t>
            </a:r>
          </a:p>
          <a:p>
            <a:pPr algn="just">
              <a:spcBef>
                <a:spcPct val="20000"/>
              </a:spcBef>
              <a:buClrTx/>
              <a:buSzTx/>
              <a:buFont typeface="Arial" panose="020B0604020202020204" pitchFamily="34" charset="0"/>
              <a:buNone/>
            </a:pPr>
            <a:r>
              <a:rPr lang="en-US" altLang="en-US" sz="2000" b="1">
                <a:solidFill>
                  <a:srgbClr val="FF0000"/>
                </a:solidFill>
                <a:latin typeface="Arial" panose="020B0604020202020204" pitchFamily="34" charset="0"/>
              </a:rPr>
              <a:t>	- Hạng rèn luyện: Công nhận hoàn thành khi có 100% nội dung các tiêu chí của hạng rèn luyện trở lên được đánh giá xếp loại đạt yêu cầu.</a:t>
            </a:r>
          </a:p>
        </p:txBody>
      </p:sp>
      <p:sp>
        <p:nvSpPr>
          <p:cNvPr id="39950" name="Rectangle 71"/>
          <p:cNvSpPr>
            <a:spLocks noChangeArrowheads="1"/>
          </p:cNvSpPr>
          <p:nvPr/>
        </p:nvSpPr>
        <p:spPr bwMode="gray">
          <a:xfrm>
            <a:off x="2581276" y="19526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39951" name="Rectangle 74"/>
          <p:cNvSpPr>
            <a:spLocks noChangeArrowheads="1"/>
          </p:cNvSpPr>
          <p:nvPr/>
        </p:nvSpPr>
        <p:spPr bwMode="auto">
          <a:xfrm>
            <a:off x="1905000" y="531813"/>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Phương pháp triển khai chương trình rèn luyện đội viên</a:t>
            </a:r>
            <a:endParaRPr lang="en-US" altLang="en-US" sz="2300" b="1">
              <a:solidFill>
                <a:srgbClr val="0070C0"/>
              </a:solidFill>
              <a:latin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par>
                                <p:cTn id="8" presetID="3" presetClass="entr" presetSubtype="1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linds(horizontal)">
                                      <p:cBhvr>
                                        <p:cTn id="10" dur="500"/>
                                        <p:tgtEl>
                                          <p:spTgt spid="5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linds(horizontal)">
                                      <p:cBhvr>
                                        <p:cTn id="13" dur="500"/>
                                        <p:tgtEl>
                                          <p:spTgt spid="4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blinds(horizontal)">
                                      <p:cBhvr>
                                        <p:cTn id="1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pattFill prst="wdDnDiag">
          <a:fgClr>
            <a:schemeClr val="accent1"/>
          </a:fgClr>
          <a:bgClr>
            <a:schemeClr val="bg1"/>
          </a:bgClr>
        </a:pattFill>
        <a:effectLst/>
      </p:bgPr>
    </p:bg>
    <p:spTree>
      <p:nvGrpSpPr>
        <p:cNvPr id="1" name=""/>
        <p:cNvGrpSpPr/>
        <p:nvPr/>
      </p:nvGrpSpPr>
      <p:grpSpPr>
        <a:xfrm>
          <a:off x="0" y="0"/>
          <a:ext cx="0" cy="0"/>
          <a:chOff x="0" y="0"/>
          <a:chExt cx="0" cy="0"/>
        </a:xfrm>
      </p:grpSpPr>
      <p:sp>
        <p:nvSpPr>
          <p:cNvPr id="14" name="Rectangle 21"/>
          <p:cNvSpPr>
            <a:spLocks noChangeArrowheads="1"/>
          </p:cNvSpPr>
          <p:nvPr/>
        </p:nvSpPr>
        <p:spPr bwMode="gray">
          <a:xfrm rot="3419336">
            <a:off x="2319338" y="122555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eaLnBrk="1" fontAlgn="auto" hangingPunct="1">
              <a:spcBef>
                <a:spcPts val="0"/>
              </a:spcBef>
              <a:spcAft>
                <a:spcPts val="0"/>
              </a:spcAft>
              <a:defRPr/>
            </a:pPr>
            <a:endParaRPr lang="en-US">
              <a:latin typeface="+mn-lt"/>
            </a:endParaRPr>
          </a:p>
        </p:txBody>
      </p:sp>
      <p:sp>
        <p:nvSpPr>
          <p:cNvPr id="40963" name="Text Box 22"/>
          <p:cNvSpPr txBox="1">
            <a:spLocks noChangeArrowheads="1"/>
          </p:cNvSpPr>
          <p:nvPr/>
        </p:nvSpPr>
        <p:spPr bwMode="gray">
          <a:xfrm>
            <a:off x="2381829" y="12684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40964"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40965"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40966"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40979"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grpSp>
      <p:sp>
        <p:nvSpPr>
          <p:cNvPr id="40967" name="Rectangle 71"/>
          <p:cNvSpPr>
            <a:spLocks noChangeArrowheads="1"/>
          </p:cNvSpPr>
          <p:nvPr/>
        </p:nvSpPr>
        <p:spPr bwMode="gray">
          <a:xfrm>
            <a:off x="2581276" y="136525"/>
            <a:ext cx="1609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40968" name="Rectangle 74"/>
          <p:cNvSpPr>
            <a:spLocks noChangeArrowheads="1"/>
          </p:cNvSpPr>
          <p:nvPr/>
        </p:nvSpPr>
        <p:spPr bwMode="auto">
          <a:xfrm>
            <a:off x="1905000" y="531813"/>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Phương pháp triển khai chương trình rèn luyện đội viên</a:t>
            </a:r>
            <a:endParaRPr lang="en-US" altLang="en-US" sz="2300" b="1">
              <a:solidFill>
                <a:srgbClr val="0070C0"/>
              </a:solidFill>
              <a:latin typeface="Calibri" panose="020F0502020204030204" pitchFamily="34" charset="0"/>
            </a:endParaRPr>
          </a:p>
        </p:txBody>
      </p:sp>
      <p:sp>
        <p:nvSpPr>
          <p:cNvPr id="40969" name="Text Box 18"/>
          <p:cNvSpPr txBox="1">
            <a:spLocks noChangeArrowheads="1"/>
          </p:cNvSpPr>
          <p:nvPr/>
        </p:nvSpPr>
        <p:spPr bwMode="gray">
          <a:xfrm>
            <a:off x="3122614" y="1143001"/>
            <a:ext cx="72405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FF0000"/>
                </a:solidFill>
                <a:latin typeface="Arial" panose="020B0604020202020204" pitchFamily="34" charset="0"/>
              </a:rPr>
              <a:t>Quy trình thực hiện, kiểm tra, công nhận hoàn thành</a:t>
            </a:r>
            <a:endParaRPr lang="en-US" altLang="en-US" sz="2200">
              <a:solidFill>
                <a:srgbClr val="FF0000"/>
              </a:solidFill>
              <a:latin typeface="Calibri" panose="020F0502020204030204" pitchFamily="34" charset="0"/>
            </a:endParaRPr>
          </a:p>
        </p:txBody>
      </p:sp>
      <p:sp>
        <p:nvSpPr>
          <p:cNvPr id="40970" name="AutoShape 2"/>
          <p:cNvSpPr>
            <a:spLocks noChangeArrowheads="1"/>
          </p:cNvSpPr>
          <p:nvPr/>
        </p:nvSpPr>
        <p:spPr bwMode="gray">
          <a:xfrm>
            <a:off x="3429001" y="1676400"/>
            <a:ext cx="6176963" cy="457200"/>
          </a:xfrm>
          <a:prstGeom prst="roundRect">
            <a:avLst>
              <a:gd name="adj" fmla="val 50000"/>
            </a:avLst>
          </a:prstGeom>
          <a:solidFill>
            <a:srgbClr val="FEFEFE">
              <a:alpha val="92155"/>
            </a:srgbClr>
          </a:solidFill>
          <a:ln w="38100" algn="ctr">
            <a:solidFill>
              <a:srgbClr val="336699"/>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40971" name="Text Box 18"/>
          <p:cNvSpPr txBox="1">
            <a:spLocks noChangeArrowheads="1"/>
          </p:cNvSpPr>
          <p:nvPr/>
        </p:nvSpPr>
        <p:spPr bwMode="gray">
          <a:xfrm>
            <a:off x="3429001" y="1720850"/>
            <a:ext cx="6246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b="1">
                <a:solidFill>
                  <a:srgbClr val="FF0000"/>
                </a:solidFill>
                <a:latin typeface="Arial" panose="020B0604020202020204" pitchFamily="34" charset="0"/>
              </a:rPr>
              <a:t>Công nhận hoàn thành chương trình rèn luyện đội viên</a:t>
            </a:r>
            <a:endParaRPr lang="en-US" altLang="en-US">
              <a:solidFill>
                <a:srgbClr val="FF0000"/>
              </a:solidFill>
              <a:latin typeface="Calibri" panose="020F0502020204030204" pitchFamily="34" charset="0"/>
            </a:endParaRPr>
          </a:p>
        </p:txBody>
      </p:sp>
      <p:sp>
        <p:nvSpPr>
          <p:cNvPr id="49" name="AutoShape 2"/>
          <p:cNvSpPr>
            <a:spLocks noChangeArrowheads="1"/>
          </p:cNvSpPr>
          <p:nvPr/>
        </p:nvSpPr>
        <p:spPr bwMode="gray">
          <a:xfrm>
            <a:off x="1752600" y="2276476"/>
            <a:ext cx="8686800" cy="4124325"/>
          </a:xfrm>
          <a:prstGeom prst="roundRect">
            <a:avLst>
              <a:gd name="adj" fmla="val 4639"/>
            </a:avLst>
          </a:prstGeom>
          <a:gradFill rotWithShape="1">
            <a:gsLst>
              <a:gs pos="0">
                <a:srgbClr val="FDFDFD"/>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50" name="Group 8"/>
          <p:cNvGrpSpPr>
            <a:grpSpLocks/>
          </p:cNvGrpSpPr>
          <p:nvPr/>
        </p:nvGrpSpPr>
        <p:grpSpPr bwMode="auto">
          <a:xfrm>
            <a:off x="2133600" y="2209800"/>
            <a:ext cx="8001000" cy="603250"/>
            <a:chOff x="2140" y="2071"/>
            <a:chExt cx="1484" cy="330"/>
          </a:xfrm>
        </p:grpSpPr>
        <p:sp>
          <p:nvSpPr>
            <p:cNvPr id="40976" name="AutoShape 9"/>
            <p:cNvSpPr>
              <a:spLocks noChangeArrowheads="1"/>
            </p:cNvSpPr>
            <p:nvPr/>
          </p:nvSpPr>
          <p:spPr bwMode="ltGray">
            <a:xfrm>
              <a:off x="2140" y="2071"/>
              <a:ext cx="1484" cy="330"/>
            </a:xfrm>
            <a:prstGeom prst="roundRect">
              <a:avLst>
                <a:gd name="adj" fmla="val 16667"/>
              </a:avLst>
            </a:prstGeom>
            <a:solidFill>
              <a:schemeClr val="folHlink"/>
            </a:solidFill>
            <a:ln w="38100">
              <a:solidFill>
                <a:srgbClr val="FFFFFF">
                  <a:alpha val="70195"/>
                </a:srgbClr>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40977" name="AutoShape 10"/>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sp>
        <p:nvSpPr>
          <p:cNvPr id="53" name="Text Box 18"/>
          <p:cNvSpPr txBox="1">
            <a:spLocks noChangeArrowheads="1"/>
          </p:cNvSpPr>
          <p:nvPr/>
        </p:nvSpPr>
        <p:spPr bwMode="gray">
          <a:xfrm>
            <a:off x="2206625" y="2271713"/>
            <a:ext cx="7772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200" b="1">
                <a:solidFill>
                  <a:srgbClr val="0070C0"/>
                </a:solidFill>
                <a:latin typeface="Arial" panose="020B0604020202020204" pitchFamily="34" charset="0"/>
              </a:rPr>
              <a:t>Cấp giấy chứng nhận hoàn thành</a:t>
            </a:r>
          </a:p>
        </p:txBody>
      </p:sp>
      <p:sp>
        <p:nvSpPr>
          <p:cNvPr id="54" name="Text Box 20"/>
          <p:cNvSpPr txBox="1">
            <a:spLocks noChangeArrowheads="1"/>
          </p:cNvSpPr>
          <p:nvPr/>
        </p:nvSpPr>
        <p:spPr bwMode="gray">
          <a:xfrm>
            <a:off x="1905001" y="2886075"/>
            <a:ext cx="83105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20000"/>
              </a:spcBef>
              <a:buClrTx/>
              <a:buSzTx/>
              <a:buFont typeface="Arial" panose="020B0604020202020204" pitchFamily="34" charset="0"/>
              <a:buNone/>
            </a:pPr>
            <a:r>
              <a:rPr lang="en-US" altLang="en-US" sz="2000" b="1">
                <a:solidFill>
                  <a:srgbClr val="C00000"/>
                </a:solidFill>
                <a:latin typeface="Arial" panose="020B0604020202020204" pitchFamily="34" charset="0"/>
              </a:rPr>
              <a:t>	</a:t>
            </a:r>
            <a:r>
              <a:rPr lang="en-US" altLang="en-US" sz="2000" b="1">
                <a:solidFill>
                  <a:srgbClr val="FF0000"/>
                </a:solidFill>
                <a:latin typeface="Arial" panose="020B0604020202020204" pitchFamily="34" charset="0"/>
              </a:rPr>
              <a:t>Giấy chứng nhận hoàn thành do Hội đồng Đội Trung ương ban hành, thống nhất quản lý trong cả nước, gồm 04 loại:</a:t>
            </a:r>
          </a:p>
          <a:p>
            <a:pPr algn="just">
              <a:spcBef>
                <a:spcPct val="20000"/>
              </a:spcBef>
              <a:buClrTx/>
              <a:buSzTx/>
              <a:buFont typeface="Arial" panose="020B0604020202020204" pitchFamily="34" charset="0"/>
              <a:buNone/>
            </a:pPr>
            <a:r>
              <a:rPr lang="en-US" altLang="en-US" sz="2000" b="1">
                <a:solidFill>
                  <a:srgbClr val="FF0000"/>
                </a:solidFill>
                <a:latin typeface="Arial" panose="020B0604020202020204" pitchFamily="34" charset="0"/>
              </a:rPr>
              <a:t>	- Chương trình Dự bị đội viên: Cấp cho nhi đồng, thiếu niên lớp 3 sau khi đã rèn luyện, kiểm tra, công nhận hoàn thành.</a:t>
            </a:r>
          </a:p>
          <a:p>
            <a:pPr algn="just">
              <a:spcBef>
                <a:spcPct val="20000"/>
              </a:spcBef>
              <a:buClrTx/>
              <a:buSzTx/>
              <a:buFont typeface="Arial" panose="020B0604020202020204" pitchFamily="34" charset="0"/>
              <a:buNone/>
            </a:pPr>
            <a:r>
              <a:rPr lang="en-US" altLang="en-US" sz="2000" b="1">
                <a:solidFill>
                  <a:srgbClr val="FF0000"/>
                </a:solidFill>
                <a:latin typeface="Arial" panose="020B0604020202020204" pitchFamily="34" charset="0"/>
              </a:rPr>
              <a:t>	- Hạng Măng non: Cấp cho đội viên lớp 5 sau khi đã rèn luyện, kiểm tra, công nhận hoàn thành.</a:t>
            </a:r>
          </a:p>
          <a:p>
            <a:pPr algn="just">
              <a:spcBef>
                <a:spcPct val="20000"/>
              </a:spcBef>
              <a:buClrTx/>
              <a:buSzTx/>
              <a:buFont typeface="Arial" panose="020B0604020202020204" pitchFamily="34" charset="0"/>
              <a:buNone/>
            </a:pPr>
            <a:r>
              <a:rPr lang="en-US" altLang="en-US" sz="2000" b="1">
                <a:solidFill>
                  <a:srgbClr val="FF0000"/>
                </a:solidFill>
                <a:latin typeface="Arial" panose="020B0604020202020204" pitchFamily="34" charset="0"/>
              </a:rPr>
              <a:t>	- Hạng Sẵn sàng: Cấp cho đội viên lớp 7 sau khi đã rèn luyện, kiểm tra, công nhận hoàn thành.</a:t>
            </a:r>
          </a:p>
          <a:p>
            <a:pPr algn="just">
              <a:spcBef>
                <a:spcPct val="20000"/>
              </a:spcBef>
              <a:buClrTx/>
              <a:buSzTx/>
              <a:buFont typeface="Arial" panose="020B0604020202020204" pitchFamily="34" charset="0"/>
              <a:buNone/>
            </a:pPr>
            <a:r>
              <a:rPr lang="en-US" altLang="en-US" sz="2000" b="1">
                <a:solidFill>
                  <a:srgbClr val="FF0000"/>
                </a:solidFill>
                <a:latin typeface="Arial" panose="020B0604020202020204" pitchFamily="34" charset="0"/>
              </a:rPr>
              <a:t>	- Hạng Trưởng thành: Cấp cho đội viên lớp 9 sau khi đã rèn luyện, kiểm tra, công nhận hoàn thành</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par>
                                <p:cTn id="8" presetID="3" presetClass="entr" presetSubtype="1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linds(horizontal)">
                                      <p:cBhvr>
                                        <p:cTn id="10" dur="500"/>
                                        <p:tgtEl>
                                          <p:spTgt spid="5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linds(horizontal)">
                                      <p:cBhvr>
                                        <p:cTn id="13" dur="500"/>
                                        <p:tgtEl>
                                          <p:spTgt spid="4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blinds(horizontal)">
                                      <p:cBhvr>
                                        <p:cTn id="1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3" grpId="0"/>
      <p:bldP spid="54"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21"/>
          <p:cNvSpPr>
            <a:spLocks noChangeArrowheads="1"/>
          </p:cNvSpPr>
          <p:nvPr/>
        </p:nvSpPr>
        <p:spPr bwMode="gray">
          <a:xfrm rot="3419336">
            <a:off x="2319338" y="122555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eaLnBrk="1" fontAlgn="auto" hangingPunct="1">
              <a:spcBef>
                <a:spcPts val="0"/>
              </a:spcBef>
              <a:spcAft>
                <a:spcPts val="0"/>
              </a:spcAft>
              <a:defRPr/>
            </a:pPr>
            <a:endParaRPr lang="en-US">
              <a:latin typeface="+mn-lt"/>
            </a:endParaRPr>
          </a:p>
        </p:txBody>
      </p:sp>
      <p:sp>
        <p:nvSpPr>
          <p:cNvPr id="41987" name="Text Box 22"/>
          <p:cNvSpPr txBox="1">
            <a:spLocks noChangeArrowheads="1"/>
          </p:cNvSpPr>
          <p:nvPr/>
        </p:nvSpPr>
        <p:spPr bwMode="gray">
          <a:xfrm>
            <a:off x="2381829" y="12684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41988"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41989"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41990"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41999"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grpSp>
      <p:sp>
        <p:nvSpPr>
          <p:cNvPr id="41991"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41992"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Phương pháp triển khai chương trình rèn luyện đội viên</a:t>
            </a:r>
            <a:endParaRPr lang="en-US" altLang="en-US" sz="2300" b="1">
              <a:solidFill>
                <a:srgbClr val="0070C0"/>
              </a:solidFill>
              <a:latin typeface="Calibri" panose="020F0502020204030204" pitchFamily="34" charset="0"/>
            </a:endParaRPr>
          </a:p>
        </p:txBody>
      </p:sp>
      <p:sp>
        <p:nvSpPr>
          <p:cNvPr id="41993" name="Text Box 18"/>
          <p:cNvSpPr txBox="1">
            <a:spLocks noChangeArrowheads="1"/>
          </p:cNvSpPr>
          <p:nvPr/>
        </p:nvSpPr>
        <p:spPr bwMode="gray">
          <a:xfrm>
            <a:off x="3122614" y="1143001"/>
            <a:ext cx="72405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FF0000"/>
                </a:solidFill>
                <a:latin typeface="Arial" panose="020B0604020202020204" pitchFamily="34" charset="0"/>
              </a:rPr>
              <a:t>Quy trình thực hiện, kiểm tra, công nhận hoàn thành</a:t>
            </a:r>
            <a:endParaRPr lang="en-US" altLang="en-US" sz="2200">
              <a:solidFill>
                <a:srgbClr val="FF0000"/>
              </a:solidFill>
              <a:latin typeface="Calibri" panose="020F0502020204030204" pitchFamily="34" charset="0"/>
            </a:endParaRPr>
          </a:p>
        </p:txBody>
      </p:sp>
      <p:sp>
        <p:nvSpPr>
          <p:cNvPr id="41994" name="AutoShape 2"/>
          <p:cNvSpPr>
            <a:spLocks noChangeArrowheads="1"/>
          </p:cNvSpPr>
          <p:nvPr/>
        </p:nvSpPr>
        <p:spPr bwMode="gray">
          <a:xfrm>
            <a:off x="3276600" y="1676400"/>
            <a:ext cx="6553200" cy="457200"/>
          </a:xfrm>
          <a:prstGeom prst="roundRect">
            <a:avLst>
              <a:gd name="adj" fmla="val 50000"/>
            </a:avLst>
          </a:prstGeom>
          <a:solidFill>
            <a:srgbClr val="FEFEFE">
              <a:alpha val="92155"/>
            </a:srgbClr>
          </a:solidFill>
          <a:ln w="38100" algn="ctr">
            <a:solidFill>
              <a:srgbClr val="336699"/>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41995" name="Text Box 18"/>
          <p:cNvSpPr txBox="1">
            <a:spLocks noChangeArrowheads="1"/>
          </p:cNvSpPr>
          <p:nvPr/>
        </p:nvSpPr>
        <p:spPr bwMode="gray">
          <a:xfrm>
            <a:off x="3306764" y="1720850"/>
            <a:ext cx="6491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b="1">
                <a:solidFill>
                  <a:srgbClr val="FF0000"/>
                </a:solidFill>
                <a:latin typeface="Arial" panose="020B0604020202020204" pitchFamily="34" charset="0"/>
              </a:rPr>
              <a:t>Giấy chứng nhận hoàn thành chương trình dự bị đội viên</a:t>
            </a:r>
            <a:endParaRPr lang="en-US" altLang="en-US">
              <a:solidFill>
                <a:srgbClr val="FF0000"/>
              </a:solidFill>
              <a:latin typeface="Calibri" panose="020F0502020204030204" pitchFamily="34" charset="0"/>
            </a:endParaRPr>
          </a:p>
        </p:txBody>
      </p:sp>
      <p:pic>
        <p:nvPicPr>
          <p:cNvPr id="4199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5039" y="2805114"/>
            <a:ext cx="3563937"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792414"/>
            <a:ext cx="3562350"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21"/>
          <p:cNvSpPr>
            <a:spLocks noChangeArrowheads="1"/>
          </p:cNvSpPr>
          <p:nvPr/>
        </p:nvSpPr>
        <p:spPr bwMode="gray">
          <a:xfrm rot="3419336">
            <a:off x="2341563" y="145415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eaLnBrk="1" fontAlgn="auto" hangingPunct="1">
              <a:spcBef>
                <a:spcPts val="0"/>
              </a:spcBef>
              <a:spcAft>
                <a:spcPts val="0"/>
              </a:spcAft>
              <a:defRPr/>
            </a:pPr>
            <a:endParaRPr lang="en-US">
              <a:latin typeface="+mn-lt"/>
            </a:endParaRPr>
          </a:p>
        </p:txBody>
      </p:sp>
      <p:sp>
        <p:nvSpPr>
          <p:cNvPr id="43011" name="Text Box 22"/>
          <p:cNvSpPr txBox="1">
            <a:spLocks noChangeArrowheads="1"/>
          </p:cNvSpPr>
          <p:nvPr/>
        </p:nvSpPr>
        <p:spPr bwMode="gray">
          <a:xfrm>
            <a:off x="2472316" y="1447801"/>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43012"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43013"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rgbClr val="0070C0"/>
              </a:solidFill>
              <a:latin typeface="Calibri" panose="020F0502020204030204" pitchFamily="34" charset="0"/>
            </a:endParaRPr>
          </a:p>
        </p:txBody>
      </p:sp>
      <p:grpSp>
        <p:nvGrpSpPr>
          <p:cNvPr id="43014"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43023"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grpSp>
      <p:sp>
        <p:nvSpPr>
          <p:cNvPr id="43015"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43016"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Phương pháp triển khai chương trình rèn luyện đội viên</a:t>
            </a:r>
            <a:endParaRPr lang="en-US" altLang="en-US" sz="2300" b="1">
              <a:solidFill>
                <a:srgbClr val="0070C0"/>
              </a:solidFill>
              <a:latin typeface="Calibri" panose="020F0502020204030204" pitchFamily="34" charset="0"/>
            </a:endParaRPr>
          </a:p>
        </p:txBody>
      </p:sp>
      <p:sp>
        <p:nvSpPr>
          <p:cNvPr id="43017" name="Text Box 18"/>
          <p:cNvSpPr txBox="1">
            <a:spLocks noChangeArrowheads="1"/>
          </p:cNvSpPr>
          <p:nvPr/>
        </p:nvSpPr>
        <p:spPr bwMode="gray">
          <a:xfrm>
            <a:off x="3122614" y="1371601"/>
            <a:ext cx="72405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FF0000"/>
                </a:solidFill>
                <a:latin typeface="Arial" panose="020B0604020202020204" pitchFamily="34" charset="0"/>
              </a:rPr>
              <a:t>Quy trình thực hiện, kiểm tra, công nhận hoàn thành</a:t>
            </a:r>
            <a:endParaRPr lang="en-US" altLang="en-US" sz="2200">
              <a:solidFill>
                <a:srgbClr val="FF0000"/>
              </a:solidFill>
              <a:latin typeface="Calibri" panose="020F0502020204030204" pitchFamily="34" charset="0"/>
            </a:endParaRPr>
          </a:p>
        </p:txBody>
      </p:sp>
      <p:sp>
        <p:nvSpPr>
          <p:cNvPr id="43018" name="AutoShape 2"/>
          <p:cNvSpPr>
            <a:spLocks noChangeArrowheads="1"/>
          </p:cNvSpPr>
          <p:nvPr/>
        </p:nvSpPr>
        <p:spPr bwMode="gray">
          <a:xfrm>
            <a:off x="3594100" y="1955800"/>
            <a:ext cx="5854700" cy="787400"/>
          </a:xfrm>
          <a:prstGeom prst="roundRect">
            <a:avLst>
              <a:gd name="adj" fmla="val 50000"/>
            </a:avLst>
          </a:prstGeom>
          <a:solidFill>
            <a:srgbClr val="FEFEFE">
              <a:alpha val="92155"/>
            </a:srgbClr>
          </a:solidFill>
          <a:ln w="38100" algn="ctr">
            <a:solidFill>
              <a:srgbClr val="336699"/>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43019" name="Text Box 18"/>
          <p:cNvSpPr txBox="1">
            <a:spLocks noChangeArrowheads="1"/>
          </p:cNvSpPr>
          <p:nvPr/>
        </p:nvSpPr>
        <p:spPr bwMode="gray">
          <a:xfrm>
            <a:off x="3813176" y="2000251"/>
            <a:ext cx="5478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b="1">
                <a:solidFill>
                  <a:srgbClr val="FF0000"/>
                </a:solidFill>
                <a:latin typeface="Arial" panose="020B0604020202020204" pitchFamily="34" charset="0"/>
              </a:rPr>
              <a:t>Giấy chứng nhận hoàn thành</a:t>
            </a:r>
          </a:p>
          <a:p>
            <a:pPr algn="ctr">
              <a:spcBef>
                <a:spcPct val="0"/>
              </a:spcBef>
              <a:buClrTx/>
              <a:buSzTx/>
              <a:buFontTx/>
              <a:buNone/>
            </a:pPr>
            <a:r>
              <a:rPr lang="en-US" altLang="en-US" b="1">
                <a:solidFill>
                  <a:srgbClr val="FF0000"/>
                </a:solidFill>
                <a:latin typeface="Arial" panose="020B0604020202020204" pitchFamily="34" charset="0"/>
              </a:rPr>
              <a:t>chương trình rèn luyện đội viên Hạng măng non</a:t>
            </a:r>
            <a:endParaRPr lang="en-US" altLang="en-US">
              <a:solidFill>
                <a:srgbClr val="FF0000"/>
              </a:solidFill>
              <a:latin typeface="Calibri" panose="020F0502020204030204" pitchFamily="34" charset="0"/>
            </a:endParaRPr>
          </a:p>
        </p:txBody>
      </p:sp>
      <p:pic>
        <p:nvPicPr>
          <p:cNvPr id="4302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5338" y="3114676"/>
            <a:ext cx="3986212"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9525" y="3114676"/>
            <a:ext cx="39878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21"/>
          <p:cNvSpPr>
            <a:spLocks noChangeArrowheads="1"/>
          </p:cNvSpPr>
          <p:nvPr/>
        </p:nvSpPr>
        <p:spPr bwMode="gray">
          <a:xfrm rot="3419336">
            <a:off x="2319338" y="158115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eaLnBrk="1" fontAlgn="auto" hangingPunct="1">
              <a:spcBef>
                <a:spcPts val="0"/>
              </a:spcBef>
              <a:spcAft>
                <a:spcPts val="0"/>
              </a:spcAft>
              <a:defRPr/>
            </a:pPr>
            <a:endParaRPr lang="en-US">
              <a:latin typeface="+mn-lt"/>
            </a:endParaRPr>
          </a:p>
        </p:txBody>
      </p:sp>
      <p:sp>
        <p:nvSpPr>
          <p:cNvPr id="44035" name="Text Box 22"/>
          <p:cNvSpPr txBox="1">
            <a:spLocks noChangeArrowheads="1"/>
          </p:cNvSpPr>
          <p:nvPr/>
        </p:nvSpPr>
        <p:spPr bwMode="gray">
          <a:xfrm>
            <a:off x="2381829" y="16240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44036"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44037"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44038"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44047"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grpSp>
      <p:sp>
        <p:nvSpPr>
          <p:cNvPr id="44039"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44040"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Phương pháp triển khai chương trình rèn luyện đội viên</a:t>
            </a:r>
            <a:endParaRPr lang="en-US" altLang="en-US" sz="2300" b="1">
              <a:solidFill>
                <a:srgbClr val="0070C0"/>
              </a:solidFill>
              <a:latin typeface="Calibri" panose="020F0502020204030204" pitchFamily="34" charset="0"/>
            </a:endParaRPr>
          </a:p>
        </p:txBody>
      </p:sp>
      <p:sp>
        <p:nvSpPr>
          <p:cNvPr id="44041" name="Text Box 18"/>
          <p:cNvSpPr txBox="1">
            <a:spLocks noChangeArrowheads="1"/>
          </p:cNvSpPr>
          <p:nvPr/>
        </p:nvSpPr>
        <p:spPr bwMode="gray">
          <a:xfrm>
            <a:off x="3122614" y="1498601"/>
            <a:ext cx="72405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FF0000"/>
                </a:solidFill>
                <a:latin typeface="Arial" panose="020B0604020202020204" pitchFamily="34" charset="0"/>
              </a:rPr>
              <a:t>Quy trình thực hiện, kiểm tra, công nhận hoàn thành</a:t>
            </a:r>
            <a:endParaRPr lang="en-US" altLang="en-US" sz="2200">
              <a:solidFill>
                <a:srgbClr val="FF0000"/>
              </a:solidFill>
              <a:latin typeface="Calibri" panose="020F0502020204030204" pitchFamily="34" charset="0"/>
            </a:endParaRPr>
          </a:p>
        </p:txBody>
      </p:sp>
      <p:sp>
        <p:nvSpPr>
          <p:cNvPr id="44042" name="AutoShape 2"/>
          <p:cNvSpPr>
            <a:spLocks noChangeArrowheads="1"/>
          </p:cNvSpPr>
          <p:nvPr/>
        </p:nvSpPr>
        <p:spPr bwMode="gray">
          <a:xfrm>
            <a:off x="3594100" y="2032000"/>
            <a:ext cx="5854700" cy="787400"/>
          </a:xfrm>
          <a:prstGeom prst="roundRect">
            <a:avLst>
              <a:gd name="adj" fmla="val 50000"/>
            </a:avLst>
          </a:prstGeom>
          <a:solidFill>
            <a:srgbClr val="FEFEFE">
              <a:alpha val="92155"/>
            </a:srgbClr>
          </a:solidFill>
          <a:ln w="38100" algn="ctr">
            <a:solidFill>
              <a:srgbClr val="336699"/>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44043" name="Text Box 18"/>
          <p:cNvSpPr txBox="1">
            <a:spLocks noChangeArrowheads="1"/>
          </p:cNvSpPr>
          <p:nvPr/>
        </p:nvSpPr>
        <p:spPr bwMode="gray">
          <a:xfrm>
            <a:off x="3865564" y="2076451"/>
            <a:ext cx="5375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b="1">
                <a:solidFill>
                  <a:srgbClr val="FF0000"/>
                </a:solidFill>
                <a:latin typeface="Arial" panose="020B0604020202020204" pitchFamily="34" charset="0"/>
              </a:rPr>
              <a:t>Giấy chứng nhận hoàn thành</a:t>
            </a:r>
          </a:p>
          <a:p>
            <a:pPr algn="ctr">
              <a:spcBef>
                <a:spcPct val="0"/>
              </a:spcBef>
              <a:buClrTx/>
              <a:buSzTx/>
              <a:buFontTx/>
              <a:buNone/>
            </a:pPr>
            <a:r>
              <a:rPr lang="en-US" altLang="en-US" b="1">
                <a:solidFill>
                  <a:srgbClr val="FF0000"/>
                </a:solidFill>
                <a:latin typeface="Arial" panose="020B0604020202020204" pitchFamily="34" charset="0"/>
              </a:rPr>
              <a:t>chương trình rèn luyện đội viên Hạng sẵn sàng</a:t>
            </a:r>
            <a:endParaRPr lang="en-US" altLang="en-US">
              <a:solidFill>
                <a:srgbClr val="FF0000"/>
              </a:solidFill>
              <a:latin typeface="Calibri" panose="020F0502020204030204" pitchFamily="34" charset="0"/>
            </a:endParaRPr>
          </a:p>
        </p:txBody>
      </p:sp>
      <p:pic>
        <p:nvPicPr>
          <p:cNvPr id="4404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3322639"/>
            <a:ext cx="38544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0150" y="3360738"/>
            <a:ext cx="385445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21"/>
          <p:cNvSpPr>
            <a:spLocks noChangeArrowheads="1"/>
          </p:cNvSpPr>
          <p:nvPr/>
        </p:nvSpPr>
        <p:spPr bwMode="gray">
          <a:xfrm rot="3419336">
            <a:off x="2319338" y="175895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eaLnBrk="1" fontAlgn="auto" hangingPunct="1">
              <a:spcBef>
                <a:spcPts val="0"/>
              </a:spcBef>
              <a:spcAft>
                <a:spcPts val="0"/>
              </a:spcAft>
              <a:defRPr/>
            </a:pPr>
            <a:endParaRPr lang="en-US">
              <a:latin typeface="+mn-lt"/>
            </a:endParaRPr>
          </a:p>
        </p:txBody>
      </p:sp>
      <p:sp>
        <p:nvSpPr>
          <p:cNvPr id="45059" name="Text Box 22"/>
          <p:cNvSpPr txBox="1">
            <a:spLocks noChangeArrowheads="1"/>
          </p:cNvSpPr>
          <p:nvPr/>
        </p:nvSpPr>
        <p:spPr bwMode="gray">
          <a:xfrm>
            <a:off x="2381829" y="18018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45060"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45061"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45062"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45071"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grpSp>
      <p:sp>
        <p:nvSpPr>
          <p:cNvPr id="45063"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45064"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Phương pháp triển khai chương trình rèn luyện đội viên</a:t>
            </a:r>
            <a:endParaRPr lang="en-US" altLang="en-US" sz="2300" b="1">
              <a:solidFill>
                <a:srgbClr val="0070C0"/>
              </a:solidFill>
              <a:latin typeface="Calibri" panose="020F0502020204030204" pitchFamily="34" charset="0"/>
            </a:endParaRPr>
          </a:p>
        </p:txBody>
      </p:sp>
      <p:sp>
        <p:nvSpPr>
          <p:cNvPr id="45065" name="Text Box 18"/>
          <p:cNvSpPr txBox="1">
            <a:spLocks noChangeArrowheads="1"/>
          </p:cNvSpPr>
          <p:nvPr/>
        </p:nvSpPr>
        <p:spPr bwMode="gray">
          <a:xfrm>
            <a:off x="3122614" y="1676401"/>
            <a:ext cx="72405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FF0000"/>
                </a:solidFill>
                <a:latin typeface="Arial" panose="020B0604020202020204" pitchFamily="34" charset="0"/>
              </a:rPr>
              <a:t>Quy trình thực hiện, kiểm tra, công nhận hoàn thành</a:t>
            </a:r>
            <a:endParaRPr lang="en-US" altLang="en-US" sz="2200">
              <a:solidFill>
                <a:srgbClr val="FF0000"/>
              </a:solidFill>
              <a:latin typeface="Calibri" panose="020F0502020204030204" pitchFamily="34" charset="0"/>
            </a:endParaRPr>
          </a:p>
        </p:txBody>
      </p:sp>
      <p:sp>
        <p:nvSpPr>
          <p:cNvPr id="45066" name="AutoShape 2"/>
          <p:cNvSpPr>
            <a:spLocks noChangeArrowheads="1"/>
          </p:cNvSpPr>
          <p:nvPr/>
        </p:nvSpPr>
        <p:spPr bwMode="gray">
          <a:xfrm>
            <a:off x="3594100" y="2209800"/>
            <a:ext cx="5854700" cy="787400"/>
          </a:xfrm>
          <a:prstGeom prst="roundRect">
            <a:avLst>
              <a:gd name="adj" fmla="val 50000"/>
            </a:avLst>
          </a:prstGeom>
          <a:solidFill>
            <a:srgbClr val="FEFEFE">
              <a:alpha val="92155"/>
            </a:srgbClr>
          </a:solidFill>
          <a:ln w="38100" algn="ctr">
            <a:solidFill>
              <a:srgbClr val="336699"/>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45067" name="Text Box 18"/>
          <p:cNvSpPr txBox="1">
            <a:spLocks noChangeArrowheads="1"/>
          </p:cNvSpPr>
          <p:nvPr/>
        </p:nvSpPr>
        <p:spPr bwMode="gray">
          <a:xfrm>
            <a:off x="3629026" y="2254251"/>
            <a:ext cx="5846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b="1">
                <a:solidFill>
                  <a:srgbClr val="FF0000"/>
                </a:solidFill>
                <a:latin typeface="Arial" panose="020B0604020202020204" pitchFamily="34" charset="0"/>
              </a:rPr>
              <a:t>Giấy chứng nhận hoàn thành</a:t>
            </a:r>
          </a:p>
          <a:p>
            <a:pPr algn="ctr">
              <a:spcBef>
                <a:spcPct val="0"/>
              </a:spcBef>
              <a:buClrTx/>
              <a:buSzTx/>
              <a:buFontTx/>
              <a:buNone/>
            </a:pPr>
            <a:r>
              <a:rPr lang="en-US" altLang="en-US" b="1">
                <a:solidFill>
                  <a:srgbClr val="FF0000"/>
                </a:solidFill>
                <a:latin typeface="Arial" panose="020B0604020202020204" pitchFamily="34" charset="0"/>
              </a:rPr>
              <a:t>chương trình rèn luyện đội viên Hạng trưởng thành</a:t>
            </a:r>
            <a:endParaRPr lang="en-US" altLang="en-US">
              <a:solidFill>
                <a:srgbClr val="FF0000"/>
              </a:solidFill>
              <a:latin typeface="Calibri" panose="020F0502020204030204" pitchFamily="34" charset="0"/>
            </a:endParaRPr>
          </a:p>
        </p:txBody>
      </p:sp>
      <p:pic>
        <p:nvPicPr>
          <p:cNvPr id="4506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51575" y="3367088"/>
            <a:ext cx="36258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3367089"/>
            <a:ext cx="3625850" cy="257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MasterSp="0">
  <p:cSld>
    <p:bg>
      <p:bgPr>
        <a:pattFill prst="pct30">
          <a:fgClr>
            <a:srgbClr val="FFC000"/>
          </a:fgClr>
          <a:bgClr>
            <a:schemeClr val="bg1"/>
          </a:bgClr>
        </a:pattFill>
        <a:effectLst/>
      </p:bgPr>
    </p:bg>
    <p:spTree>
      <p:nvGrpSpPr>
        <p:cNvPr id="1" name=""/>
        <p:cNvGrpSpPr/>
        <p:nvPr/>
      </p:nvGrpSpPr>
      <p:grpSpPr>
        <a:xfrm>
          <a:off x="0" y="0"/>
          <a:ext cx="0" cy="0"/>
          <a:chOff x="0" y="0"/>
          <a:chExt cx="0" cy="0"/>
        </a:xfrm>
      </p:grpSpPr>
      <p:sp>
        <p:nvSpPr>
          <p:cNvPr id="5129" name="Text Box 22"/>
          <p:cNvSpPr txBox="1">
            <a:spLocks noChangeArrowheads="1"/>
          </p:cNvSpPr>
          <p:nvPr/>
        </p:nvSpPr>
        <p:spPr bwMode="gray">
          <a:xfrm>
            <a:off x="2376489" y="2944813"/>
            <a:ext cx="35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9219"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9220"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9221"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9270"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9222"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1</a:t>
            </a:r>
          </a:p>
        </p:txBody>
      </p:sp>
      <p:sp>
        <p:nvSpPr>
          <p:cNvPr id="9223" name="Rectangle 74"/>
          <p:cNvSpPr>
            <a:spLocks noChangeArrowheads="1"/>
          </p:cNvSpPr>
          <p:nvPr/>
        </p:nvSpPr>
        <p:spPr bwMode="auto">
          <a:xfrm>
            <a:off x="1905000" y="558801"/>
            <a:ext cx="853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200" b="1">
                <a:solidFill>
                  <a:srgbClr val="0070C0"/>
                </a:solidFill>
                <a:latin typeface="Arial" panose="020B0604020202020204" pitchFamily="34" charset="0"/>
              </a:rPr>
              <a:t>Sự cần thiết phải triển khai chương trình rèn luyện đội viên</a:t>
            </a:r>
            <a:endParaRPr lang="en-US" altLang="en-US" sz="2200" b="1">
              <a:solidFill>
                <a:srgbClr val="0070C0"/>
              </a:solidFill>
              <a:latin typeface="Calibri" panose="020F0502020204030204" pitchFamily="34" charset="0"/>
            </a:endParaRPr>
          </a:p>
        </p:txBody>
      </p:sp>
      <p:grpSp>
        <p:nvGrpSpPr>
          <p:cNvPr id="9224" name="Group 31"/>
          <p:cNvGrpSpPr>
            <a:grpSpLocks/>
          </p:cNvGrpSpPr>
          <p:nvPr/>
        </p:nvGrpSpPr>
        <p:grpSpPr bwMode="auto">
          <a:xfrm flipH="1">
            <a:off x="9351964" y="1846263"/>
            <a:ext cx="782637" cy="495300"/>
            <a:chOff x="1714500" y="3094038"/>
            <a:chExt cx="1047750" cy="551111"/>
          </a:xfrm>
        </p:grpSpPr>
        <p:sp>
          <p:nvSpPr>
            <p:cNvPr id="26" name="Freeform 25"/>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02ACE7">
                    <a:lumMod val="95000"/>
                    <a:lumOff val="5000"/>
                  </a:srgbClr>
                </a:gs>
                <a:gs pos="21000">
                  <a:srgbClr val="02ACE7">
                    <a:lumMod val="86000"/>
                  </a:srgbClr>
                </a:gs>
                <a:gs pos="52000">
                  <a:srgbClr val="02ACE7">
                    <a:lumMod val="90000"/>
                  </a:srgbClr>
                </a:gs>
                <a:gs pos="100000">
                  <a:srgbClr val="02ACE7">
                    <a:lumMod val="77000"/>
                  </a:srgbClr>
                </a:gs>
                <a:gs pos="86000">
                  <a:srgbClr val="02ACE7">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Freeform 26"/>
            <p:cNvSpPr/>
            <p:nvPr/>
          </p:nvSpPr>
          <p:spPr>
            <a:xfrm>
              <a:off x="1816512" y="3154095"/>
              <a:ext cx="918110" cy="43629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90E1F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9225" name="Group 13"/>
          <p:cNvGrpSpPr>
            <a:grpSpLocks/>
          </p:cNvGrpSpPr>
          <p:nvPr/>
        </p:nvGrpSpPr>
        <p:grpSpPr bwMode="auto">
          <a:xfrm>
            <a:off x="2447925" y="1600200"/>
            <a:ext cx="6904038" cy="1239838"/>
            <a:chOff x="2530645" y="3933371"/>
            <a:chExt cx="4651820" cy="1238901"/>
          </a:xfrm>
        </p:grpSpPr>
        <p:pic>
          <p:nvPicPr>
            <p:cNvPr id="9263" name="Picture 4" descr="C:\Users\dell\Desktop\Icon sale page\Icon tĩnh\200wide.jpg"/>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64" name="Group 15"/>
            <p:cNvGrpSpPr>
              <a:grpSpLocks/>
            </p:cNvGrpSpPr>
            <p:nvPr/>
          </p:nvGrpSpPr>
          <p:grpSpPr bwMode="auto">
            <a:xfrm>
              <a:off x="2530645" y="3933371"/>
              <a:ext cx="4651820" cy="1011238"/>
              <a:chOff x="2671148" y="1311915"/>
              <a:chExt cx="3938587" cy="1011238"/>
            </a:xfrm>
          </p:grpSpPr>
          <p:pic>
            <p:nvPicPr>
              <p:cNvPr id="926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ounded Rectangle 34"/>
              <p:cNvSpPr/>
              <p:nvPr/>
            </p:nvSpPr>
            <p:spPr>
              <a:xfrm>
                <a:off x="2762617" y="1386472"/>
                <a:ext cx="3777384" cy="861360"/>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grpSp>
        <p:nvGrpSpPr>
          <p:cNvPr id="9226" name="Group 43"/>
          <p:cNvGrpSpPr>
            <a:grpSpLocks/>
          </p:cNvGrpSpPr>
          <p:nvPr/>
        </p:nvGrpSpPr>
        <p:grpSpPr bwMode="auto">
          <a:xfrm>
            <a:off x="2309814" y="1762126"/>
            <a:ext cx="1195387" cy="663575"/>
            <a:chOff x="2452688" y="2863775"/>
            <a:chExt cx="1819275" cy="662858"/>
          </a:xfrm>
        </p:grpSpPr>
        <p:sp>
          <p:nvSpPr>
            <p:cNvPr id="37" name="Freeform 36"/>
            <p:cNvSpPr/>
            <p:nvPr/>
          </p:nvSpPr>
          <p:spPr>
            <a:xfrm>
              <a:off x="2452688" y="2863775"/>
              <a:ext cx="1819275" cy="583569"/>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02ACE7">
                    <a:lumMod val="95000"/>
                  </a:srgbClr>
                </a:gs>
                <a:gs pos="0">
                  <a:srgbClr val="02ACE7">
                    <a:lumMod val="80000"/>
                    <a:lumOff val="20000"/>
                  </a:srgbClr>
                </a:gs>
                <a:gs pos="50000">
                  <a:srgbClr val="02ACE7">
                    <a:lumMod val="84000"/>
                  </a:srgbClr>
                </a:gs>
                <a:gs pos="60000">
                  <a:srgbClr val="02ACE7"/>
                </a:gs>
                <a:gs pos="100000">
                  <a:srgbClr val="02ACE7">
                    <a:lumMod val="79000"/>
                  </a:srgbClr>
                </a:gs>
                <a:gs pos="84000">
                  <a:srgbClr val="02ACE7">
                    <a:lumMod val="50000"/>
                    <a:lumOff val="50000"/>
                  </a:srgbClr>
                </a:gs>
                <a:gs pos="80000">
                  <a:srgbClr val="02ACE7">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8" name="Freeform 37"/>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01749D"/>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39" name="Rectangle 38"/>
          <p:cNvSpPr/>
          <p:nvPr/>
        </p:nvSpPr>
        <p:spPr>
          <a:xfrm>
            <a:off x="2331254" y="1815545"/>
            <a:ext cx="1073457" cy="369332"/>
          </a:xfrm>
          <a:prstGeom prst="rect">
            <a:avLst/>
          </a:prstGeom>
        </p:spPr>
        <p:txBody>
          <a:bodyPr anchor="ctr">
            <a:spAutoFit/>
          </a:bodyPr>
          <a:lstStyle/>
          <a:p>
            <a:pPr algn="ctr" eaLnBrk="1" fontAlgn="auto" hangingPunct="1">
              <a:spcBef>
                <a:spcPts val="0"/>
              </a:spcBef>
              <a:spcAft>
                <a:spcPts val="0"/>
              </a:spcAft>
              <a:defRPr/>
            </a:pPr>
            <a:r>
              <a:rPr lang="en-US" b="1" kern="0" dirty="0">
                <a:solidFill>
                  <a:schemeClr val="bg1"/>
                </a:solidFill>
                <a:effectLst>
                  <a:glow rad="127000">
                    <a:srgbClr val="015775">
                      <a:alpha val="80000"/>
                    </a:srgbClr>
                  </a:glow>
                </a:effectLst>
              </a:rPr>
              <a:t>1</a:t>
            </a:r>
          </a:p>
        </p:txBody>
      </p:sp>
      <p:sp>
        <p:nvSpPr>
          <p:cNvPr id="9228" name="Rectangle 20"/>
          <p:cNvSpPr>
            <a:spLocks noChangeArrowheads="1"/>
          </p:cNvSpPr>
          <p:nvPr/>
        </p:nvSpPr>
        <p:spPr bwMode="auto">
          <a:xfrm>
            <a:off x="3632201" y="1860551"/>
            <a:ext cx="55975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600" b="1">
                <a:solidFill>
                  <a:srgbClr val="FF0000"/>
                </a:solidFill>
                <a:latin typeface="Calibri" panose="020F0502020204030204" pitchFamily="34" charset="0"/>
                <a:cs typeface="Calibri" panose="020F0502020204030204" pitchFamily="34" charset="0"/>
              </a:rPr>
              <a:t>Chương trình rèn luyện đội viên là gì?</a:t>
            </a:r>
            <a:endParaRPr lang="en-US" altLang="en-US" sz="2600">
              <a:solidFill>
                <a:srgbClr val="FF0000"/>
              </a:solidFill>
              <a:latin typeface="Calibri" panose="020F0502020204030204" pitchFamily="34" charset="0"/>
              <a:cs typeface="Calibri" panose="020F0502020204030204" pitchFamily="34" charset="0"/>
            </a:endParaRPr>
          </a:p>
        </p:txBody>
      </p:sp>
      <p:grpSp>
        <p:nvGrpSpPr>
          <p:cNvPr id="9229" name="Group 13"/>
          <p:cNvGrpSpPr>
            <a:grpSpLocks/>
          </p:cNvGrpSpPr>
          <p:nvPr/>
        </p:nvGrpSpPr>
        <p:grpSpPr bwMode="auto">
          <a:xfrm>
            <a:off x="2424114" y="3179764"/>
            <a:ext cx="6904037" cy="1239837"/>
            <a:chOff x="2530645" y="3933371"/>
            <a:chExt cx="4651820" cy="1238901"/>
          </a:xfrm>
        </p:grpSpPr>
        <p:pic>
          <p:nvPicPr>
            <p:cNvPr id="9255" name="Picture 4" descr="C:\Users\dell\Desktop\Icon sale page\Icon tĩnh\200wide.jpg"/>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56" name="Group 15"/>
            <p:cNvGrpSpPr>
              <a:grpSpLocks/>
            </p:cNvGrpSpPr>
            <p:nvPr/>
          </p:nvGrpSpPr>
          <p:grpSpPr bwMode="auto">
            <a:xfrm>
              <a:off x="2530645" y="3933371"/>
              <a:ext cx="4651820" cy="1011238"/>
              <a:chOff x="2671148" y="1311915"/>
              <a:chExt cx="3938587" cy="1011238"/>
            </a:xfrm>
          </p:grpSpPr>
          <p:pic>
            <p:nvPicPr>
              <p:cNvPr id="925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Rounded Rectangle 47"/>
              <p:cNvSpPr/>
              <p:nvPr/>
            </p:nvSpPr>
            <p:spPr>
              <a:xfrm>
                <a:off x="2762616" y="1386471"/>
                <a:ext cx="3777385" cy="861362"/>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grpSp>
        <p:nvGrpSpPr>
          <p:cNvPr id="9230" name="Group 31"/>
          <p:cNvGrpSpPr>
            <a:grpSpLocks/>
          </p:cNvGrpSpPr>
          <p:nvPr/>
        </p:nvGrpSpPr>
        <p:grpSpPr bwMode="auto">
          <a:xfrm flipH="1">
            <a:off x="9328150" y="3425825"/>
            <a:ext cx="782638" cy="495300"/>
            <a:chOff x="1714500" y="3094038"/>
            <a:chExt cx="1047750" cy="551111"/>
          </a:xfrm>
        </p:grpSpPr>
        <p:sp>
          <p:nvSpPr>
            <p:cNvPr id="42" name="Freeform 41"/>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02ACE7">
                    <a:lumMod val="95000"/>
                    <a:lumOff val="5000"/>
                  </a:srgbClr>
                </a:gs>
                <a:gs pos="21000">
                  <a:srgbClr val="02ACE7">
                    <a:lumMod val="86000"/>
                  </a:srgbClr>
                </a:gs>
                <a:gs pos="52000">
                  <a:srgbClr val="02ACE7">
                    <a:lumMod val="90000"/>
                  </a:srgbClr>
                </a:gs>
                <a:gs pos="100000">
                  <a:srgbClr val="02ACE7">
                    <a:lumMod val="77000"/>
                  </a:srgbClr>
                </a:gs>
                <a:gs pos="86000">
                  <a:srgbClr val="02ACE7">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 name="Freeform 42"/>
            <p:cNvSpPr/>
            <p:nvPr/>
          </p:nvSpPr>
          <p:spPr>
            <a:xfrm>
              <a:off x="1816512" y="3154095"/>
              <a:ext cx="918109" cy="43629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90E1F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9231" name="Group 43"/>
          <p:cNvGrpSpPr>
            <a:grpSpLocks/>
          </p:cNvGrpSpPr>
          <p:nvPr/>
        </p:nvGrpSpPr>
        <p:grpSpPr bwMode="auto">
          <a:xfrm>
            <a:off x="2286000" y="3341689"/>
            <a:ext cx="1195388" cy="663575"/>
            <a:chOff x="2452688" y="2863775"/>
            <a:chExt cx="1819275" cy="662858"/>
          </a:xfrm>
        </p:grpSpPr>
        <p:sp>
          <p:nvSpPr>
            <p:cNvPr id="50" name="Freeform 49"/>
            <p:cNvSpPr/>
            <p:nvPr/>
          </p:nvSpPr>
          <p:spPr>
            <a:xfrm>
              <a:off x="2452688" y="2863775"/>
              <a:ext cx="1819275" cy="583569"/>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02ACE7">
                    <a:lumMod val="95000"/>
                  </a:srgbClr>
                </a:gs>
                <a:gs pos="0">
                  <a:srgbClr val="02ACE7">
                    <a:lumMod val="80000"/>
                    <a:lumOff val="20000"/>
                  </a:srgbClr>
                </a:gs>
                <a:gs pos="50000">
                  <a:srgbClr val="02ACE7">
                    <a:lumMod val="84000"/>
                  </a:srgbClr>
                </a:gs>
                <a:gs pos="60000">
                  <a:srgbClr val="02ACE7"/>
                </a:gs>
                <a:gs pos="100000">
                  <a:srgbClr val="02ACE7">
                    <a:lumMod val="79000"/>
                  </a:srgbClr>
                </a:gs>
                <a:gs pos="84000">
                  <a:srgbClr val="02ACE7">
                    <a:lumMod val="50000"/>
                    <a:lumOff val="50000"/>
                  </a:srgbClr>
                </a:gs>
                <a:gs pos="80000">
                  <a:srgbClr val="02ACE7">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 name="Freeform 50"/>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01749D"/>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52" name="Rectangle 51"/>
          <p:cNvSpPr/>
          <p:nvPr/>
        </p:nvSpPr>
        <p:spPr>
          <a:xfrm>
            <a:off x="2306964" y="3395108"/>
            <a:ext cx="1073457" cy="369332"/>
          </a:xfrm>
          <a:prstGeom prst="rect">
            <a:avLst/>
          </a:prstGeom>
        </p:spPr>
        <p:txBody>
          <a:bodyPr anchor="ctr">
            <a:spAutoFit/>
          </a:bodyPr>
          <a:lstStyle/>
          <a:p>
            <a:pPr algn="ctr" eaLnBrk="1" fontAlgn="auto" hangingPunct="1">
              <a:spcBef>
                <a:spcPts val="0"/>
              </a:spcBef>
              <a:spcAft>
                <a:spcPts val="0"/>
              </a:spcAft>
              <a:defRPr/>
            </a:pPr>
            <a:r>
              <a:rPr lang="en-US" b="1" kern="0" dirty="0">
                <a:solidFill>
                  <a:schemeClr val="bg1"/>
                </a:solidFill>
                <a:effectLst>
                  <a:glow rad="127000">
                    <a:srgbClr val="015775">
                      <a:alpha val="80000"/>
                    </a:srgbClr>
                  </a:glow>
                </a:effectLst>
              </a:rPr>
              <a:t>2</a:t>
            </a:r>
          </a:p>
        </p:txBody>
      </p:sp>
      <p:sp>
        <p:nvSpPr>
          <p:cNvPr id="9233" name="Rectangle 20"/>
          <p:cNvSpPr>
            <a:spLocks noChangeArrowheads="1"/>
          </p:cNvSpPr>
          <p:nvPr/>
        </p:nvSpPr>
        <p:spPr bwMode="auto">
          <a:xfrm>
            <a:off x="3581401" y="3228976"/>
            <a:ext cx="55975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600" b="1">
                <a:solidFill>
                  <a:srgbClr val="FF0000"/>
                </a:solidFill>
                <a:latin typeface="Calibri" panose="020F0502020204030204" pitchFamily="34" charset="0"/>
                <a:cs typeface="Calibri" panose="020F0502020204030204" pitchFamily="34" charset="0"/>
              </a:rPr>
              <a:t>Mục đích, ý nghĩa, yêu cầu của chương trình rèn luyện đội viên</a:t>
            </a:r>
            <a:endParaRPr lang="en-US" altLang="en-US" sz="2600">
              <a:solidFill>
                <a:srgbClr val="FF0000"/>
              </a:solidFill>
              <a:latin typeface="Calibri" panose="020F0502020204030204" pitchFamily="34" charset="0"/>
              <a:cs typeface="Calibri" panose="020F0502020204030204" pitchFamily="34" charset="0"/>
            </a:endParaRPr>
          </a:p>
        </p:txBody>
      </p:sp>
      <p:grpSp>
        <p:nvGrpSpPr>
          <p:cNvPr id="9234" name="Group 13"/>
          <p:cNvGrpSpPr>
            <a:grpSpLocks/>
          </p:cNvGrpSpPr>
          <p:nvPr/>
        </p:nvGrpSpPr>
        <p:grpSpPr bwMode="auto">
          <a:xfrm>
            <a:off x="2447925" y="4703764"/>
            <a:ext cx="6904038" cy="1239837"/>
            <a:chOff x="2530645" y="3933371"/>
            <a:chExt cx="4651820" cy="1238901"/>
          </a:xfrm>
        </p:grpSpPr>
        <p:pic>
          <p:nvPicPr>
            <p:cNvPr id="9245" name="Picture 4" descr="C:\Users\dell\Desktop\Icon sale page\Icon tĩnh\200wide.jpg"/>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46" name="Group 15"/>
            <p:cNvGrpSpPr>
              <a:grpSpLocks/>
            </p:cNvGrpSpPr>
            <p:nvPr/>
          </p:nvGrpSpPr>
          <p:grpSpPr bwMode="auto">
            <a:xfrm>
              <a:off x="2530645" y="3933371"/>
              <a:ext cx="4651820" cy="1011238"/>
              <a:chOff x="2671148" y="1311915"/>
              <a:chExt cx="3938587" cy="1011238"/>
            </a:xfrm>
          </p:grpSpPr>
          <p:pic>
            <p:nvPicPr>
              <p:cNvPr id="92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Rounded Rectangle 57"/>
              <p:cNvSpPr/>
              <p:nvPr/>
            </p:nvSpPr>
            <p:spPr>
              <a:xfrm>
                <a:off x="2762617" y="1386471"/>
                <a:ext cx="3777384" cy="861362"/>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grpSp>
        <p:nvGrpSpPr>
          <p:cNvPr id="9235" name="Group 31"/>
          <p:cNvGrpSpPr>
            <a:grpSpLocks/>
          </p:cNvGrpSpPr>
          <p:nvPr/>
        </p:nvGrpSpPr>
        <p:grpSpPr bwMode="auto">
          <a:xfrm flipH="1">
            <a:off x="9351964" y="4949825"/>
            <a:ext cx="782637" cy="495300"/>
            <a:chOff x="1714500" y="3094038"/>
            <a:chExt cx="1047750" cy="551111"/>
          </a:xfrm>
        </p:grpSpPr>
        <p:sp>
          <p:nvSpPr>
            <p:cNvPr id="60" name="Freeform 59"/>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02ACE7">
                    <a:lumMod val="95000"/>
                    <a:lumOff val="5000"/>
                  </a:srgbClr>
                </a:gs>
                <a:gs pos="21000">
                  <a:srgbClr val="02ACE7">
                    <a:lumMod val="86000"/>
                  </a:srgbClr>
                </a:gs>
                <a:gs pos="52000">
                  <a:srgbClr val="02ACE7">
                    <a:lumMod val="90000"/>
                  </a:srgbClr>
                </a:gs>
                <a:gs pos="100000">
                  <a:srgbClr val="02ACE7">
                    <a:lumMod val="77000"/>
                  </a:srgbClr>
                </a:gs>
                <a:gs pos="86000">
                  <a:srgbClr val="02ACE7">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1" name="Freeform 60"/>
            <p:cNvSpPr/>
            <p:nvPr/>
          </p:nvSpPr>
          <p:spPr>
            <a:xfrm>
              <a:off x="1816512" y="3154095"/>
              <a:ext cx="918110" cy="43629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90E1F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9236" name="Group 43"/>
          <p:cNvGrpSpPr>
            <a:grpSpLocks/>
          </p:cNvGrpSpPr>
          <p:nvPr/>
        </p:nvGrpSpPr>
        <p:grpSpPr bwMode="auto">
          <a:xfrm>
            <a:off x="2309814" y="4865689"/>
            <a:ext cx="1195387" cy="663575"/>
            <a:chOff x="2452688" y="2863775"/>
            <a:chExt cx="1819275" cy="662858"/>
          </a:xfrm>
        </p:grpSpPr>
        <p:sp>
          <p:nvSpPr>
            <p:cNvPr id="63" name="Freeform 62"/>
            <p:cNvSpPr/>
            <p:nvPr/>
          </p:nvSpPr>
          <p:spPr>
            <a:xfrm>
              <a:off x="2452688" y="2863775"/>
              <a:ext cx="1819275" cy="583569"/>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02ACE7">
                    <a:lumMod val="95000"/>
                  </a:srgbClr>
                </a:gs>
                <a:gs pos="0">
                  <a:srgbClr val="02ACE7">
                    <a:lumMod val="80000"/>
                    <a:lumOff val="20000"/>
                  </a:srgbClr>
                </a:gs>
                <a:gs pos="50000">
                  <a:srgbClr val="02ACE7">
                    <a:lumMod val="84000"/>
                  </a:srgbClr>
                </a:gs>
                <a:gs pos="60000">
                  <a:srgbClr val="02ACE7"/>
                </a:gs>
                <a:gs pos="100000">
                  <a:srgbClr val="02ACE7">
                    <a:lumMod val="79000"/>
                  </a:srgbClr>
                </a:gs>
                <a:gs pos="84000">
                  <a:srgbClr val="02ACE7">
                    <a:lumMod val="50000"/>
                    <a:lumOff val="50000"/>
                  </a:srgbClr>
                </a:gs>
                <a:gs pos="80000">
                  <a:srgbClr val="02ACE7">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4" name="Freeform 63"/>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01749D"/>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65" name="Rectangle 64"/>
          <p:cNvSpPr/>
          <p:nvPr/>
        </p:nvSpPr>
        <p:spPr>
          <a:xfrm>
            <a:off x="2331254" y="4919108"/>
            <a:ext cx="1073457" cy="369332"/>
          </a:xfrm>
          <a:prstGeom prst="rect">
            <a:avLst/>
          </a:prstGeom>
        </p:spPr>
        <p:txBody>
          <a:bodyPr anchor="ctr">
            <a:spAutoFit/>
          </a:bodyPr>
          <a:lstStyle/>
          <a:p>
            <a:pPr algn="ctr" eaLnBrk="1" fontAlgn="auto" hangingPunct="1">
              <a:spcBef>
                <a:spcPts val="0"/>
              </a:spcBef>
              <a:spcAft>
                <a:spcPts val="0"/>
              </a:spcAft>
              <a:defRPr/>
            </a:pPr>
            <a:r>
              <a:rPr lang="en-US" b="1" kern="0" dirty="0">
                <a:solidFill>
                  <a:schemeClr val="bg1"/>
                </a:solidFill>
                <a:effectLst>
                  <a:glow rad="127000">
                    <a:srgbClr val="015775">
                      <a:alpha val="80000"/>
                    </a:srgbClr>
                  </a:glow>
                </a:effectLst>
              </a:rPr>
              <a:t>3</a:t>
            </a:r>
          </a:p>
        </p:txBody>
      </p:sp>
      <p:sp>
        <p:nvSpPr>
          <p:cNvPr id="9238" name="Rectangle 20"/>
          <p:cNvSpPr>
            <a:spLocks noChangeArrowheads="1"/>
          </p:cNvSpPr>
          <p:nvPr/>
        </p:nvSpPr>
        <p:spPr bwMode="auto">
          <a:xfrm>
            <a:off x="3505200" y="4752976"/>
            <a:ext cx="57673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600" b="1">
                <a:solidFill>
                  <a:srgbClr val="FF0000"/>
                </a:solidFill>
                <a:latin typeface="Calibri" panose="020F0502020204030204" pitchFamily="34" charset="0"/>
                <a:cs typeface="Calibri" panose="020F0502020204030204" pitchFamily="34" charset="0"/>
              </a:rPr>
              <a:t>Mối quan hệ giữa chương trình rèn luyện đội viên với chương trình giáo dục</a:t>
            </a:r>
            <a:endParaRPr lang="en-US" altLang="en-US" sz="2600">
              <a:solidFill>
                <a:srgbClr val="FF0000"/>
              </a:solidFill>
              <a:latin typeface="Calibri" panose="020F0502020204030204" pitchFamily="34" charset="0"/>
              <a:cs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9"/>
                                        </p:tgtEl>
                                        <p:attrNameLst>
                                          <p:attrName>style.visibility</p:attrName>
                                        </p:attrNameLst>
                                      </p:cBhvr>
                                      <p:to>
                                        <p:strVal val="visible"/>
                                      </p:to>
                                    </p:set>
                                    <p:animEffect transition="in" filter="blinds(horizontal)">
                                      <p:cBhvr>
                                        <p:cTn id="7"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21"/>
          <p:cNvSpPr>
            <a:spLocks noChangeArrowheads="1"/>
          </p:cNvSpPr>
          <p:nvPr/>
        </p:nvSpPr>
        <p:spPr bwMode="gray">
          <a:xfrm rot="3419336">
            <a:off x="2319338" y="122555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eaLnBrk="1" fontAlgn="auto" hangingPunct="1">
              <a:spcBef>
                <a:spcPts val="0"/>
              </a:spcBef>
              <a:spcAft>
                <a:spcPts val="0"/>
              </a:spcAft>
              <a:defRPr/>
            </a:pPr>
            <a:endParaRPr lang="en-US">
              <a:latin typeface="+mn-lt"/>
            </a:endParaRPr>
          </a:p>
        </p:txBody>
      </p:sp>
      <p:sp>
        <p:nvSpPr>
          <p:cNvPr id="46083" name="Text Box 22"/>
          <p:cNvSpPr txBox="1">
            <a:spLocks noChangeArrowheads="1"/>
          </p:cNvSpPr>
          <p:nvPr/>
        </p:nvSpPr>
        <p:spPr bwMode="gray">
          <a:xfrm>
            <a:off x="2381829" y="12684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46084"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46085"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46086"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46099"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grpSp>
      <p:sp>
        <p:nvSpPr>
          <p:cNvPr id="46087"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46088"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Phương pháp triển khai chương trình rèn luyện đội viên</a:t>
            </a:r>
            <a:endParaRPr lang="en-US" altLang="en-US" sz="2300" b="1">
              <a:solidFill>
                <a:srgbClr val="0070C0"/>
              </a:solidFill>
              <a:latin typeface="Calibri" panose="020F0502020204030204" pitchFamily="34" charset="0"/>
            </a:endParaRPr>
          </a:p>
        </p:txBody>
      </p:sp>
      <p:sp>
        <p:nvSpPr>
          <p:cNvPr id="46089" name="Text Box 18"/>
          <p:cNvSpPr txBox="1">
            <a:spLocks noChangeArrowheads="1"/>
          </p:cNvSpPr>
          <p:nvPr/>
        </p:nvSpPr>
        <p:spPr bwMode="gray">
          <a:xfrm>
            <a:off x="3122614" y="1143001"/>
            <a:ext cx="72405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FF0000"/>
                </a:solidFill>
                <a:latin typeface="Arial" panose="020B0604020202020204" pitchFamily="34" charset="0"/>
              </a:rPr>
              <a:t>Quy trình thực hiện, kiểm tra, công nhận hoàn thành</a:t>
            </a:r>
            <a:endParaRPr lang="en-US" altLang="en-US" sz="2200">
              <a:solidFill>
                <a:srgbClr val="FF0000"/>
              </a:solidFill>
              <a:latin typeface="Calibri" panose="020F0502020204030204" pitchFamily="34" charset="0"/>
            </a:endParaRPr>
          </a:p>
        </p:txBody>
      </p:sp>
      <p:sp>
        <p:nvSpPr>
          <p:cNvPr id="46090" name="AutoShape 2"/>
          <p:cNvSpPr>
            <a:spLocks noChangeArrowheads="1"/>
          </p:cNvSpPr>
          <p:nvPr/>
        </p:nvSpPr>
        <p:spPr bwMode="gray">
          <a:xfrm>
            <a:off x="3429001" y="1676400"/>
            <a:ext cx="6176963" cy="457200"/>
          </a:xfrm>
          <a:prstGeom prst="roundRect">
            <a:avLst>
              <a:gd name="adj" fmla="val 50000"/>
            </a:avLst>
          </a:prstGeom>
          <a:solidFill>
            <a:srgbClr val="FEFEFE">
              <a:alpha val="92155"/>
            </a:srgbClr>
          </a:solidFill>
          <a:ln w="38100" algn="ctr">
            <a:solidFill>
              <a:srgbClr val="336699"/>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46091" name="Text Box 18"/>
          <p:cNvSpPr txBox="1">
            <a:spLocks noChangeArrowheads="1"/>
          </p:cNvSpPr>
          <p:nvPr/>
        </p:nvSpPr>
        <p:spPr bwMode="gray">
          <a:xfrm>
            <a:off x="5005389" y="1720850"/>
            <a:ext cx="3095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b="1">
                <a:solidFill>
                  <a:srgbClr val="FF0000"/>
                </a:solidFill>
                <a:latin typeface="Arial" panose="020B0604020202020204" pitchFamily="34" charset="0"/>
              </a:rPr>
              <a:t>Sử dụng kết quả rèn luyện</a:t>
            </a:r>
            <a:endParaRPr lang="en-US" altLang="en-US">
              <a:solidFill>
                <a:srgbClr val="FF0000"/>
              </a:solidFill>
              <a:latin typeface="Calibri" panose="020F0502020204030204" pitchFamily="34" charset="0"/>
            </a:endParaRPr>
          </a:p>
        </p:txBody>
      </p:sp>
      <p:sp>
        <p:nvSpPr>
          <p:cNvPr id="49" name="AutoShape 2"/>
          <p:cNvSpPr>
            <a:spLocks noChangeArrowheads="1"/>
          </p:cNvSpPr>
          <p:nvPr/>
        </p:nvSpPr>
        <p:spPr bwMode="gray">
          <a:xfrm>
            <a:off x="2057401" y="2409826"/>
            <a:ext cx="8158163" cy="3990975"/>
          </a:xfrm>
          <a:prstGeom prst="roundRect">
            <a:avLst>
              <a:gd name="adj" fmla="val 4639"/>
            </a:avLst>
          </a:prstGeom>
          <a:gradFill rotWithShape="1">
            <a:gsLst>
              <a:gs pos="0">
                <a:srgbClr val="FDFDFD"/>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50" name="Group 8"/>
          <p:cNvGrpSpPr>
            <a:grpSpLocks/>
          </p:cNvGrpSpPr>
          <p:nvPr/>
        </p:nvGrpSpPr>
        <p:grpSpPr bwMode="auto">
          <a:xfrm>
            <a:off x="2286000" y="2343150"/>
            <a:ext cx="7696200" cy="603250"/>
            <a:chOff x="2140" y="2071"/>
            <a:chExt cx="1484" cy="330"/>
          </a:xfrm>
        </p:grpSpPr>
        <p:sp>
          <p:nvSpPr>
            <p:cNvPr id="46096" name="AutoShape 9"/>
            <p:cNvSpPr>
              <a:spLocks noChangeArrowheads="1"/>
            </p:cNvSpPr>
            <p:nvPr/>
          </p:nvSpPr>
          <p:spPr bwMode="ltGray">
            <a:xfrm>
              <a:off x="2140" y="2071"/>
              <a:ext cx="1484" cy="330"/>
            </a:xfrm>
            <a:prstGeom prst="roundRect">
              <a:avLst>
                <a:gd name="adj" fmla="val 16667"/>
              </a:avLst>
            </a:prstGeom>
            <a:solidFill>
              <a:schemeClr val="folHlink"/>
            </a:solidFill>
            <a:ln w="38100">
              <a:solidFill>
                <a:srgbClr val="FFFFFF">
                  <a:alpha val="70195"/>
                </a:srgbClr>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46097" name="AutoShape 10"/>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sp>
        <p:nvSpPr>
          <p:cNvPr id="53" name="Text Box 18"/>
          <p:cNvSpPr txBox="1">
            <a:spLocks noChangeArrowheads="1"/>
          </p:cNvSpPr>
          <p:nvPr/>
        </p:nvSpPr>
        <p:spPr bwMode="gray">
          <a:xfrm>
            <a:off x="2374900" y="2405063"/>
            <a:ext cx="7454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200" b="1">
                <a:solidFill>
                  <a:srgbClr val="0070C0"/>
                </a:solidFill>
                <a:latin typeface="Arial" panose="020B0604020202020204" pitchFamily="34" charset="0"/>
              </a:rPr>
              <a:t>Xét kết nạp đội viên Đội TNTP Hồ Chí Minh</a:t>
            </a:r>
          </a:p>
        </p:txBody>
      </p:sp>
      <p:sp>
        <p:nvSpPr>
          <p:cNvPr id="54" name="Text Box 20"/>
          <p:cNvSpPr txBox="1">
            <a:spLocks noChangeArrowheads="1"/>
          </p:cNvSpPr>
          <p:nvPr/>
        </p:nvSpPr>
        <p:spPr bwMode="gray">
          <a:xfrm>
            <a:off x="2286000" y="3019425"/>
            <a:ext cx="76962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20000"/>
              </a:spcBef>
              <a:buClrTx/>
              <a:buSzTx/>
              <a:buFont typeface="Arial" panose="020B0604020202020204" pitchFamily="34" charset="0"/>
              <a:buNone/>
            </a:pPr>
            <a:r>
              <a:rPr lang="en-US" altLang="en-US" sz="2000" b="1">
                <a:solidFill>
                  <a:srgbClr val="C00000"/>
                </a:solidFill>
                <a:latin typeface="Arial" panose="020B0604020202020204" pitchFamily="34" charset="0"/>
              </a:rPr>
              <a:t>	</a:t>
            </a:r>
            <a:r>
              <a:rPr lang="en-US" altLang="en-US" sz="2000" b="1">
                <a:solidFill>
                  <a:srgbClr val="FF0000"/>
                </a:solidFill>
                <a:latin typeface="Arial" panose="020B0604020202020204" pitchFamily="34" charset="0"/>
              </a:rPr>
              <a:t>- Đối với nhi đồng: Hết học kỳ I của lớp 3, những em đã hoàn thành chương trình Dự bị đội viên, có đủ các điều kiện theo quy định của Điều lệ Đội sẽ được xét kết nạp đội viên.</a:t>
            </a:r>
          </a:p>
          <a:p>
            <a:pPr algn="just">
              <a:spcBef>
                <a:spcPct val="20000"/>
              </a:spcBef>
              <a:buClrTx/>
              <a:buSzTx/>
              <a:buFont typeface="Arial" panose="020B0604020202020204" pitchFamily="34" charset="0"/>
              <a:buNone/>
            </a:pPr>
            <a:r>
              <a:rPr lang="en-US" altLang="en-US" sz="2000" b="1">
                <a:solidFill>
                  <a:srgbClr val="FF0000"/>
                </a:solidFill>
                <a:latin typeface="Arial" panose="020B0604020202020204" pitchFamily="34" charset="0"/>
              </a:rPr>
              <a:t>	- Đối với các em thiếu niên chưa được kết nạp vào Đội: Tổ chức cho các em rèn luyện các tiêu chí theo khối lớp học của mình ở từng hạng rèn luyện. Những em đã hoàn thành tối thiểu 50% tiêu chí rèn luyện theo khối lớp học của mình ở từng hạng rèn luyện, có đủ các điều kiện theo quy định của Điều lệ Đội sẽ được xét kết nạp đội viên.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par>
                                <p:cTn id="8" presetID="3" presetClass="entr" presetSubtype="1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linds(horizontal)">
                                      <p:cBhvr>
                                        <p:cTn id="10" dur="500"/>
                                        <p:tgtEl>
                                          <p:spTgt spid="5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linds(horizontal)">
                                      <p:cBhvr>
                                        <p:cTn id="13" dur="500"/>
                                        <p:tgtEl>
                                          <p:spTgt spid="4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blinds(horizontal)">
                                      <p:cBhvr>
                                        <p:cTn id="1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3" grpId="0"/>
      <p:bldP spid="54"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21"/>
          <p:cNvSpPr>
            <a:spLocks noChangeArrowheads="1"/>
          </p:cNvSpPr>
          <p:nvPr/>
        </p:nvSpPr>
        <p:spPr bwMode="gray">
          <a:xfrm rot="3419336">
            <a:off x="2319338" y="168275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eaLnBrk="1" fontAlgn="auto" hangingPunct="1">
              <a:spcBef>
                <a:spcPts val="0"/>
              </a:spcBef>
              <a:spcAft>
                <a:spcPts val="0"/>
              </a:spcAft>
              <a:defRPr/>
            </a:pPr>
            <a:endParaRPr lang="en-US">
              <a:latin typeface="+mn-lt"/>
            </a:endParaRPr>
          </a:p>
        </p:txBody>
      </p:sp>
      <p:sp>
        <p:nvSpPr>
          <p:cNvPr id="47107" name="Text Box 22"/>
          <p:cNvSpPr txBox="1">
            <a:spLocks noChangeArrowheads="1"/>
          </p:cNvSpPr>
          <p:nvPr/>
        </p:nvSpPr>
        <p:spPr bwMode="gray">
          <a:xfrm>
            <a:off x="2381829" y="17256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47108"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47109"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47110"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47123"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grpSp>
      <p:sp>
        <p:nvSpPr>
          <p:cNvPr id="47111"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47112"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Phương pháp triển khai chương trình rèn luyện đội viên</a:t>
            </a:r>
            <a:endParaRPr lang="en-US" altLang="en-US" sz="2300" b="1">
              <a:solidFill>
                <a:srgbClr val="0070C0"/>
              </a:solidFill>
              <a:latin typeface="Calibri" panose="020F0502020204030204" pitchFamily="34" charset="0"/>
            </a:endParaRPr>
          </a:p>
        </p:txBody>
      </p:sp>
      <p:sp>
        <p:nvSpPr>
          <p:cNvPr id="47113" name="Text Box 18"/>
          <p:cNvSpPr txBox="1">
            <a:spLocks noChangeArrowheads="1"/>
          </p:cNvSpPr>
          <p:nvPr/>
        </p:nvSpPr>
        <p:spPr bwMode="gray">
          <a:xfrm>
            <a:off x="3122614" y="1627188"/>
            <a:ext cx="7240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FF0000"/>
                </a:solidFill>
                <a:latin typeface="Arial" panose="020B0604020202020204" pitchFamily="34" charset="0"/>
              </a:rPr>
              <a:t>Quy trình thực hiện, kiểm tra, công nhận hoàn thành</a:t>
            </a:r>
            <a:endParaRPr lang="en-US" altLang="en-US" sz="2200">
              <a:solidFill>
                <a:srgbClr val="FF0000"/>
              </a:solidFill>
              <a:latin typeface="Calibri" panose="020F0502020204030204" pitchFamily="34" charset="0"/>
            </a:endParaRPr>
          </a:p>
        </p:txBody>
      </p:sp>
      <p:sp>
        <p:nvSpPr>
          <p:cNvPr id="47114" name="AutoShape 2"/>
          <p:cNvSpPr>
            <a:spLocks noChangeArrowheads="1"/>
          </p:cNvSpPr>
          <p:nvPr/>
        </p:nvSpPr>
        <p:spPr bwMode="gray">
          <a:xfrm>
            <a:off x="3429001" y="2286000"/>
            <a:ext cx="6176963" cy="457200"/>
          </a:xfrm>
          <a:prstGeom prst="roundRect">
            <a:avLst>
              <a:gd name="adj" fmla="val 50000"/>
            </a:avLst>
          </a:prstGeom>
          <a:solidFill>
            <a:srgbClr val="FEFEFE">
              <a:alpha val="92155"/>
            </a:srgbClr>
          </a:solidFill>
          <a:ln w="38100" algn="ctr">
            <a:solidFill>
              <a:srgbClr val="336699"/>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47115" name="Text Box 18"/>
          <p:cNvSpPr txBox="1">
            <a:spLocks noChangeArrowheads="1"/>
          </p:cNvSpPr>
          <p:nvPr/>
        </p:nvSpPr>
        <p:spPr bwMode="gray">
          <a:xfrm>
            <a:off x="5005389" y="2330450"/>
            <a:ext cx="3095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b="1">
                <a:solidFill>
                  <a:srgbClr val="FF0000"/>
                </a:solidFill>
                <a:latin typeface="Arial" panose="020B0604020202020204" pitchFamily="34" charset="0"/>
              </a:rPr>
              <a:t>Sử dụng kết quả rèn luyện</a:t>
            </a:r>
            <a:endParaRPr lang="en-US" altLang="en-US">
              <a:solidFill>
                <a:srgbClr val="FF0000"/>
              </a:solidFill>
              <a:latin typeface="Calibri" panose="020F0502020204030204" pitchFamily="34" charset="0"/>
            </a:endParaRPr>
          </a:p>
        </p:txBody>
      </p:sp>
      <p:sp>
        <p:nvSpPr>
          <p:cNvPr id="49" name="AutoShape 2"/>
          <p:cNvSpPr>
            <a:spLocks noChangeArrowheads="1"/>
          </p:cNvSpPr>
          <p:nvPr/>
        </p:nvSpPr>
        <p:spPr bwMode="gray">
          <a:xfrm>
            <a:off x="2133600" y="3190876"/>
            <a:ext cx="8001000" cy="2905125"/>
          </a:xfrm>
          <a:prstGeom prst="roundRect">
            <a:avLst>
              <a:gd name="adj" fmla="val 4639"/>
            </a:avLst>
          </a:prstGeom>
          <a:gradFill rotWithShape="1">
            <a:gsLst>
              <a:gs pos="0">
                <a:srgbClr val="FDFDFD"/>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50" name="Group 8"/>
          <p:cNvGrpSpPr>
            <a:grpSpLocks/>
          </p:cNvGrpSpPr>
          <p:nvPr/>
        </p:nvGrpSpPr>
        <p:grpSpPr bwMode="auto">
          <a:xfrm>
            <a:off x="2438400" y="3124200"/>
            <a:ext cx="7391400" cy="603250"/>
            <a:chOff x="2140" y="2071"/>
            <a:chExt cx="1484" cy="330"/>
          </a:xfrm>
        </p:grpSpPr>
        <p:sp>
          <p:nvSpPr>
            <p:cNvPr id="47120" name="AutoShape 9"/>
            <p:cNvSpPr>
              <a:spLocks noChangeArrowheads="1"/>
            </p:cNvSpPr>
            <p:nvPr/>
          </p:nvSpPr>
          <p:spPr bwMode="ltGray">
            <a:xfrm>
              <a:off x="2140" y="2071"/>
              <a:ext cx="1484" cy="330"/>
            </a:xfrm>
            <a:prstGeom prst="roundRect">
              <a:avLst>
                <a:gd name="adj" fmla="val 16667"/>
              </a:avLst>
            </a:prstGeom>
            <a:solidFill>
              <a:schemeClr val="folHlink"/>
            </a:solidFill>
            <a:ln w="38100">
              <a:solidFill>
                <a:srgbClr val="FFFFFF">
                  <a:alpha val="70195"/>
                </a:srgbClr>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47121" name="AutoShape 10"/>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sp>
        <p:nvSpPr>
          <p:cNvPr id="53" name="Text Box 18"/>
          <p:cNvSpPr txBox="1">
            <a:spLocks noChangeArrowheads="1"/>
          </p:cNvSpPr>
          <p:nvPr/>
        </p:nvSpPr>
        <p:spPr bwMode="gray">
          <a:xfrm>
            <a:off x="2206625" y="3186113"/>
            <a:ext cx="7772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200" b="1">
                <a:solidFill>
                  <a:srgbClr val="0070C0"/>
                </a:solidFill>
                <a:latin typeface="Arial" panose="020B0604020202020204" pitchFamily="34" charset="0"/>
              </a:rPr>
              <a:t>Xét danh hiệu Cháu ngoan Bác Hồ</a:t>
            </a:r>
          </a:p>
        </p:txBody>
      </p:sp>
      <p:sp>
        <p:nvSpPr>
          <p:cNvPr id="54" name="Text Box 20"/>
          <p:cNvSpPr txBox="1">
            <a:spLocks noChangeArrowheads="1"/>
          </p:cNvSpPr>
          <p:nvPr/>
        </p:nvSpPr>
        <p:spPr bwMode="gray">
          <a:xfrm>
            <a:off x="2424113" y="3717926"/>
            <a:ext cx="73914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20000"/>
              </a:spcBef>
              <a:buClrTx/>
              <a:buSzTx/>
              <a:buFont typeface="Arial" panose="020B0604020202020204" pitchFamily="34" charset="0"/>
              <a:buNone/>
            </a:pPr>
            <a:r>
              <a:rPr lang="en-US" altLang="en-US" sz="2200" b="1">
                <a:solidFill>
                  <a:srgbClr val="C00000"/>
                </a:solidFill>
                <a:latin typeface="Arial" panose="020B0604020202020204" pitchFamily="34" charset="0"/>
              </a:rPr>
              <a:t>	</a:t>
            </a:r>
            <a:r>
              <a:rPr lang="en-US" altLang="en-US" sz="2200" b="1">
                <a:solidFill>
                  <a:srgbClr val="FF0000"/>
                </a:solidFill>
                <a:latin typeface="Arial" panose="020B0604020202020204" pitchFamily="34" charset="0"/>
              </a:rPr>
              <a:t>Các em đội viên, thiếu niên và nhi đồng đã đăng ký rèn luyện và hoàn thành 100% các tiêu chí theo lớp của hạng rèn luyện, có đủ các điều kiện khác theo quy định tiêu chuẩn danh hiệu Cháu ngoan Bác Hồ sẽ được xét công nhận danh hiệu Cháu ngoan Bác Hồ của năm học đó.</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par>
                                <p:cTn id="8" presetID="3" presetClass="entr" presetSubtype="1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linds(horizontal)">
                                      <p:cBhvr>
                                        <p:cTn id="10" dur="500"/>
                                        <p:tgtEl>
                                          <p:spTgt spid="5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linds(horizontal)">
                                      <p:cBhvr>
                                        <p:cTn id="13" dur="500"/>
                                        <p:tgtEl>
                                          <p:spTgt spid="4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blinds(horizontal)">
                                      <p:cBhvr>
                                        <p:cTn id="1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3" grpId="0"/>
      <p:bldP spid="54"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130"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48131"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48132"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48147"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grpSp>
      <p:sp>
        <p:nvSpPr>
          <p:cNvPr id="48133"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48134"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Phương pháp triển khai chương trình rèn luyện đội viên</a:t>
            </a:r>
            <a:endParaRPr lang="en-US" altLang="en-US" sz="2300" b="1">
              <a:solidFill>
                <a:srgbClr val="0070C0"/>
              </a:solidFill>
              <a:latin typeface="Calibri" panose="020F0502020204030204" pitchFamily="34" charset="0"/>
            </a:endParaRPr>
          </a:p>
        </p:txBody>
      </p:sp>
      <p:sp>
        <p:nvSpPr>
          <p:cNvPr id="48135" name="Text Box 18"/>
          <p:cNvSpPr txBox="1">
            <a:spLocks noChangeArrowheads="1"/>
          </p:cNvSpPr>
          <p:nvPr/>
        </p:nvSpPr>
        <p:spPr bwMode="gray">
          <a:xfrm>
            <a:off x="3122614" y="1524001"/>
            <a:ext cx="72405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FF0000"/>
                </a:solidFill>
                <a:latin typeface="Arial" panose="020B0604020202020204" pitchFamily="34" charset="0"/>
              </a:rPr>
              <a:t>Quy trình thực hiện, kiểm tra, công nhận hoàn thành</a:t>
            </a:r>
            <a:endParaRPr lang="en-US" altLang="en-US" sz="2200">
              <a:solidFill>
                <a:srgbClr val="FF0000"/>
              </a:solidFill>
              <a:latin typeface="Calibri" panose="020F0502020204030204" pitchFamily="34" charset="0"/>
            </a:endParaRPr>
          </a:p>
        </p:txBody>
      </p:sp>
      <p:sp>
        <p:nvSpPr>
          <p:cNvPr id="48136" name="AutoShape 2"/>
          <p:cNvSpPr>
            <a:spLocks noChangeArrowheads="1"/>
          </p:cNvSpPr>
          <p:nvPr/>
        </p:nvSpPr>
        <p:spPr bwMode="gray">
          <a:xfrm>
            <a:off x="3429001" y="2438400"/>
            <a:ext cx="6176963" cy="457200"/>
          </a:xfrm>
          <a:prstGeom prst="roundRect">
            <a:avLst>
              <a:gd name="adj" fmla="val 50000"/>
            </a:avLst>
          </a:prstGeom>
          <a:solidFill>
            <a:srgbClr val="FEFEFE">
              <a:alpha val="92155"/>
            </a:srgbClr>
          </a:solidFill>
          <a:ln w="38100" algn="ctr">
            <a:solidFill>
              <a:srgbClr val="336699"/>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48137" name="Text Box 18"/>
          <p:cNvSpPr txBox="1">
            <a:spLocks noChangeArrowheads="1"/>
          </p:cNvSpPr>
          <p:nvPr/>
        </p:nvSpPr>
        <p:spPr bwMode="gray">
          <a:xfrm>
            <a:off x="5005389" y="2482850"/>
            <a:ext cx="3095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b="1">
                <a:solidFill>
                  <a:srgbClr val="FF0000"/>
                </a:solidFill>
                <a:latin typeface="Arial" panose="020B0604020202020204" pitchFamily="34" charset="0"/>
              </a:rPr>
              <a:t>Sử dụng kết quả rèn luyện</a:t>
            </a:r>
            <a:endParaRPr lang="en-US" altLang="en-US">
              <a:solidFill>
                <a:srgbClr val="FF0000"/>
              </a:solidFill>
              <a:latin typeface="Calibri" panose="020F0502020204030204" pitchFamily="34" charset="0"/>
            </a:endParaRPr>
          </a:p>
        </p:txBody>
      </p:sp>
      <p:sp>
        <p:nvSpPr>
          <p:cNvPr id="49" name="AutoShape 2"/>
          <p:cNvSpPr>
            <a:spLocks noChangeArrowheads="1"/>
          </p:cNvSpPr>
          <p:nvPr/>
        </p:nvSpPr>
        <p:spPr bwMode="gray">
          <a:xfrm>
            <a:off x="1752600" y="3495676"/>
            <a:ext cx="8686800" cy="2295525"/>
          </a:xfrm>
          <a:prstGeom prst="roundRect">
            <a:avLst>
              <a:gd name="adj" fmla="val 4639"/>
            </a:avLst>
          </a:prstGeom>
          <a:gradFill rotWithShape="1">
            <a:gsLst>
              <a:gs pos="0">
                <a:srgbClr val="FDFDFD"/>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50" name="Group 8"/>
          <p:cNvGrpSpPr>
            <a:grpSpLocks/>
          </p:cNvGrpSpPr>
          <p:nvPr/>
        </p:nvGrpSpPr>
        <p:grpSpPr bwMode="auto">
          <a:xfrm>
            <a:off x="2133600" y="3435350"/>
            <a:ext cx="8001000" cy="603250"/>
            <a:chOff x="2140" y="2071"/>
            <a:chExt cx="1484" cy="330"/>
          </a:xfrm>
        </p:grpSpPr>
        <p:sp>
          <p:nvSpPr>
            <p:cNvPr id="48144" name="AutoShape 9"/>
            <p:cNvSpPr>
              <a:spLocks noChangeArrowheads="1"/>
            </p:cNvSpPr>
            <p:nvPr/>
          </p:nvSpPr>
          <p:spPr bwMode="ltGray">
            <a:xfrm>
              <a:off x="2140" y="2071"/>
              <a:ext cx="1484" cy="330"/>
            </a:xfrm>
            <a:prstGeom prst="roundRect">
              <a:avLst>
                <a:gd name="adj" fmla="val 16667"/>
              </a:avLst>
            </a:prstGeom>
            <a:solidFill>
              <a:schemeClr val="folHlink"/>
            </a:solidFill>
            <a:ln w="38100">
              <a:solidFill>
                <a:srgbClr val="FFFFFF">
                  <a:alpha val="70195"/>
                </a:srgbClr>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48145" name="AutoShape 10"/>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sp>
        <p:nvSpPr>
          <p:cNvPr id="53" name="Text Box 18"/>
          <p:cNvSpPr txBox="1">
            <a:spLocks noChangeArrowheads="1"/>
          </p:cNvSpPr>
          <p:nvPr/>
        </p:nvSpPr>
        <p:spPr bwMode="gray">
          <a:xfrm>
            <a:off x="2206625" y="3490913"/>
            <a:ext cx="7772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200" b="1">
                <a:solidFill>
                  <a:srgbClr val="0070C0"/>
                </a:solidFill>
                <a:latin typeface="Arial" panose="020B0604020202020204" pitchFamily="34" charset="0"/>
              </a:rPr>
              <a:t>Xét giới thiệu kết nạp đoàn viên Đoàn TNCS Hồ Chí Minh</a:t>
            </a:r>
          </a:p>
        </p:txBody>
      </p:sp>
      <p:sp>
        <p:nvSpPr>
          <p:cNvPr id="54" name="Text Box 20"/>
          <p:cNvSpPr txBox="1">
            <a:spLocks noChangeArrowheads="1"/>
          </p:cNvSpPr>
          <p:nvPr/>
        </p:nvSpPr>
        <p:spPr bwMode="gray">
          <a:xfrm>
            <a:off x="1905001" y="4105275"/>
            <a:ext cx="83105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20000"/>
              </a:spcBef>
              <a:buClrTx/>
              <a:buSzTx/>
              <a:buFont typeface="Arial" panose="020B0604020202020204" pitchFamily="34" charset="0"/>
              <a:buNone/>
            </a:pPr>
            <a:r>
              <a:rPr lang="en-US" altLang="en-US" sz="2400" b="1">
                <a:solidFill>
                  <a:srgbClr val="C00000"/>
                </a:solidFill>
                <a:latin typeface="Arial" panose="020B0604020202020204" pitchFamily="34" charset="0"/>
              </a:rPr>
              <a:t>	</a:t>
            </a:r>
            <a:r>
              <a:rPr lang="en-US" altLang="en-US" sz="2400" b="1">
                <a:solidFill>
                  <a:srgbClr val="FF0000"/>
                </a:solidFill>
                <a:latin typeface="Arial" panose="020B0604020202020204" pitchFamily="34" charset="0"/>
              </a:rPr>
              <a:t>Các em đội viên đã đăng ký rèn luyện và hoàn thành 100% các tiêu chí theo lớp của hạng trường thành, có đủ các điều kiện theo quy định của Điều lệ Đoàn sẽ được xét giới thiệu kết nạp đoàn viên.</a:t>
            </a:r>
          </a:p>
        </p:txBody>
      </p:sp>
      <p:sp>
        <p:nvSpPr>
          <p:cNvPr id="23" name="Rectangle 21"/>
          <p:cNvSpPr>
            <a:spLocks noChangeArrowheads="1"/>
          </p:cNvSpPr>
          <p:nvPr/>
        </p:nvSpPr>
        <p:spPr bwMode="gray">
          <a:xfrm rot="3419336">
            <a:off x="2319338" y="160655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eaLnBrk="1" fontAlgn="auto" hangingPunct="1">
              <a:spcBef>
                <a:spcPts val="0"/>
              </a:spcBef>
              <a:spcAft>
                <a:spcPts val="0"/>
              </a:spcAft>
              <a:defRPr/>
            </a:pPr>
            <a:endParaRPr lang="en-US">
              <a:latin typeface="+mn-lt"/>
            </a:endParaRPr>
          </a:p>
        </p:txBody>
      </p:sp>
      <p:sp>
        <p:nvSpPr>
          <p:cNvPr id="48143" name="Text Box 22"/>
          <p:cNvSpPr txBox="1">
            <a:spLocks noChangeArrowheads="1"/>
          </p:cNvSpPr>
          <p:nvPr/>
        </p:nvSpPr>
        <p:spPr bwMode="gray">
          <a:xfrm>
            <a:off x="2381829" y="16494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par>
                                <p:cTn id="8" presetID="3" presetClass="entr" presetSubtype="1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linds(horizontal)">
                                      <p:cBhvr>
                                        <p:cTn id="10" dur="500"/>
                                        <p:tgtEl>
                                          <p:spTgt spid="5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linds(horizontal)">
                                      <p:cBhvr>
                                        <p:cTn id="13" dur="500"/>
                                        <p:tgtEl>
                                          <p:spTgt spid="4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blinds(horizontal)">
                                      <p:cBhvr>
                                        <p:cTn id="1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24"/>
          <p:cNvSpPr>
            <a:spLocks noChangeArrowheads="1"/>
          </p:cNvSpPr>
          <p:nvPr/>
        </p:nvSpPr>
        <p:spPr bwMode="gray">
          <a:xfrm rot="3419336">
            <a:off x="2319338" y="1377951"/>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pPr eaLnBrk="1" fontAlgn="auto" hangingPunct="1">
              <a:spcBef>
                <a:spcPts val="0"/>
              </a:spcBef>
              <a:spcAft>
                <a:spcPts val="0"/>
              </a:spcAft>
              <a:defRPr/>
            </a:pPr>
            <a:endParaRPr lang="en-US">
              <a:latin typeface="+mn-lt"/>
            </a:endParaRPr>
          </a:p>
        </p:txBody>
      </p:sp>
      <p:sp>
        <p:nvSpPr>
          <p:cNvPr id="49155" name="Text Box 25"/>
          <p:cNvSpPr txBox="1">
            <a:spLocks noChangeArrowheads="1"/>
          </p:cNvSpPr>
          <p:nvPr/>
        </p:nvSpPr>
        <p:spPr bwMode="gray">
          <a:xfrm>
            <a:off x="2381829" y="14208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3</a:t>
            </a:r>
          </a:p>
        </p:txBody>
      </p:sp>
      <p:sp>
        <p:nvSpPr>
          <p:cNvPr id="49156"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49157"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49158"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49185"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grpSp>
      <p:sp>
        <p:nvSpPr>
          <p:cNvPr id="49159"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49160"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Phương pháp triển khai chương trình rèn luyện đội viên</a:t>
            </a:r>
            <a:endParaRPr lang="en-US" altLang="en-US" sz="2300" b="1">
              <a:solidFill>
                <a:srgbClr val="0070C0"/>
              </a:solidFill>
              <a:latin typeface="Calibri" panose="020F0502020204030204" pitchFamily="34" charset="0"/>
            </a:endParaRPr>
          </a:p>
        </p:txBody>
      </p:sp>
      <p:sp>
        <p:nvSpPr>
          <p:cNvPr id="49161" name="Text Box 18"/>
          <p:cNvSpPr txBox="1">
            <a:spLocks noChangeArrowheads="1"/>
          </p:cNvSpPr>
          <p:nvPr/>
        </p:nvSpPr>
        <p:spPr bwMode="gray">
          <a:xfrm>
            <a:off x="3227388" y="1219200"/>
            <a:ext cx="69834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200" b="1" dirty="0" err="1">
                <a:solidFill>
                  <a:srgbClr val="FF0000"/>
                </a:solidFill>
                <a:latin typeface="Arial" panose="020B0604020202020204" pitchFamily="34" charset="0"/>
              </a:rPr>
              <a:t>Hướng</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dẫn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tổ</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chức</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ngày</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hội</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công</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nhận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hoàn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thành</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chương</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trình</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rèn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luyện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đội</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viên</a:t>
            </a:r>
            <a:endParaRPr lang="en-US" altLang="en-US" sz="2200" dirty="0">
              <a:solidFill>
                <a:srgbClr val="FF0000"/>
              </a:solidFill>
              <a:latin typeface="Calibri" panose="020F0502020204030204" pitchFamily="34" charset="0"/>
            </a:endParaRPr>
          </a:p>
        </p:txBody>
      </p:sp>
      <p:sp>
        <p:nvSpPr>
          <p:cNvPr id="8205" name="Freeform 4"/>
          <p:cNvSpPr>
            <a:spLocks/>
          </p:cNvSpPr>
          <p:nvPr/>
        </p:nvSpPr>
        <p:spPr bwMode="gray">
          <a:xfrm flipV="1">
            <a:off x="2732089" y="4300539"/>
            <a:ext cx="1608137" cy="1876425"/>
          </a:xfrm>
          <a:custGeom>
            <a:avLst/>
            <a:gdLst>
              <a:gd name="T0" fmla="*/ 2147483646 w 933"/>
              <a:gd name="T1" fmla="*/ 2147483646 h 1182"/>
              <a:gd name="T2" fmla="*/ 2147483646 w 933"/>
              <a:gd name="T3" fmla="*/ 2147483646 h 1182"/>
              <a:gd name="T4" fmla="*/ 2147483646 w 933"/>
              <a:gd name="T5" fmla="*/ 2147483646 h 1182"/>
              <a:gd name="T6" fmla="*/ 2147483646 w 933"/>
              <a:gd name="T7" fmla="*/ 2147483646 h 1182"/>
              <a:gd name="T8" fmla="*/ 2147483646 w 933"/>
              <a:gd name="T9" fmla="*/ 2147483646 h 1182"/>
              <a:gd name="T10" fmla="*/ 2147483646 w 933"/>
              <a:gd name="T11" fmla="*/ 2147483646 h 1182"/>
              <a:gd name="T12" fmla="*/ 2147483646 w 933"/>
              <a:gd name="T13" fmla="*/ 0 h 1182"/>
              <a:gd name="T14" fmla="*/ 2147483646 w 933"/>
              <a:gd name="T15" fmla="*/ 2147483646 h 1182"/>
              <a:gd name="T16" fmla="*/ 2147483646 w 933"/>
              <a:gd name="T17" fmla="*/ 2147483646 h 1182"/>
              <a:gd name="T18" fmla="*/ 0 w 933"/>
              <a:gd name="T19" fmla="*/ 2147483646 h 1182"/>
              <a:gd name="T20" fmla="*/ 0 w 933"/>
              <a:gd name="T21" fmla="*/ 2147483646 h 1182"/>
              <a:gd name="T22" fmla="*/ 2147483646 w 933"/>
              <a:gd name="T23" fmla="*/ 2147483646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rotWithShape="1">
            <a:gsLst>
              <a:gs pos="0">
                <a:srgbClr val="DDDDDD"/>
              </a:gs>
              <a:gs pos="100000">
                <a:srgbClr val="000000">
                  <a:alpha val="29999"/>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06" name="Freeform 5"/>
          <p:cNvSpPr>
            <a:spLocks/>
          </p:cNvSpPr>
          <p:nvPr/>
        </p:nvSpPr>
        <p:spPr bwMode="gray">
          <a:xfrm rot="-5400000">
            <a:off x="3155950" y="3368675"/>
            <a:ext cx="477838" cy="1912938"/>
          </a:xfrm>
          <a:custGeom>
            <a:avLst/>
            <a:gdLst>
              <a:gd name="T0" fmla="*/ 2147483646 w 142"/>
              <a:gd name="T1" fmla="*/ 2147483646 h 604"/>
              <a:gd name="T2" fmla="*/ 2147483646 w 142"/>
              <a:gd name="T3" fmla="*/ 2147483646 h 604"/>
              <a:gd name="T4" fmla="*/ 0 w 142"/>
              <a:gd name="T5" fmla="*/ 2147483646 h 604"/>
              <a:gd name="T6" fmla="*/ 2147483646 w 142"/>
              <a:gd name="T7" fmla="*/ 2147483646 h 604"/>
              <a:gd name="T8" fmla="*/ 2147483646 w 142"/>
              <a:gd name="T9" fmla="*/ 2147483646 h 604"/>
              <a:gd name="T10" fmla="*/ 2147483646 w 142"/>
              <a:gd name="T11" fmla="*/ 2147483646 h 604"/>
              <a:gd name="T12" fmla="*/ 2147483646 w 142"/>
              <a:gd name="T13" fmla="*/ 0 h 604"/>
              <a:gd name="T14" fmla="*/ 2147483646 w 142"/>
              <a:gd name="T15" fmla="*/ 2147483646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rgbClr val="FEFFFF"/>
              </a:gs>
              <a:gs pos="100000">
                <a:srgbClr val="000000">
                  <a:alpha val="29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07" name="Freeform 6"/>
          <p:cNvSpPr>
            <a:spLocks/>
          </p:cNvSpPr>
          <p:nvPr/>
        </p:nvSpPr>
        <p:spPr bwMode="gray">
          <a:xfrm>
            <a:off x="2720976" y="2571751"/>
            <a:ext cx="1609725" cy="1876425"/>
          </a:xfrm>
          <a:custGeom>
            <a:avLst/>
            <a:gdLst>
              <a:gd name="T0" fmla="*/ 2147483646 w 933"/>
              <a:gd name="T1" fmla="*/ 2147483646 h 1182"/>
              <a:gd name="T2" fmla="*/ 2147483646 w 933"/>
              <a:gd name="T3" fmla="*/ 2147483646 h 1182"/>
              <a:gd name="T4" fmla="*/ 2147483646 w 933"/>
              <a:gd name="T5" fmla="*/ 2147483646 h 1182"/>
              <a:gd name="T6" fmla="*/ 2147483646 w 933"/>
              <a:gd name="T7" fmla="*/ 2147483646 h 1182"/>
              <a:gd name="T8" fmla="*/ 2147483646 w 933"/>
              <a:gd name="T9" fmla="*/ 2147483646 h 1182"/>
              <a:gd name="T10" fmla="*/ 2147483646 w 933"/>
              <a:gd name="T11" fmla="*/ 2147483646 h 1182"/>
              <a:gd name="T12" fmla="*/ 2147483646 w 933"/>
              <a:gd name="T13" fmla="*/ 0 h 1182"/>
              <a:gd name="T14" fmla="*/ 2147483646 w 933"/>
              <a:gd name="T15" fmla="*/ 2147483646 h 1182"/>
              <a:gd name="T16" fmla="*/ 2147483646 w 933"/>
              <a:gd name="T17" fmla="*/ 2147483646 h 1182"/>
              <a:gd name="T18" fmla="*/ 0 w 933"/>
              <a:gd name="T19" fmla="*/ 2147483646 h 1182"/>
              <a:gd name="T20" fmla="*/ 0 w 933"/>
              <a:gd name="T21" fmla="*/ 2147483646 h 1182"/>
              <a:gd name="T22" fmla="*/ 2147483646 w 933"/>
              <a:gd name="T23" fmla="*/ 2147483646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rotWithShape="1">
            <a:gsLst>
              <a:gs pos="0">
                <a:srgbClr val="FEFFFF"/>
              </a:gs>
              <a:gs pos="100000">
                <a:srgbClr val="101010">
                  <a:alpha val="20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9165" name="AutoShape 9"/>
          <p:cNvSpPr>
            <a:spLocks noChangeArrowheads="1"/>
          </p:cNvSpPr>
          <p:nvPr/>
        </p:nvSpPr>
        <p:spPr bwMode="ltGray">
          <a:xfrm>
            <a:off x="5005388" y="5162550"/>
            <a:ext cx="5422900" cy="427038"/>
          </a:xfrm>
          <a:prstGeom prst="roundRect">
            <a:avLst>
              <a:gd name="adj" fmla="val 1150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endParaRPr lang="en-US" altLang="en-US" sz="2000" b="1">
              <a:solidFill>
                <a:schemeClr val="bg1"/>
              </a:solidFill>
              <a:latin typeface="Arial" panose="020B0604020202020204" pitchFamily="34" charset="0"/>
            </a:endParaRPr>
          </a:p>
        </p:txBody>
      </p:sp>
      <p:sp>
        <p:nvSpPr>
          <p:cNvPr id="8209" name="AutoShape 11"/>
          <p:cNvSpPr>
            <a:spLocks noChangeArrowheads="1"/>
          </p:cNvSpPr>
          <p:nvPr/>
        </p:nvSpPr>
        <p:spPr bwMode="ltGray">
          <a:xfrm>
            <a:off x="4978401" y="2130426"/>
            <a:ext cx="5457825" cy="1304925"/>
          </a:xfrm>
          <a:prstGeom prst="roundRect">
            <a:avLst>
              <a:gd name="adj" fmla="val 11505"/>
            </a:avLst>
          </a:prstGeom>
          <a:solidFill>
            <a:schemeClr val="folHlink">
              <a:alpha val="30196"/>
            </a:schemeClr>
          </a:soli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8210" name="AutoShape 12"/>
          <p:cNvSpPr>
            <a:spLocks noChangeArrowheads="1"/>
          </p:cNvSpPr>
          <p:nvPr/>
        </p:nvSpPr>
        <p:spPr bwMode="gray">
          <a:xfrm>
            <a:off x="5929314" y="2576514"/>
            <a:ext cx="376237" cy="344487"/>
          </a:xfrm>
          <a:prstGeom prst="rightArrow">
            <a:avLst>
              <a:gd name="adj1" fmla="val 50000"/>
              <a:gd name="adj2" fmla="val 45507"/>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35" name="AutoShape 13"/>
          <p:cNvSpPr>
            <a:spLocks noChangeArrowheads="1"/>
          </p:cNvSpPr>
          <p:nvPr/>
        </p:nvSpPr>
        <p:spPr bwMode="ltGray">
          <a:xfrm>
            <a:off x="4395789" y="2114551"/>
            <a:ext cx="1628775" cy="1298575"/>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eaLnBrk="1" hangingPunct="1">
              <a:defRPr/>
            </a:pPr>
            <a:endParaRPr lang="en-US">
              <a:latin typeface="Arial" charset="0"/>
              <a:cs typeface="Arial" charset="0"/>
            </a:endParaRPr>
          </a:p>
        </p:txBody>
      </p:sp>
      <p:sp>
        <p:nvSpPr>
          <p:cNvPr id="37" name="Freeform 18"/>
          <p:cNvSpPr>
            <a:spLocks/>
          </p:cNvSpPr>
          <p:nvPr/>
        </p:nvSpPr>
        <p:spPr bwMode="gray">
          <a:xfrm>
            <a:off x="4443413" y="5194300"/>
            <a:ext cx="811212" cy="64928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headEnd/>
            <a:tailEnd/>
          </a:ln>
        </p:spPr>
        <p:txBody>
          <a:bodyPr/>
          <a:lstStyle/>
          <a:p>
            <a:pPr eaLnBrk="1" hangingPunct="1">
              <a:defRPr/>
            </a:pPr>
            <a:endParaRPr lang="en-US">
              <a:latin typeface="Arial" charset="0"/>
              <a:cs typeface="Arial" charset="0"/>
            </a:endParaRPr>
          </a:p>
        </p:txBody>
      </p:sp>
      <p:pic>
        <p:nvPicPr>
          <p:cNvPr id="8213" name="Picture 19"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3290888"/>
            <a:ext cx="188277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4" name="Text Box 20"/>
          <p:cNvSpPr txBox="1">
            <a:spLocks noChangeArrowheads="1"/>
          </p:cNvSpPr>
          <p:nvPr/>
        </p:nvSpPr>
        <p:spPr bwMode="black">
          <a:xfrm>
            <a:off x="6354764" y="2343150"/>
            <a:ext cx="39322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000" b="1">
                <a:solidFill>
                  <a:srgbClr val="FF0000"/>
                </a:solidFill>
                <a:latin typeface="Arial" panose="020B0604020202020204" pitchFamily="34" charset="0"/>
              </a:rPr>
              <a:t>Nhằm đổi mới, đa dạng hóa, nâng cao hiệu quả triển khai CT Rèn luyện đội viên</a:t>
            </a:r>
          </a:p>
        </p:txBody>
      </p:sp>
      <p:sp>
        <p:nvSpPr>
          <p:cNvPr id="8215" name="Text Box 23"/>
          <p:cNvSpPr txBox="1">
            <a:spLocks noChangeArrowheads="1"/>
          </p:cNvSpPr>
          <p:nvPr/>
        </p:nvSpPr>
        <p:spPr bwMode="gray">
          <a:xfrm>
            <a:off x="1973263" y="3886200"/>
            <a:ext cx="15732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200" b="1">
                <a:solidFill>
                  <a:srgbClr val="FF0000"/>
                </a:solidFill>
                <a:latin typeface="Arial" panose="020B0604020202020204" pitchFamily="34" charset="0"/>
              </a:rPr>
              <a:t>Mục đích</a:t>
            </a:r>
          </a:p>
          <a:p>
            <a:pPr algn="ctr">
              <a:spcBef>
                <a:spcPct val="0"/>
              </a:spcBef>
              <a:buClrTx/>
              <a:buSzTx/>
              <a:buFontTx/>
              <a:buNone/>
            </a:pPr>
            <a:r>
              <a:rPr lang="en-US" altLang="en-US" sz="2200" b="1">
                <a:solidFill>
                  <a:srgbClr val="FF0000"/>
                </a:solidFill>
                <a:latin typeface="Arial" panose="020B0604020202020204" pitchFamily="34" charset="0"/>
              </a:rPr>
              <a:t>yêu cầu</a:t>
            </a:r>
          </a:p>
        </p:txBody>
      </p:sp>
      <p:sp>
        <p:nvSpPr>
          <p:cNvPr id="8216" name="Text Box 24"/>
          <p:cNvSpPr txBox="1">
            <a:spLocks noChangeArrowheads="1"/>
          </p:cNvSpPr>
          <p:nvPr/>
        </p:nvSpPr>
        <p:spPr bwMode="black">
          <a:xfrm>
            <a:off x="4419601" y="2514601"/>
            <a:ext cx="15668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200" b="1">
                <a:solidFill>
                  <a:srgbClr val="FFFF00"/>
                </a:solidFill>
                <a:latin typeface="Arial" panose="020B0604020202020204" pitchFamily="34" charset="0"/>
              </a:rPr>
              <a:t>Thứ nhất</a:t>
            </a:r>
          </a:p>
        </p:txBody>
      </p:sp>
      <p:sp>
        <p:nvSpPr>
          <p:cNvPr id="8218" name="AutoShape 7"/>
          <p:cNvSpPr>
            <a:spLocks noChangeArrowheads="1"/>
          </p:cNvSpPr>
          <p:nvPr/>
        </p:nvSpPr>
        <p:spPr bwMode="ltGray">
          <a:xfrm>
            <a:off x="4953001" y="3657601"/>
            <a:ext cx="5457825" cy="1304925"/>
          </a:xfrm>
          <a:prstGeom prst="roundRect">
            <a:avLst>
              <a:gd name="adj" fmla="val 11505"/>
            </a:avLst>
          </a:prstGeom>
          <a:solidFill>
            <a:schemeClr val="hlink">
              <a:alpha val="30196"/>
            </a:schemeClr>
          </a:soli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8219" name="AutoShape 8"/>
          <p:cNvSpPr>
            <a:spLocks noChangeArrowheads="1"/>
          </p:cNvSpPr>
          <p:nvPr/>
        </p:nvSpPr>
        <p:spPr bwMode="gray">
          <a:xfrm>
            <a:off x="5948364" y="4071939"/>
            <a:ext cx="376237" cy="344487"/>
          </a:xfrm>
          <a:prstGeom prst="rightArrow">
            <a:avLst>
              <a:gd name="adj1" fmla="val 50000"/>
              <a:gd name="adj2" fmla="val 45507"/>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36" name="AutoShape 15"/>
          <p:cNvSpPr>
            <a:spLocks noChangeArrowheads="1"/>
          </p:cNvSpPr>
          <p:nvPr/>
        </p:nvSpPr>
        <p:spPr bwMode="ltGray">
          <a:xfrm>
            <a:off x="4419601" y="3657601"/>
            <a:ext cx="1628775" cy="1298575"/>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eaLnBrk="1" hangingPunct="1">
              <a:defRPr/>
            </a:pPr>
            <a:endParaRPr lang="en-US">
              <a:latin typeface="Arial" charset="0"/>
              <a:cs typeface="Arial" charset="0"/>
            </a:endParaRPr>
          </a:p>
        </p:txBody>
      </p:sp>
      <p:sp>
        <p:nvSpPr>
          <p:cNvPr id="8221" name="Text Box 21"/>
          <p:cNvSpPr txBox="1">
            <a:spLocks noChangeArrowheads="1"/>
          </p:cNvSpPr>
          <p:nvPr/>
        </p:nvSpPr>
        <p:spPr bwMode="black">
          <a:xfrm>
            <a:off x="6400800" y="3657601"/>
            <a:ext cx="39322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000" b="1">
                <a:solidFill>
                  <a:srgbClr val="FF0000"/>
                </a:solidFill>
                <a:latin typeface="Arial" panose="020B0604020202020204" pitchFamily="34" charset="0"/>
              </a:rPr>
              <a:t>Tạo sân chơi để các em giao lưu, học hỏi, là dịp để công nhận các em hoàn thành tốt CT rèn luyện đội viên</a:t>
            </a:r>
          </a:p>
        </p:txBody>
      </p:sp>
      <p:sp>
        <p:nvSpPr>
          <p:cNvPr id="8222" name="Text Box 24"/>
          <p:cNvSpPr txBox="1">
            <a:spLocks noChangeArrowheads="1"/>
          </p:cNvSpPr>
          <p:nvPr/>
        </p:nvSpPr>
        <p:spPr bwMode="black">
          <a:xfrm>
            <a:off x="4419601" y="4038601"/>
            <a:ext cx="15668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200" b="1">
                <a:solidFill>
                  <a:srgbClr val="FFFF00"/>
                </a:solidFill>
                <a:latin typeface="Arial" panose="020B0604020202020204" pitchFamily="34" charset="0"/>
              </a:rPr>
              <a:t>Thứ hai</a:t>
            </a:r>
          </a:p>
        </p:txBody>
      </p:sp>
      <p:sp>
        <p:nvSpPr>
          <p:cNvPr id="8223" name="AutoShape 9"/>
          <p:cNvSpPr>
            <a:spLocks noChangeArrowheads="1"/>
          </p:cNvSpPr>
          <p:nvPr/>
        </p:nvSpPr>
        <p:spPr bwMode="ltGray">
          <a:xfrm>
            <a:off x="4953000" y="5162550"/>
            <a:ext cx="5422900" cy="1314450"/>
          </a:xfrm>
          <a:prstGeom prst="roundRect">
            <a:avLst>
              <a:gd name="adj" fmla="val 11505"/>
            </a:avLst>
          </a:prstGeom>
          <a:solidFill>
            <a:schemeClr val="accent2">
              <a:alpha val="30196"/>
            </a:schemeClr>
          </a:soli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8224" name="AutoShape 10"/>
          <p:cNvSpPr>
            <a:spLocks noChangeArrowheads="1"/>
          </p:cNvSpPr>
          <p:nvPr/>
        </p:nvSpPr>
        <p:spPr bwMode="gray">
          <a:xfrm>
            <a:off x="5921375" y="5613401"/>
            <a:ext cx="376238" cy="347663"/>
          </a:xfrm>
          <a:prstGeom prst="rightArrow">
            <a:avLst>
              <a:gd name="adj1" fmla="val 50000"/>
              <a:gd name="adj2" fmla="val 45091"/>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8226" name="Text Box 22"/>
          <p:cNvSpPr txBox="1">
            <a:spLocks noChangeArrowheads="1"/>
          </p:cNvSpPr>
          <p:nvPr/>
        </p:nvSpPr>
        <p:spPr bwMode="black">
          <a:xfrm>
            <a:off x="6354764" y="5308600"/>
            <a:ext cx="40846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000" b="1">
                <a:solidFill>
                  <a:srgbClr val="FF0000"/>
                </a:solidFill>
                <a:latin typeface="Arial" panose="020B0604020202020204" pitchFamily="34" charset="0"/>
              </a:rPr>
              <a:t>Được tổ chức đồng loạt tại các Liên đội; đảm bảo trang trọng, vui tươi, an toàn, tiết kiệm</a:t>
            </a:r>
          </a:p>
        </p:txBody>
      </p:sp>
      <p:sp>
        <p:nvSpPr>
          <p:cNvPr id="47" name="AutoShape 17"/>
          <p:cNvSpPr>
            <a:spLocks noChangeArrowheads="1"/>
          </p:cNvSpPr>
          <p:nvPr/>
        </p:nvSpPr>
        <p:spPr bwMode="ltGray">
          <a:xfrm>
            <a:off x="4389439" y="5181601"/>
            <a:ext cx="1628775" cy="1298575"/>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eaLnBrk="1" hangingPunct="1">
              <a:defRPr/>
            </a:pPr>
            <a:endParaRPr lang="en-US">
              <a:latin typeface="Arial" charset="0"/>
              <a:cs typeface="Arial" charset="0"/>
            </a:endParaRPr>
          </a:p>
        </p:txBody>
      </p:sp>
      <p:sp>
        <p:nvSpPr>
          <p:cNvPr id="8225" name="Text Box 24"/>
          <p:cNvSpPr txBox="1">
            <a:spLocks noChangeArrowheads="1"/>
          </p:cNvSpPr>
          <p:nvPr/>
        </p:nvSpPr>
        <p:spPr bwMode="black">
          <a:xfrm>
            <a:off x="4419601" y="5562601"/>
            <a:ext cx="15668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200" b="1">
                <a:solidFill>
                  <a:srgbClr val="FFFF00"/>
                </a:solidFill>
                <a:latin typeface="Arial" panose="020B0604020202020204" pitchFamily="34" charset="0"/>
              </a:rPr>
              <a:t>Thứ ba</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15"/>
                                        </p:tgtEl>
                                        <p:attrNameLst>
                                          <p:attrName>style.visibility</p:attrName>
                                        </p:attrNameLst>
                                      </p:cBhvr>
                                      <p:to>
                                        <p:strVal val="visible"/>
                                      </p:to>
                                    </p:set>
                                    <p:animEffect transition="in" filter="blinds(horizontal)">
                                      <p:cBhvr>
                                        <p:cTn id="7" dur="500"/>
                                        <p:tgtEl>
                                          <p:spTgt spid="8215"/>
                                        </p:tgtEl>
                                      </p:cBhvr>
                                    </p:animEffect>
                                  </p:childTnLst>
                                </p:cTn>
                              </p:par>
                              <p:par>
                                <p:cTn id="8" presetID="3" presetClass="entr" presetSubtype="10" fill="hold" nodeType="withEffect">
                                  <p:stCondLst>
                                    <p:cond delay="0"/>
                                  </p:stCondLst>
                                  <p:childTnLst>
                                    <p:set>
                                      <p:cBhvr>
                                        <p:cTn id="9" dur="1" fill="hold">
                                          <p:stCondLst>
                                            <p:cond delay="0"/>
                                          </p:stCondLst>
                                        </p:cTn>
                                        <p:tgtEl>
                                          <p:spTgt spid="8213"/>
                                        </p:tgtEl>
                                        <p:attrNameLst>
                                          <p:attrName>style.visibility</p:attrName>
                                        </p:attrNameLst>
                                      </p:cBhvr>
                                      <p:to>
                                        <p:strVal val="visible"/>
                                      </p:to>
                                    </p:set>
                                    <p:animEffect transition="in" filter="blinds(horizontal)">
                                      <p:cBhvr>
                                        <p:cTn id="10" dur="500"/>
                                        <p:tgtEl>
                                          <p:spTgt spid="82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207"/>
                                        </p:tgtEl>
                                        <p:attrNameLst>
                                          <p:attrName>style.visibility</p:attrName>
                                        </p:attrNameLst>
                                      </p:cBhvr>
                                      <p:to>
                                        <p:strVal val="visible"/>
                                      </p:to>
                                    </p:set>
                                    <p:animEffect transition="in" filter="blinds(horizontal)">
                                      <p:cBhvr>
                                        <p:cTn id="15" dur="500"/>
                                        <p:tgtEl>
                                          <p:spTgt spid="820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216"/>
                                        </p:tgtEl>
                                        <p:attrNameLst>
                                          <p:attrName>style.visibility</p:attrName>
                                        </p:attrNameLst>
                                      </p:cBhvr>
                                      <p:to>
                                        <p:strVal val="visible"/>
                                      </p:to>
                                    </p:set>
                                    <p:animEffect transition="in" filter="blinds(horizontal)">
                                      <p:cBhvr>
                                        <p:cTn id="18" dur="500"/>
                                        <p:tgtEl>
                                          <p:spTgt spid="821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linds(horizontal)">
                                      <p:cBhvr>
                                        <p:cTn id="21" dur="500"/>
                                        <p:tgtEl>
                                          <p:spTgt spid="3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8210"/>
                                        </p:tgtEl>
                                        <p:attrNameLst>
                                          <p:attrName>style.visibility</p:attrName>
                                        </p:attrNameLst>
                                      </p:cBhvr>
                                      <p:to>
                                        <p:strVal val="visible"/>
                                      </p:to>
                                    </p:set>
                                    <p:animEffect transition="in" filter="blinds(horizontal)">
                                      <p:cBhvr>
                                        <p:cTn id="24" dur="500"/>
                                        <p:tgtEl>
                                          <p:spTgt spid="821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8209"/>
                                        </p:tgtEl>
                                        <p:attrNameLst>
                                          <p:attrName>style.visibility</p:attrName>
                                        </p:attrNameLst>
                                      </p:cBhvr>
                                      <p:to>
                                        <p:strVal val="visible"/>
                                      </p:to>
                                    </p:set>
                                    <p:animEffect transition="in" filter="blinds(horizontal)">
                                      <p:cBhvr>
                                        <p:cTn id="27" dur="500"/>
                                        <p:tgtEl>
                                          <p:spTgt spid="820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8214"/>
                                        </p:tgtEl>
                                        <p:attrNameLst>
                                          <p:attrName>style.visibility</p:attrName>
                                        </p:attrNameLst>
                                      </p:cBhvr>
                                      <p:to>
                                        <p:strVal val="visible"/>
                                      </p:to>
                                    </p:set>
                                    <p:animEffect transition="in" filter="blinds(horizontal)">
                                      <p:cBhvr>
                                        <p:cTn id="30" dur="500"/>
                                        <p:tgtEl>
                                          <p:spTgt spid="821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8206"/>
                                        </p:tgtEl>
                                        <p:attrNameLst>
                                          <p:attrName>style.visibility</p:attrName>
                                        </p:attrNameLst>
                                      </p:cBhvr>
                                      <p:to>
                                        <p:strVal val="visible"/>
                                      </p:to>
                                    </p:set>
                                    <p:animEffect transition="in" filter="blinds(horizontal)">
                                      <p:cBhvr>
                                        <p:cTn id="35" dur="500"/>
                                        <p:tgtEl>
                                          <p:spTgt spid="8206"/>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8222"/>
                                        </p:tgtEl>
                                        <p:attrNameLst>
                                          <p:attrName>style.visibility</p:attrName>
                                        </p:attrNameLst>
                                      </p:cBhvr>
                                      <p:to>
                                        <p:strVal val="visible"/>
                                      </p:to>
                                    </p:set>
                                    <p:animEffect transition="in" filter="blinds(horizontal)">
                                      <p:cBhvr>
                                        <p:cTn id="38" dur="500"/>
                                        <p:tgtEl>
                                          <p:spTgt spid="8222"/>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blinds(horizontal)">
                                      <p:cBhvr>
                                        <p:cTn id="41" dur="500"/>
                                        <p:tgtEl>
                                          <p:spTgt spid="36"/>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8219"/>
                                        </p:tgtEl>
                                        <p:attrNameLst>
                                          <p:attrName>style.visibility</p:attrName>
                                        </p:attrNameLst>
                                      </p:cBhvr>
                                      <p:to>
                                        <p:strVal val="visible"/>
                                      </p:to>
                                    </p:set>
                                    <p:animEffect transition="in" filter="blinds(horizontal)">
                                      <p:cBhvr>
                                        <p:cTn id="44" dur="500"/>
                                        <p:tgtEl>
                                          <p:spTgt spid="8219"/>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8221"/>
                                        </p:tgtEl>
                                        <p:attrNameLst>
                                          <p:attrName>style.visibility</p:attrName>
                                        </p:attrNameLst>
                                      </p:cBhvr>
                                      <p:to>
                                        <p:strVal val="visible"/>
                                      </p:to>
                                    </p:set>
                                    <p:animEffect transition="in" filter="blinds(horizontal)">
                                      <p:cBhvr>
                                        <p:cTn id="47" dur="500"/>
                                        <p:tgtEl>
                                          <p:spTgt spid="8221"/>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8218"/>
                                        </p:tgtEl>
                                        <p:attrNameLst>
                                          <p:attrName>style.visibility</p:attrName>
                                        </p:attrNameLst>
                                      </p:cBhvr>
                                      <p:to>
                                        <p:strVal val="visible"/>
                                      </p:to>
                                    </p:set>
                                    <p:animEffect transition="in" filter="blinds(horizontal)">
                                      <p:cBhvr>
                                        <p:cTn id="50" dur="500"/>
                                        <p:tgtEl>
                                          <p:spTgt spid="821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8205"/>
                                        </p:tgtEl>
                                        <p:attrNameLst>
                                          <p:attrName>style.visibility</p:attrName>
                                        </p:attrNameLst>
                                      </p:cBhvr>
                                      <p:to>
                                        <p:strVal val="visible"/>
                                      </p:to>
                                    </p:set>
                                    <p:animEffect transition="in" filter="blinds(horizontal)">
                                      <p:cBhvr>
                                        <p:cTn id="55" dur="500"/>
                                        <p:tgtEl>
                                          <p:spTgt spid="8205"/>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8225"/>
                                        </p:tgtEl>
                                        <p:attrNameLst>
                                          <p:attrName>style.visibility</p:attrName>
                                        </p:attrNameLst>
                                      </p:cBhvr>
                                      <p:to>
                                        <p:strVal val="visible"/>
                                      </p:to>
                                    </p:set>
                                    <p:animEffect transition="in" filter="blinds(horizontal)">
                                      <p:cBhvr>
                                        <p:cTn id="58" dur="500"/>
                                        <p:tgtEl>
                                          <p:spTgt spid="8225"/>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blinds(horizontal)">
                                      <p:cBhvr>
                                        <p:cTn id="61" dur="500"/>
                                        <p:tgtEl>
                                          <p:spTgt spid="47"/>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8224"/>
                                        </p:tgtEl>
                                        <p:attrNameLst>
                                          <p:attrName>style.visibility</p:attrName>
                                        </p:attrNameLst>
                                      </p:cBhvr>
                                      <p:to>
                                        <p:strVal val="visible"/>
                                      </p:to>
                                    </p:set>
                                    <p:animEffect transition="in" filter="blinds(horizontal)">
                                      <p:cBhvr>
                                        <p:cTn id="64" dur="500"/>
                                        <p:tgtEl>
                                          <p:spTgt spid="8224"/>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8223"/>
                                        </p:tgtEl>
                                        <p:attrNameLst>
                                          <p:attrName>style.visibility</p:attrName>
                                        </p:attrNameLst>
                                      </p:cBhvr>
                                      <p:to>
                                        <p:strVal val="visible"/>
                                      </p:to>
                                    </p:set>
                                    <p:animEffect transition="in" filter="blinds(horizontal)">
                                      <p:cBhvr>
                                        <p:cTn id="67" dur="500"/>
                                        <p:tgtEl>
                                          <p:spTgt spid="8223"/>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8226"/>
                                        </p:tgtEl>
                                        <p:attrNameLst>
                                          <p:attrName>style.visibility</p:attrName>
                                        </p:attrNameLst>
                                      </p:cBhvr>
                                      <p:to>
                                        <p:strVal val="visible"/>
                                      </p:to>
                                    </p:set>
                                    <p:animEffect transition="in" filter="blinds(horizontal)">
                                      <p:cBhvr>
                                        <p:cTn id="70" dur="500"/>
                                        <p:tgtEl>
                                          <p:spTgt spid="8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5" grpId="0" animBg="1"/>
      <p:bldP spid="8206" grpId="0" animBg="1"/>
      <p:bldP spid="8207" grpId="0" animBg="1"/>
      <p:bldP spid="8209" grpId="0" animBg="1"/>
      <p:bldP spid="8210" grpId="0" animBg="1"/>
      <p:bldP spid="35" grpId="0" animBg="1"/>
      <p:bldP spid="8214" grpId="0"/>
      <p:bldP spid="8215" grpId="0"/>
      <p:bldP spid="8216" grpId="0"/>
      <p:bldP spid="8218" grpId="0" animBg="1"/>
      <p:bldP spid="8219" grpId="0" animBg="1"/>
      <p:bldP spid="36" grpId="0" animBg="1"/>
      <p:bldP spid="8221" grpId="0"/>
      <p:bldP spid="8222" grpId="0"/>
      <p:bldP spid="8223" grpId="0" animBg="1"/>
      <p:bldP spid="8224" grpId="0" animBg="1"/>
      <p:bldP spid="8226" grpId="0"/>
      <p:bldP spid="47" grpId="0" animBg="1"/>
      <p:bldP spid="8225"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24"/>
          <p:cNvSpPr>
            <a:spLocks noChangeArrowheads="1"/>
          </p:cNvSpPr>
          <p:nvPr/>
        </p:nvSpPr>
        <p:spPr bwMode="gray">
          <a:xfrm rot="3419336">
            <a:off x="2319338" y="1377951"/>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pPr eaLnBrk="1" fontAlgn="auto" hangingPunct="1">
              <a:spcBef>
                <a:spcPts val="0"/>
              </a:spcBef>
              <a:spcAft>
                <a:spcPts val="0"/>
              </a:spcAft>
              <a:defRPr/>
            </a:pPr>
            <a:endParaRPr lang="en-US">
              <a:latin typeface="+mn-lt"/>
            </a:endParaRPr>
          </a:p>
        </p:txBody>
      </p:sp>
      <p:sp>
        <p:nvSpPr>
          <p:cNvPr id="50179" name="Text Box 25"/>
          <p:cNvSpPr txBox="1">
            <a:spLocks noChangeArrowheads="1"/>
          </p:cNvSpPr>
          <p:nvPr/>
        </p:nvSpPr>
        <p:spPr bwMode="gray">
          <a:xfrm>
            <a:off x="2381829" y="14208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3</a:t>
            </a:r>
          </a:p>
        </p:txBody>
      </p:sp>
      <p:sp>
        <p:nvSpPr>
          <p:cNvPr id="50180"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50181"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50182"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50202"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grpSp>
      <p:sp>
        <p:nvSpPr>
          <p:cNvPr id="50183"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50184"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Phương pháp triển khai chương trình rèn luyện đội viên</a:t>
            </a:r>
            <a:endParaRPr lang="en-US" altLang="en-US" sz="2300" b="1">
              <a:solidFill>
                <a:srgbClr val="0070C0"/>
              </a:solidFill>
              <a:latin typeface="Calibri" panose="020F0502020204030204" pitchFamily="34" charset="0"/>
            </a:endParaRPr>
          </a:p>
        </p:txBody>
      </p:sp>
      <p:sp>
        <p:nvSpPr>
          <p:cNvPr id="50185" name="Text Box 18"/>
          <p:cNvSpPr txBox="1">
            <a:spLocks noChangeArrowheads="1"/>
          </p:cNvSpPr>
          <p:nvPr/>
        </p:nvSpPr>
        <p:spPr bwMode="gray">
          <a:xfrm>
            <a:off x="3227388" y="1219200"/>
            <a:ext cx="69834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dirty="0" err="1">
                <a:solidFill>
                  <a:srgbClr val="FF0000"/>
                </a:solidFill>
                <a:latin typeface="Arial" panose="020B0604020202020204" pitchFamily="34" charset="0"/>
              </a:rPr>
              <a:t>Hướng</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dẫn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tổ</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chức</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ngày</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hội</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công</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nhận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hoàn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thành</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chương</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trình</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rèn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luyện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đội</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viên</a:t>
            </a:r>
            <a:endParaRPr lang="en-US" altLang="en-US" sz="2200" dirty="0">
              <a:solidFill>
                <a:srgbClr val="FF0000"/>
              </a:solidFill>
              <a:latin typeface="Calibri" panose="020F0502020204030204" pitchFamily="34" charset="0"/>
            </a:endParaRPr>
          </a:p>
        </p:txBody>
      </p:sp>
      <p:sp>
        <p:nvSpPr>
          <p:cNvPr id="9229" name="Freeform 4"/>
          <p:cNvSpPr>
            <a:spLocks/>
          </p:cNvSpPr>
          <p:nvPr/>
        </p:nvSpPr>
        <p:spPr bwMode="gray">
          <a:xfrm flipV="1">
            <a:off x="2732089" y="4114801"/>
            <a:ext cx="1608137" cy="1414463"/>
          </a:xfrm>
          <a:custGeom>
            <a:avLst/>
            <a:gdLst>
              <a:gd name="T0" fmla="*/ 2147483646 w 933"/>
              <a:gd name="T1" fmla="*/ 2147483646 h 1182"/>
              <a:gd name="T2" fmla="*/ 2147483646 w 933"/>
              <a:gd name="T3" fmla="*/ 2147483646 h 1182"/>
              <a:gd name="T4" fmla="*/ 2147483646 w 933"/>
              <a:gd name="T5" fmla="*/ 2147483646 h 1182"/>
              <a:gd name="T6" fmla="*/ 2147483646 w 933"/>
              <a:gd name="T7" fmla="*/ 2147483646 h 1182"/>
              <a:gd name="T8" fmla="*/ 2147483646 w 933"/>
              <a:gd name="T9" fmla="*/ 2147483646 h 1182"/>
              <a:gd name="T10" fmla="*/ 2147483646 w 933"/>
              <a:gd name="T11" fmla="*/ 2147483646 h 1182"/>
              <a:gd name="T12" fmla="*/ 2147483646 w 933"/>
              <a:gd name="T13" fmla="*/ 0 h 1182"/>
              <a:gd name="T14" fmla="*/ 2147483646 w 933"/>
              <a:gd name="T15" fmla="*/ 2147483646 h 1182"/>
              <a:gd name="T16" fmla="*/ 2147483646 w 933"/>
              <a:gd name="T17" fmla="*/ 2147483646 h 1182"/>
              <a:gd name="T18" fmla="*/ 0 w 933"/>
              <a:gd name="T19" fmla="*/ 2147483646 h 1182"/>
              <a:gd name="T20" fmla="*/ 0 w 933"/>
              <a:gd name="T21" fmla="*/ 2147483646 h 1182"/>
              <a:gd name="T22" fmla="*/ 2147483646 w 933"/>
              <a:gd name="T23" fmla="*/ 2147483646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rotWithShape="1">
            <a:gsLst>
              <a:gs pos="0">
                <a:srgbClr val="DDDDDD"/>
              </a:gs>
              <a:gs pos="100000">
                <a:srgbClr val="000000">
                  <a:alpha val="29999"/>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30" name="Freeform 6"/>
          <p:cNvSpPr>
            <a:spLocks/>
          </p:cNvSpPr>
          <p:nvPr/>
        </p:nvSpPr>
        <p:spPr bwMode="gray">
          <a:xfrm>
            <a:off x="2720976" y="2943226"/>
            <a:ext cx="1609725" cy="1704975"/>
          </a:xfrm>
          <a:custGeom>
            <a:avLst/>
            <a:gdLst>
              <a:gd name="T0" fmla="*/ 2147483646 w 933"/>
              <a:gd name="T1" fmla="*/ 2147483646 h 1182"/>
              <a:gd name="T2" fmla="*/ 2147483646 w 933"/>
              <a:gd name="T3" fmla="*/ 2147483646 h 1182"/>
              <a:gd name="T4" fmla="*/ 2147483646 w 933"/>
              <a:gd name="T5" fmla="*/ 2147483646 h 1182"/>
              <a:gd name="T6" fmla="*/ 2147483646 w 933"/>
              <a:gd name="T7" fmla="*/ 2147483646 h 1182"/>
              <a:gd name="T8" fmla="*/ 2147483646 w 933"/>
              <a:gd name="T9" fmla="*/ 2147483646 h 1182"/>
              <a:gd name="T10" fmla="*/ 2147483646 w 933"/>
              <a:gd name="T11" fmla="*/ 2147483646 h 1182"/>
              <a:gd name="T12" fmla="*/ 2147483646 w 933"/>
              <a:gd name="T13" fmla="*/ 0 h 1182"/>
              <a:gd name="T14" fmla="*/ 2147483646 w 933"/>
              <a:gd name="T15" fmla="*/ 2147483646 h 1182"/>
              <a:gd name="T16" fmla="*/ 2147483646 w 933"/>
              <a:gd name="T17" fmla="*/ 2147483646 h 1182"/>
              <a:gd name="T18" fmla="*/ 0 w 933"/>
              <a:gd name="T19" fmla="*/ 2147483646 h 1182"/>
              <a:gd name="T20" fmla="*/ 0 w 933"/>
              <a:gd name="T21" fmla="*/ 2147483646 h 1182"/>
              <a:gd name="T22" fmla="*/ 2147483646 w 933"/>
              <a:gd name="T23" fmla="*/ 2147483646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rotWithShape="1">
            <a:gsLst>
              <a:gs pos="0">
                <a:srgbClr val="FEFFFF"/>
              </a:gs>
              <a:gs pos="100000">
                <a:srgbClr val="101010">
                  <a:alpha val="20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188" name="AutoShape 9"/>
          <p:cNvSpPr>
            <a:spLocks noChangeArrowheads="1"/>
          </p:cNvSpPr>
          <p:nvPr/>
        </p:nvSpPr>
        <p:spPr bwMode="ltGray">
          <a:xfrm>
            <a:off x="5005388" y="5162550"/>
            <a:ext cx="5422900" cy="427038"/>
          </a:xfrm>
          <a:prstGeom prst="roundRect">
            <a:avLst>
              <a:gd name="adj" fmla="val 1150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endParaRPr lang="en-US" altLang="en-US" sz="2000" b="1">
              <a:solidFill>
                <a:schemeClr val="bg1"/>
              </a:solidFill>
              <a:latin typeface="Arial" panose="020B0604020202020204" pitchFamily="34" charset="0"/>
            </a:endParaRPr>
          </a:p>
        </p:txBody>
      </p:sp>
      <p:sp>
        <p:nvSpPr>
          <p:cNvPr id="9232" name="AutoShape 11"/>
          <p:cNvSpPr>
            <a:spLocks noChangeArrowheads="1"/>
          </p:cNvSpPr>
          <p:nvPr/>
        </p:nvSpPr>
        <p:spPr bwMode="ltGray">
          <a:xfrm>
            <a:off x="4978400" y="2352676"/>
            <a:ext cx="4851400" cy="1609725"/>
          </a:xfrm>
          <a:prstGeom prst="roundRect">
            <a:avLst>
              <a:gd name="adj" fmla="val 11505"/>
            </a:avLst>
          </a:prstGeom>
          <a:solidFill>
            <a:schemeClr val="folHlink">
              <a:alpha val="30196"/>
            </a:schemeClr>
          </a:soli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9233" name="AutoShape 12"/>
          <p:cNvSpPr>
            <a:spLocks noChangeArrowheads="1"/>
          </p:cNvSpPr>
          <p:nvPr/>
        </p:nvSpPr>
        <p:spPr bwMode="gray">
          <a:xfrm>
            <a:off x="5929314" y="3008314"/>
            <a:ext cx="376237" cy="344487"/>
          </a:xfrm>
          <a:prstGeom prst="rightArrow">
            <a:avLst>
              <a:gd name="adj1" fmla="val 50000"/>
              <a:gd name="adj2" fmla="val 45507"/>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35" name="AutoShape 13"/>
          <p:cNvSpPr>
            <a:spLocks noChangeArrowheads="1"/>
          </p:cNvSpPr>
          <p:nvPr/>
        </p:nvSpPr>
        <p:spPr bwMode="ltGray">
          <a:xfrm>
            <a:off x="4395789" y="2336800"/>
            <a:ext cx="1628775" cy="1625600"/>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eaLnBrk="1" hangingPunct="1">
              <a:defRPr/>
            </a:pPr>
            <a:endParaRPr lang="en-US">
              <a:latin typeface="Arial" charset="0"/>
              <a:cs typeface="Arial" charset="0"/>
            </a:endParaRPr>
          </a:p>
        </p:txBody>
      </p:sp>
      <p:pic>
        <p:nvPicPr>
          <p:cNvPr id="9235" name="Picture 19" descr="YG_circl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3290888"/>
            <a:ext cx="188277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6" name="Text Box 20"/>
          <p:cNvSpPr txBox="1">
            <a:spLocks noChangeArrowheads="1"/>
          </p:cNvSpPr>
          <p:nvPr/>
        </p:nvSpPr>
        <p:spPr bwMode="black">
          <a:xfrm>
            <a:off x="6354764" y="2438401"/>
            <a:ext cx="3246437"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FF0000"/>
                </a:solidFill>
                <a:latin typeface="Arial" panose="020B0604020202020204" pitchFamily="34" charset="0"/>
              </a:rPr>
              <a:t>Được tổ chức vào dịp kỷ niệm ngày thành lập Đội TNTP Hồ Chí Minh 15/5</a:t>
            </a:r>
          </a:p>
        </p:txBody>
      </p:sp>
      <p:sp>
        <p:nvSpPr>
          <p:cNvPr id="9237" name="Text Box 23"/>
          <p:cNvSpPr txBox="1">
            <a:spLocks noChangeArrowheads="1"/>
          </p:cNvSpPr>
          <p:nvPr/>
        </p:nvSpPr>
        <p:spPr bwMode="gray">
          <a:xfrm>
            <a:off x="1973263" y="3886200"/>
            <a:ext cx="15732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200" b="1">
                <a:solidFill>
                  <a:srgbClr val="FF0000"/>
                </a:solidFill>
                <a:latin typeface="Arial" panose="020B0604020202020204" pitchFamily="34" charset="0"/>
              </a:rPr>
              <a:t>Thời gian</a:t>
            </a:r>
          </a:p>
          <a:p>
            <a:pPr algn="ctr">
              <a:spcBef>
                <a:spcPct val="0"/>
              </a:spcBef>
              <a:buClrTx/>
              <a:buSzTx/>
              <a:buFontTx/>
              <a:buNone/>
            </a:pPr>
            <a:r>
              <a:rPr lang="en-US" altLang="en-US" sz="2200" b="1">
                <a:solidFill>
                  <a:srgbClr val="FF0000"/>
                </a:solidFill>
                <a:latin typeface="Arial" panose="020B0604020202020204" pitchFamily="34" charset="0"/>
              </a:rPr>
              <a:t>Quy mô</a:t>
            </a:r>
          </a:p>
        </p:txBody>
      </p:sp>
      <p:sp>
        <p:nvSpPr>
          <p:cNvPr id="9238" name="Text Box 24"/>
          <p:cNvSpPr txBox="1">
            <a:spLocks noChangeArrowheads="1"/>
          </p:cNvSpPr>
          <p:nvPr/>
        </p:nvSpPr>
        <p:spPr bwMode="black">
          <a:xfrm>
            <a:off x="4419601" y="2922588"/>
            <a:ext cx="15668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200" b="1">
                <a:solidFill>
                  <a:schemeClr val="bg1"/>
                </a:solidFill>
                <a:latin typeface="Arial" panose="020B0604020202020204" pitchFamily="34" charset="0"/>
              </a:rPr>
              <a:t>Thời gian</a:t>
            </a:r>
          </a:p>
        </p:txBody>
      </p:sp>
      <p:sp>
        <p:nvSpPr>
          <p:cNvPr id="9239" name="AutoShape 7"/>
          <p:cNvSpPr>
            <a:spLocks noChangeArrowheads="1"/>
          </p:cNvSpPr>
          <p:nvPr/>
        </p:nvSpPr>
        <p:spPr bwMode="ltGray">
          <a:xfrm>
            <a:off x="4953000" y="4648200"/>
            <a:ext cx="4724400" cy="1581150"/>
          </a:xfrm>
          <a:prstGeom prst="roundRect">
            <a:avLst>
              <a:gd name="adj" fmla="val 11505"/>
            </a:avLst>
          </a:prstGeom>
          <a:solidFill>
            <a:schemeClr val="hlink">
              <a:alpha val="30196"/>
            </a:schemeClr>
          </a:soli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9240" name="AutoShape 8"/>
          <p:cNvSpPr>
            <a:spLocks noChangeArrowheads="1"/>
          </p:cNvSpPr>
          <p:nvPr/>
        </p:nvSpPr>
        <p:spPr bwMode="gray">
          <a:xfrm>
            <a:off x="5948364" y="5181600"/>
            <a:ext cx="376237" cy="344488"/>
          </a:xfrm>
          <a:prstGeom prst="rightArrow">
            <a:avLst>
              <a:gd name="adj1" fmla="val 50000"/>
              <a:gd name="adj2" fmla="val 45507"/>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36" name="AutoShape 15"/>
          <p:cNvSpPr>
            <a:spLocks noChangeArrowheads="1"/>
          </p:cNvSpPr>
          <p:nvPr/>
        </p:nvSpPr>
        <p:spPr bwMode="ltGray">
          <a:xfrm>
            <a:off x="4419601" y="4648200"/>
            <a:ext cx="1628775" cy="1574800"/>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eaLnBrk="1" hangingPunct="1">
              <a:defRPr/>
            </a:pPr>
            <a:endParaRPr lang="en-US">
              <a:latin typeface="Arial" charset="0"/>
              <a:cs typeface="Arial" charset="0"/>
            </a:endParaRPr>
          </a:p>
        </p:txBody>
      </p:sp>
      <p:sp>
        <p:nvSpPr>
          <p:cNvPr id="9242" name="Text Box 21"/>
          <p:cNvSpPr txBox="1">
            <a:spLocks noChangeArrowheads="1"/>
          </p:cNvSpPr>
          <p:nvPr/>
        </p:nvSpPr>
        <p:spPr bwMode="black">
          <a:xfrm>
            <a:off x="6400800" y="4876801"/>
            <a:ext cx="3048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0"/>
              </a:spcBef>
              <a:buClrTx/>
              <a:buSzTx/>
              <a:buFontTx/>
              <a:buNone/>
            </a:pPr>
            <a:r>
              <a:rPr lang="en-US" altLang="en-US" sz="2200" b="1">
                <a:solidFill>
                  <a:srgbClr val="FF0000"/>
                </a:solidFill>
                <a:latin typeface="Arial" panose="020B0604020202020204" pitchFamily="34" charset="0"/>
              </a:rPr>
              <a:t>Đồng loạt tổ chức tại các Liên đội trường học trong cả nước</a:t>
            </a:r>
          </a:p>
        </p:txBody>
      </p:sp>
      <p:sp>
        <p:nvSpPr>
          <p:cNvPr id="9243" name="Text Box 24"/>
          <p:cNvSpPr txBox="1">
            <a:spLocks noChangeArrowheads="1"/>
          </p:cNvSpPr>
          <p:nvPr/>
        </p:nvSpPr>
        <p:spPr bwMode="black">
          <a:xfrm>
            <a:off x="4419601" y="5284788"/>
            <a:ext cx="15668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200" b="1">
                <a:solidFill>
                  <a:srgbClr val="FFFF00"/>
                </a:solidFill>
                <a:latin typeface="Arial" panose="020B0604020202020204" pitchFamily="34" charset="0"/>
              </a:rPr>
              <a:t>Quy mô</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37"/>
                                        </p:tgtEl>
                                        <p:attrNameLst>
                                          <p:attrName>style.visibility</p:attrName>
                                        </p:attrNameLst>
                                      </p:cBhvr>
                                      <p:to>
                                        <p:strVal val="visible"/>
                                      </p:to>
                                    </p:set>
                                    <p:animEffect transition="in" filter="blinds(horizontal)">
                                      <p:cBhvr>
                                        <p:cTn id="7" dur="500"/>
                                        <p:tgtEl>
                                          <p:spTgt spid="9237"/>
                                        </p:tgtEl>
                                      </p:cBhvr>
                                    </p:animEffect>
                                  </p:childTnLst>
                                </p:cTn>
                              </p:par>
                              <p:par>
                                <p:cTn id="8" presetID="3" presetClass="entr" presetSubtype="10" fill="hold" nodeType="withEffect">
                                  <p:stCondLst>
                                    <p:cond delay="0"/>
                                  </p:stCondLst>
                                  <p:childTnLst>
                                    <p:set>
                                      <p:cBhvr>
                                        <p:cTn id="9" dur="1" fill="hold">
                                          <p:stCondLst>
                                            <p:cond delay="0"/>
                                          </p:stCondLst>
                                        </p:cTn>
                                        <p:tgtEl>
                                          <p:spTgt spid="9235"/>
                                        </p:tgtEl>
                                        <p:attrNameLst>
                                          <p:attrName>style.visibility</p:attrName>
                                        </p:attrNameLst>
                                      </p:cBhvr>
                                      <p:to>
                                        <p:strVal val="visible"/>
                                      </p:to>
                                    </p:set>
                                    <p:animEffect transition="in" filter="blinds(horizontal)">
                                      <p:cBhvr>
                                        <p:cTn id="10" dur="500"/>
                                        <p:tgtEl>
                                          <p:spTgt spid="923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230"/>
                                        </p:tgtEl>
                                        <p:attrNameLst>
                                          <p:attrName>style.visibility</p:attrName>
                                        </p:attrNameLst>
                                      </p:cBhvr>
                                      <p:to>
                                        <p:strVal val="visible"/>
                                      </p:to>
                                    </p:set>
                                    <p:animEffect transition="in" filter="blinds(horizontal)">
                                      <p:cBhvr>
                                        <p:cTn id="15" dur="500"/>
                                        <p:tgtEl>
                                          <p:spTgt spid="923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238"/>
                                        </p:tgtEl>
                                        <p:attrNameLst>
                                          <p:attrName>style.visibility</p:attrName>
                                        </p:attrNameLst>
                                      </p:cBhvr>
                                      <p:to>
                                        <p:strVal val="visible"/>
                                      </p:to>
                                    </p:set>
                                    <p:animEffect transition="in" filter="blinds(horizontal)">
                                      <p:cBhvr>
                                        <p:cTn id="18" dur="500"/>
                                        <p:tgtEl>
                                          <p:spTgt spid="923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linds(horizontal)">
                                      <p:cBhvr>
                                        <p:cTn id="21" dur="500"/>
                                        <p:tgtEl>
                                          <p:spTgt spid="3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9233"/>
                                        </p:tgtEl>
                                        <p:attrNameLst>
                                          <p:attrName>style.visibility</p:attrName>
                                        </p:attrNameLst>
                                      </p:cBhvr>
                                      <p:to>
                                        <p:strVal val="visible"/>
                                      </p:to>
                                    </p:set>
                                    <p:animEffect transition="in" filter="blinds(horizontal)">
                                      <p:cBhvr>
                                        <p:cTn id="24" dur="500"/>
                                        <p:tgtEl>
                                          <p:spTgt spid="923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9236"/>
                                        </p:tgtEl>
                                        <p:attrNameLst>
                                          <p:attrName>style.visibility</p:attrName>
                                        </p:attrNameLst>
                                      </p:cBhvr>
                                      <p:to>
                                        <p:strVal val="visible"/>
                                      </p:to>
                                    </p:set>
                                    <p:animEffect transition="in" filter="blinds(horizontal)">
                                      <p:cBhvr>
                                        <p:cTn id="27" dur="500"/>
                                        <p:tgtEl>
                                          <p:spTgt spid="923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9232"/>
                                        </p:tgtEl>
                                        <p:attrNameLst>
                                          <p:attrName>style.visibility</p:attrName>
                                        </p:attrNameLst>
                                      </p:cBhvr>
                                      <p:to>
                                        <p:strVal val="visible"/>
                                      </p:to>
                                    </p:set>
                                    <p:animEffect transition="in" filter="blinds(horizontal)">
                                      <p:cBhvr>
                                        <p:cTn id="30" dur="500"/>
                                        <p:tgtEl>
                                          <p:spTgt spid="923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9229"/>
                                        </p:tgtEl>
                                        <p:attrNameLst>
                                          <p:attrName>style.visibility</p:attrName>
                                        </p:attrNameLst>
                                      </p:cBhvr>
                                      <p:to>
                                        <p:strVal val="visible"/>
                                      </p:to>
                                    </p:set>
                                    <p:animEffect transition="in" filter="blinds(horizontal)">
                                      <p:cBhvr>
                                        <p:cTn id="35" dur="500"/>
                                        <p:tgtEl>
                                          <p:spTgt spid="9229"/>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9243"/>
                                        </p:tgtEl>
                                        <p:attrNameLst>
                                          <p:attrName>style.visibility</p:attrName>
                                        </p:attrNameLst>
                                      </p:cBhvr>
                                      <p:to>
                                        <p:strVal val="visible"/>
                                      </p:to>
                                    </p:set>
                                    <p:animEffect transition="in" filter="blinds(horizontal)">
                                      <p:cBhvr>
                                        <p:cTn id="38" dur="500"/>
                                        <p:tgtEl>
                                          <p:spTgt spid="9243"/>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blinds(horizontal)">
                                      <p:cBhvr>
                                        <p:cTn id="41" dur="500"/>
                                        <p:tgtEl>
                                          <p:spTgt spid="36"/>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9239"/>
                                        </p:tgtEl>
                                        <p:attrNameLst>
                                          <p:attrName>style.visibility</p:attrName>
                                        </p:attrNameLst>
                                      </p:cBhvr>
                                      <p:to>
                                        <p:strVal val="visible"/>
                                      </p:to>
                                    </p:set>
                                    <p:animEffect transition="in" filter="blinds(horizontal)">
                                      <p:cBhvr>
                                        <p:cTn id="44" dur="500"/>
                                        <p:tgtEl>
                                          <p:spTgt spid="9239"/>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9240"/>
                                        </p:tgtEl>
                                        <p:attrNameLst>
                                          <p:attrName>style.visibility</p:attrName>
                                        </p:attrNameLst>
                                      </p:cBhvr>
                                      <p:to>
                                        <p:strVal val="visible"/>
                                      </p:to>
                                    </p:set>
                                    <p:animEffect transition="in" filter="blinds(horizontal)">
                                      <p:cBhvr>
                                        <p:cTn id="47" dur="500"/>
                                        <p:tgtEl>
                                          <p:spTgt spid="9240"/>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9242"/>
                                        </p:tgtEl>
                                        <p:attrNameLst>
                                          <p:attrName>style.visibility</p:attrName>
                                        </p:attrNameLst>
                                      </p:cBhvr>
                                      <p:to>
                                        <p:strVal val="visible"/>
                                      </p:to>
                                    </p:set>
                                    <p:animEffect transition="in" filter="blinds(horizontal)">
                                      <p:cBhvr>
                                        <p:cTn id="50" dur="500"/>
                                        <p:tgtEl>
                                          <p:spTgt spid="9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9" grpId="0" animBg="1"/>
      <p:bldP spid="9230" grpId="0" animBg="1"/>
      <p:bldP spid="9232" grpId="0" animBg="1"/>
      <p:bldP spid="9233" grpId="0" animBg="1"/>
      <p:bldP spid="35" grpId="0" animBg="1"/>
      <p:bldP spid="9236" grpId="0"/>
      <p:bldP spid="9237" grpId="0"/>
      <p:bldP spid="9238" grpId="0"/>
      <p:bldP spid="9239" grpId="0" animBg="1"/>
      <p:bldP spid="9240" grpId="0" animBg="1"/>
      <p:bldP spid="36" grpId="0" animBg="1"/>
      <p:bldP spid="9242" grpId="0"/>
      <p:bldP spid="9243"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pattFill prst="ltUpDiag">
          <a:fgClr>
            <a:schemeClr val="accent1"/>
          </a:fgClr>
          <a:bgClr>
            <a:schemeClr val="bg1"/>
          </a:bgClr>
        </a:pattFill>
        <a:effectLst/>
      </p:bgPr>
    </p:bg>
    <p:spTree>
      <p:nvGrpSpPr>
        <p:cNvPr id="1" name=""/>
        <p:cNvGrpSpPr/>
        <p:nvPr/>
      </p:nvGrpSpPr>
      <p:grpSpPr>
        <a:xfrm>
          <a:off x="0" y="0"/>
          <a:ext cx="0" cy="0"/>
          <a:chOff x="0" y="0"/>
          <a:chExt cx="0" cy="0"/>
        </a:xfrm>
      </p:grpSpPr>
      <p:sp>
        <p:nvSpPr>
          <p:cNvPr id="17" name="Rectangle 24"/>
          <p:cNvSpPr>
            <a:spLocks noChangeArrowheads="1"/>
          </p:cNvSpPr>
          <p:nvPr/>
        </p:nvSpPr>
        <p:spPr bwMode="gray">
          <a:xfrm rot="3419336">
            <a:off x="2319338" y="1377951"/>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pPr eaLnBrk="1" fontAlgn="auto" hangingPunct="1">
              <a:spcBef>
                <a:spcPts val="0"/>
              </a:spcBef>
              <a:spcAft>
                <a:spcPts val="0"/>
              </a:spcAft>
              <a:defRPr/>
            </a:pPr>
            <a:endParaRPr lang="en-US">
              <a:latin typeface="+mn-lt"/>
            </a:endParaRPr>
          </a:p>
        </p:txBody>
      </p:sp>
      <p:sp>
        <p:nvSpPr>
          <p:cNvPr id="51203" name="Text Box 25"/>
          <p:cNvSpPr txBox="1">
            <a:spLocks noChangeArrowheads="1"/>
          </p:cNvSpPr>
          <p:nvPr/>
        </p:nvSpPr>
        <p:spPr bwMode="gray">
          <a:xfrm>
            <a:off x="2381829" y="14208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3</a:t>
            </a:r>
          </a:p>
        </p:txBody>
      </p:sp>
      <p:sp>
        <p:nvSpPr>
          <p:cNvPr id="51204"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51205"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51206"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51226"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grpSp>
      <p:sp>
        <p:nvSpPr>
          <p:cNvPr id="51207"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51208"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Phương pháp triển khai chương trình rèn luyện đội viên</a:t>
            </a:r>
            <a:endParaRPr lang="en-US" altLang="en-US" sz="2300" b="1">
              <a:solidFill>
                <a:srgbClr val="0070C0"/>
              </a:solidFill>
              <a:latin typeface="Calibri" panose="020F0502020204030204" pitchFamily="34" charset="0"/>
            </a:endParaRPr>
          </a:p>
        </p:txBody>
      </p:sp>
      <p:sp>
        <p:nvSpPr>
          <p:cNvPr id="51209" name="Text Box 18"/>
          <p:cNvSpPr txBox="1">
            <a:spLocks noChangeArrowheads="1"/>
          </p:cNvSpPr>
          <p:nvPr/>
        </p:nvSpPr>
        <p:spPr bwMode="gray">
          <a:xfrm>
            <a:off x="3227388" y="1219200"/>
            <a:ext cx="69834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dirty="0" err="1">
                <a:solidFill>
                  <a:srgbClr val="FF0000"/>
                </a:solidFill>
                <a:latin typeface="Arial" panose="020B0604020202020204" pitchFamily="34" charset="0"/>
              </a:rPr>
              <a:t>Hướng</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dẫn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tổ</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chức</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ngày</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hội</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công</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nhận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hoàn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thành</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chương</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trình</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rèn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luyện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đội</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viên</a:t>
            </a:r>
            <a:endParaRPr lang="en-US" altLang="en-US" sz="2200" dirty="0">
              <a:solidFill>
                <a:srgbClr val="FF0000"/>
              </a:solidFill>
              <a:latin typeface="Calibri" panose="020F0502020204030204" pitchFamily="34" charset="0"/>
            </a:endParaRPr>
          </a:p>
        </p:txBody>
      </p:sp>
      <p:sp>
        <p:nvSpPr>
          <p:cNvPr id="10253" name="Freeform 4"/>
          <p:cNvSpPr>
            <a:spLocks/>
          </p:cNvSpPr>
          <p:nvPr/>
        </p:nvSpPr>
        <p:spPr bwMode="gray">
          <a:xfrm flipV="1">
            <a:off x="2732088" y="4376738"/>
            <a:ext cx="1001712" cy="1414462"/>
          </a:xfrm>
          <a:custGeom>
            <a:avLst/>
            <a:gdLst>
              <a:gd name="T0" fmla="*/ 2147483646 w 933"/>
              <a:gd name="T1" fmla="*/ 2147483646 h 1182"/>
              <a:gd name="T2" fmla="*/ 2147483646 w 933"/>
              <a:gd name="T3" fmla="*/ 2147483646 h 1182"/>
              <a:gd name="T4" fmla="*/ 2147483646 w 933"/>
              <a:gd name="T5" fmla="*/ 2147483646 h 1182"/>
              <a:gd name="T6" fmla="*/ 2147483646 w 933"/>
              <a:gd name="T7" fmla="*/ 2147483646 h 1182"/>
              <a:gd name="T8" fmla="*/ 2147483646 w 933"/>
              <a:gd name="T9" fmla="*/ 2147483646 h 1182"/>
              <a:gd name="T10" fmla="*/ 2147483646 w 933"/>
              <a:gd name="T11" fmla="*/ 2147483646 h 1182"/>
              <a:gd name="T12" fmla="*/ 2147483646 w 933"/>
              <a:gd name="T13" fmla="*/ 0 h 1182"/>
              <a:gd name="T14" fmla="*/ 2147483646 w 933"/>
              <a:gd name="T15" fmla="*/ 2147483646 h 1182"/>
              <a:gd name="T16" fmla="*/ 2147483646 w 933"/>
              <a:gd name="T17" fmla="*/ 2147483646 h 1182"/>
              <a:gd name="T18" fmla="*/ 0 w 933"/>
              <a:gd name="T19" fmla="*/ 2147483646 h 1182"/>
              <a:gd name="T20" fmla="*/ 0 w 933"/>
              <a:gd name="T21" fmla="*/ 2147483646 h 1182"/>
              <a:gd name="T22" fmla="*/ 2147483646 w 933"/>
              <a:gd name="T23" fmla="*/ 2147483646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rotWithShape="1">
            <a:gsLst>
              <a:gs pos="0">
                <a:srgbClr val="DDDDDD"/>
              </a:gs>
              <a:gs pos="100000">
                <a:srgbClr val="000000">
                  <a:alpha val="29999"/>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54" name="Freeform 6"/>
          <p:cNvSpPr>
            <a:spLocks/>
          </p:cNvSpPr>
          <p:nvPr/>
        </p:nvSpPr>
        <p:spPr bwMode="gray">
          <a:xfrm>
            <a:off x="2720976" y="2667001"/>
            <a:ext cx="1012825" cy="1704975"/>
          </a:xfrm>
          <a:custGeom>
            <a:avLst/>
            <a:gdLst>
              <a:gd name="T0" fmla="*/ 2147483646 w 933"/>
              <a:gd name="T1" fmla="*/ 2147483646 h 1182"/>
              <a:gd name="T2" fmla="*/ 2147483646 w 933"/>
              <a:gd name="T3" fmla="*/ 2147483646 h 1182"/>
              <a:gd name="T4" fmla="*/ 2147483646 w 933"/>
              <a:gd name="T5" fmla="*/ 2147483646 h 1182"/>
              <a:gd name="T6" fmla="*/ 2147483646 w 933"/>
              <a:gd name="T7" fmla="*/ 2147483646 h 1182"/>
              <a:gd name="T8" fmla="*/ 2147483646 w 933"/>
              <a:gd name="T9" fmla="*/ 2147483646 h 1182"/>
              <a:gd name="T10" fmla="*/ 2147483646 w 933"/>
              <a:gd name="T11" fmla="*/ 2147483646 h 1182"/>
              <a:gd name="T12" fmla="*/ 2147483646 w 933"/>
              <a:gd name="T13" fmla="*/ 0 h 1182"/>
              <a:gd name="T14" fmla="*/ 2147483646 w 933"/>
              <a:gd name="T15" fmla="*/ 2147483646 h 1182"/>
              <a:gd name="T16" fmla="*/ 2147483646 w 933"/>
              <a:gd name="T17" fmla="*/ 2147483646 h 1182"/>
              <a:gd name="T18" fmla="*/ 0 w 933"/>
              <a:gd name="T19" fmla="*/ 2147483646 h 1182"/>
              <a:gd name="T20" fmla="*/ 0 w 933"/>
              <a:gd name="T21" fmla="*/ 2147483646 h 1182"/>
              <a:gd name="T22" fmla="*/ 2147483646 w 933"/>
              <a:gd name="T23" fmla="*/ 2147483646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rotWithShape="1">
            <a:gsLst>
              <a:gs pos="0">
                <a:srgbClr val="FEFFFF"/>
              </a:gs>
              <a:gs pos="100000">
                <a:srgbClr val="101010">
                  <a:alpha val="20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12" name="AutoShape 9"/>
          <p:cNvSpPr>
            <a:spLocks noChangeArrowheads="1"/>
          </p:cNvSpPr>
          <p:nvPr/>
        </p:nvSpPr>
        <p:spPr bwMode="ltGray">
          <a:xfrm>
            <a:off x="5005388" y="5162550"/>
            <a:ext cx="5422900" cy="427038"/>
          </a:xfrm>
          <a:prstGeom prst="roundRect">
            <a:avLst>
              <a:gd name="adj" fmla="val 1150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endParaRPr lang="en-US" altLang="en-US" sz="2000" b="1">
              <a:solidFill>
                <a:schemeClr val="bg1"/>
              </a:solidFill>
              <a:latin typeface="Arial" panose="020B0604020202020204" pitchFamily="34" charset="0"/>
            </a:endParaRPr>
          </a:p>
        </p:txBody>
      </p:sp>
      <p:sp>
        <p:nvSpPr>
          <p:cNvPr id="10256" name="AutoShape 11"/>
          <p:cNvSpPr>
            <a:spLocks noChangeArrowheads="1"/>
          </p:cNvSpPr>
          <p:nvPr/>
        </p:nvSpPr>
        <p:spPr bwMode="ltGray">
          <a:xfrm>
            <a:off x="4316414" y="2133600"/>
            <a:ext cx="5970587" cy="2057400"/>
          </a:xfrm>
          <a:prstGeom prst="roundRect">
            <a:avLst>
              <a:gd name="adj" fmla="val 11505"/>
            </a:avLst>
          </a:prstGeom>
          <a:solidFill>
            <a:schemeClr val="folHlink">
              <a:alpha val="30196"/>
            </a:schemeClr>
          </a:soli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10257" name="AutoShape 12"/>
          <p:cNvSpPr>
            <a:spLocks noChangeArrowheads="1"/>
          </p:cNvSpPr>
          <p:nvPr/>
        </p:nvSpPr>
        <p:spPr bwMode="gray">
          <a:xfrm>
            <a:off x="5267325" y="3008314"/>
            <a:ext cx="376238" cy="344487"/>
          </a:xfrm>
          <a:prstGeom prst="rightArrow">
            <a:avLst>
              <a:gd name="adj1" fmla="val 50000"/>
              <a:gd name="adj2" fmla="val 45507"/>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35" name="AutoShape 13"/>
          <p:cNvSpPr>
            <a:spLocks noChangeArrowheads="1"/>
          </p:cNvSpPr>
          <p:nvPr/>
        </p:nvSpPr>
        <p:spPr bwMode="ltGray">
          <a:xfrm>
            <a:off x="3733801" y="2133600"/>
            <a:ext cx="1628775" cy="2057400"/>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eaLnBrk="1" hangingPunct="1">
              <a:defRPr/>
            </a:pPr>
            <a:endParaRPr lang="en-US">
              <a:latin typeface="Arial" charset="0"/>
              <a:cs typeface="Arial" charset="0"/>
            </a:endParaRPr>
          </a:p>
        </p:txBody>
      </p:sp>
      <p:pic>
        <p:nvPicPr>
          <p:cNvPr id="10259" name="Picture 19"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3290888"/>
            <a:ext cx="188277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0" name="Text Box 20"/>
          <p:cNvSpPr txBox="1">
            <a:spLocks noChangeArrowheads="1"/>
          </p:cNvSpPr>
          <p:nvPr/>
        </p:nvSpPr>
        <p:spPr bwMode="black">
          <a:xfrm>
            <a:off x="5692776" y="2151064"/>
            <a:ext cx="44418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000" b="1">
                <a:solidFill>
                  <a:srgbClr val="FF0000"/>
                </a:solidFill>
                <a:latin typeface="Arial" panose="020B0604020202020204" pitchFamily="34" charset="0"/>
              </a:rPr>
              <a:t>Tổ chức kiểm tra và cấp giấy chứng nhận hoàn thành CT Dự bị đội viên cho nhi đồng lớp 3 và hoàn thành Chường trình Rèn luyện đội viên Hạng Măng non cho đội viên lớp 5</a:t>
            </a:r>
          </a:p>
        </p:txBody>
      </p:sp>
      <p:sp>
        <p:nvSpPr>
          <p:cNvPr id="10261" name="Text Box 23"/>
          <p:cNvSpPr txBox="1">
            <a:spLocks noChangeArrowheads="1"/>
          </p:cNvSpPr>
          <p:nvPr/>
        </p:nvSpPr>
        <p:spPr bwMode="gray">
          <a:xfrm>
            <a:off x="1973263" y="4038600"/>
            <a:ext cx="1573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000" b="1">
                <a:solidFill>
                  <a:srgbClr val="FF0000"/>
                </a:solidFill>
                <a:latin typeface="Arial" panose="020B0604020202020204" pitchFamily="34" charset="0"/>
              </a:rPr>
              <a:t>Đối tượng</a:t>
            </a:r>
          </a:p>
        </p:txBody>
      </p:sp>
      <p:sp>
        <p:nvSpPr>
          <p:cNvPr id="10262" name="Text Box 24"/>
          <p:cNvSpPr txBox="1">
            <a:spLocks noChangeArrowheads="1"/>
          </p:cNvSpPr>
          <p:nvPr/>
        </p:nvSpPr>
        <p:spPr bwMode="black">
          <a:xfrm>
            <a:off x="3757613" y="2922588"/>
            <a:ext cx="1566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000" b="1">
                <a:solidFill>
                  <a:srgbClr val="FF0000"/>
                </a:solidFill>
                <a:latin typeface="Arial" panose="020B0604020202020204" pitchFamily="34" charset="0"/>
              </a:rPr>
              <a:t>Tiểu học</a:t>
            </a:r>
          </a:p>
        </p:txBody>
      </p:sp>
      <p:sp>
        <p:nvSpPr>
          <p:cNvPr id="10263" name="AutoShape 7"/>
          <p:cNvSpPr>
            <a:spLocks noChangeArrowheads="1"/>
          </p:cNvSpPr>
          <p:nvPr/>
        </p:nvSpPr>
        <p:spPr bwMode="ltGray">
          <a:xfrm>
            <a:off x="4291014" y="4419600"/>
            <a:ext cx="5995987" cy="2057400"/>
          </a:xfrm>
          <a:prstGeom prst="roundRect">
            <a:avLst>
              <a:gd name="adj" fmla="val 11505"/>
            </a:avLst>
          </a:prstGeom>
          <a:solidFill>
            <a:schemeClr val="hlink">
              <a:alpha val="30196"/>
            </a:schemeClr>
          </a:soli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10264" name="AutoShape 8"/>
          <p:cNvSpPr>
            <a:spLocks noChangeArrowheads="1"/>
          </p:cNvSpPr>
          <p:nvPr/>
        </p:nvSpPr>
        <p:spPr bwMode="gray">
          <a:xfrm>
            <a:off x="5286375" y="5181600"/>
            <a:ext cx="376238" cy="344488"/>
          </a:xfrm>
          <a:prstGeom prst="rightArrow">
            <a:avLst>
              <a:gd name="adj1" fmla="val 50000"/>
              <a:gd name="adj2" fmla="val 45507"/>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36" name="AutoShape 15"/>
          <p:cNvSpPr>
            <a:spLocks noChangeArrowheads="1"/>
          </p:cNvSpPr>
          <p:nvPr/>
        </p:nvSpPr>
        <p:spPr bwMode="ltGray">
          <a:xfrm>
            <a:off x="3810001" y="4419600"/>
            <a:ext cx="1628775" cy="2057400"/>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eaLnBrk="1" hangingPunct="1">
              <a:defRPr/>
            </a:pPr>
            <a:endParaRPr lang="en-US">
              <a:latin typeface="Arial" charset="0"/>
              <a:cs typeface="Arial" charset="0"/>
            </a:endParaRPr>
          </a:p>
        </p:txBody>
      </p:sp>
      <p:sp>
        <p:nvSpPr>
          <p:cNvPr id="10266" name="Text Box 21"/>
          <p:cNvSpPr txBox="1">
            <a:spLocks noChangeArrowheads="1"/>
          </p:cNvSpPr>
          <p:nvPr/>
        </p:nvSpPr>
        <p:spPr bwMode="black">
          <a:xfrm>
            <a:off x="5738814" y="4437064"/>
            <a:ext cx="439578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0"/>
              </a:spcBef>
              <a:buClrTx/>
              <a:buSzTx/>
              <a:buFontTx/>
              <a:buNone/>
            </a:pPr>
            <a:r>
              <a:rPr lang="en-US" altLang="en-US" sz="2000" b="1">
                <a:solidFill>
                  <a:srgbClr val="FF0000"/>
                </a:solidFill>
                <a:latin typeface="Arial" panose="020B0604020202020204" pitchFamily="34" charset="0"/>
              </a:rPr>
              <a:t>Tổ chức kiểm tra và cấp giấy chứng nhận hoàn thành Chương trình rèn luyện đội viên Hạng Sẵn sàng cho đội viên lớp 7 và hoàn thành ạng Trưởng thành cho đội viên lớp 9</a:t>
            </a:r>
          </a:p>
        </p:txBody>
      </p:sp>
      <p:sp>
        <p:nvSpPr>
          <p:cNvPr id="10267" name="Text Box 24"/>
          <p:cNvSpPr txBox="1">
            <a:spLocks noChangeArrowheads="1"/>
          </p:cNvSpPr>
          <p:nvPr/>
        </p:nvSpPr>
        <p:spPr bwMode="black">
          <a:xfrm>
            <a:off x="3919538" y="5162550"/>
            <a:ext cx="1566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000" b="1">
                <a:solidFill>
                  <a:srgbClr val="FF0000"/>
                </a:solidFill>
                <a:latin typeface="Arial" panose="020B0604020202020204" pitchFamily="34" charset="0"/>
              </a:rPr>
              <a:t>THCS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61"/>
                                        </p:tgtEl>
                                        <p:attrNameLst>
                                          <p:attrName>style.visibility</p:attrName>
                                        </p:attrNameLst>
                                      </p:cBhvr>
                                      <p:to>
                                        <p:strVal val="visible"/>
                                      </p:to>
                                    </p:set>
                                    <p:animEffect transition="in" filter="blinds(horizontal)">
                                      <p:cBhvr>
                                        <p:cTn id="7" dur="500"/>
                                        <p:tgtEl>
                                          <p:spTgt spid="10261"/>
                                        </p:tgtEl>
                                      </p:cBhvr>
                                    </p:animEffect>
                                  </p:childTnLst>
                                </p:cTn>
                              </p:par>
                              <p:par>
                                <p:cTn id="8" presetID="3" presetClass="entr" presetSubtype="10" fill="hold" nodeType="withEffect">
                                  <p:stCondLst>
                                    <p:cond delay="0"/>
                                  </p:stCondLst>
                                  <p:childTnLst>
                                    <p:set>
                                      <p:cBhvr>
                                        <p:cTn id="9" dur="1" fill="hold">
                                          <p:stCondLst>
                                            <p:cond delay="0"/>
                                          </p:stCondLst>
                                        </p:cTn>
                                        <p:tgtEl>
                                          <p:spTgt spid="10259"/>
                                        </p:tgtEl>
                                        <p:attrNameLst>
                                          <p:attrName>style.visibility</p:attrName>
                                        </p:attrNameLst>
                                      </p:cBhvr>
                                      <p:to>
                                        <p:strVal val="visible"/>
                                      </p:to>
                                    </p:set>
                                    <p:animEffect transition="in" filter="blinds(horizontal)">
                                      <p:cBhvr>
                                        <p:cTn id="10" dur="500"/>
                                        <p:tgtEl>
                                          <p:spTgt spid="1025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254"/>
                                        </p:tgtEl>
                                        <p:attrNameLst>
                                          <p:attrName>style.visibility</p:attrName>
                                        </p:attrNameLst>
                                      </p:cBhvr>
                                      <p:to>
                                        <p:strVal val="visible"/>
                                      </p:to>
                                    </p:set>
                                    <p:animEffect transition="in" filter="blinds(horizontal)">
                                      <p:cBhvr>
                                        <p:cTn id="15" dur="500"/>
                                        <p:tgtEl>
                                          <p:spTgt spid="1025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262"/>
                                        </p:tgtEl>
                                        <p:attrNameLst>
                                          <p:attrName>style.visibility</p:attrName>
                                        </p:attrNameLst>
                                      </p:cBhvr>
                                      <p:to>
                                        <p:strVal val="visible"/>
                                      </p:to>
                                    </p:set>
                                    <p:animEffect transition="in" filter="blinds(horizontal)">
                                      <p:cBhvr>
                                        <p:cTn id="18" dur="500"/>
                                        <p:tgtEl>
                                          <p:spTgt spid="1026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linds(horizontal)">
                                      <p:cBhvr>
                                        <p:cTn id="21" dur="500"/>
                                        <p:tgtEl>
                                          <p:spTgt spid="3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256"/>
                                        </p:tgtEl>
                                        <p:attrNameLst>
                                          <p:attrName>style.visibility</p:attrName>
                                        </p:attrNameLst>
                                      </p:cBhvr>
                                      <p:to>
                                        <p:strVal val="visible"/>
                                      </p:to>
                                    </p:set>
                                    <p:animEffect transition="in" filter="blinds(horizontal)">
                                      <p:cBhvr>
                                        <p:cTn id="24" dur="500"/>
                                        <p:tgtEl>
                                          <p:spTgt spid="10256"/>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0257"/>
                                        </p:tgtEl>
                                        <p:attrNameLst>
                                          <p:attrName>style.visibility</p:attrName>
                                        </p:attrNameLst>
                                      </p:cBhvr>
                                      <p:to>
                                        <p:strVal val="visible"/>
                                      </p:to>
                                    </p:set>
                                    <p:animEffect transition="in" filter="blinds(horizontal)">
                                      <p:cBhvr>
                                        <p:cTn id="27" dur="500"/>
                                        <p:tgtEl>
                                          <p:spTgt spid="1025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0260"/>
                                        </p:tgtEl>
                                        <p:attrNameLst>
                                          <p:attrName>style.visibility</p:attrName>
                                        </p:attrNameLst>
                                      </p:cBhvr>
                                      <p:to>
                                        <p:strVal val="visible"/>
                                      </p:to>
                                    </p:set>
                                    <p:animEffect transition="in" filter="blinds(horizontal)">
                                      <p:cBhvr>
                                        <p:cTn id="30" dur="500"/>
                                        <p:tgtEl>
                                          <p:spTgt spid="1026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253"/>
                                        </p:tgtEl>
                                        <p:attrNameLst>
                                          <p:attrName>style.visibility</p:attrName>
                                        </p:attrNameLst>
                                      </p:cBhvr>
                                      <p:to>
                                        <p:strVal val="visible"/>
                                      </p:to>
                                    </p:set>
                                    <p:animEffect transition="in" filter="blinds(horizontal)">
                                      <p:cBhvr>
                                        <p:cTn id="35" dur="500"/>
                                        <p:tgtEl>
                                          <p:spTgt spid="1025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0267"/>
                                        </p:tgtEl>
                                        <p:attrNameLst>
                                          <p:attrName>style.visibility</p:attrName>
                                        </p:attrNameLst>
                                      </p:cBhvr>
                                      <p:to>
                                        <p:strVal val="visible"/>
                                      </p:to>
                                    </p:set>
                                    <p:animEffect transition="in" filter="blinds(horizontal)">
                                      <p:cBhvr>
                                        <p:cTn id="38" dur="500"/>
                                        <p:tgtEl>
                                          <p:spTgt spid="10267"/>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blinds(horizontal)">
                                      <p:cBhvr>
                                        <p:cTn id="41" dur="500"/>
                                        <p:tgtEl>
                                          <p:spTgt spid="36"/>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0266"/>
                                        </p:tgtEl>
                                        <p:attrNameLst>
                                          <p:attrName>style.visibility</p:attrName>
                                        </p:attrNameLst>
                                      </p:cBhvr>
                                      <p:to>
                                        <p:strVal val="visible"/>
                                      </p:to>
                                    </p:set>
                                    <p:animEffect transition="in" filter="blinds(horizontal)">
                                      <p:cBhvr>
                                        <p:cTn id="44" dur="500"/>
                                        <p:tgtEl>
                                          <p:spTgt spid="10266"/>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0263"/>
                                        </p:tgtEl>
                                        <p:attrNameLst>
                                          <p:attrName>style.visibility</p:attrName>
                                        </p:attrNameLst>
                                      </p:cBhvr>
                                      <p:to>
                                        <p:strVal val="visible"/>
                                      </p:to>
                                    </p:set>
                                    <p:animEffect transition="in" filter="blinds(horizontal)">
                                      <p:cBhvr>
                                        <p:cTn id="47" dur="500"/>
                                        <p:tgtEl>
                                          <p:spTgt spid="10263"/>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0264"/>
                                        </p:tgtEl>
                                        <p:attrNameLst>
                                          <p:attrName>style.visibility</p:attrName>
                                        </p:attrNameLst>
                                      </p:cBhvr>
                                      <p:to>
                                        <p:strVal val="visible"/>
                                      </p:to>
                                    </p:set>
                                    <p:animEffect transition="in" filter="blinds(horizontal)">
                                      <p:cBhvr>
                                        <p:cTn id="50" dur="500"/>
                                        <p:tgtEl>
                                          <p:spTgt spid="10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3" grpId="0" animBg="1"/>
      <p:bldP spid="10254" grpId="0" animBg="1"/>
      <p:bldP spid="10256" grpId="0" animBg="1"/>
      <p:bldP spid="10257" grpId="0" animBg="1"/>
      <p:bldP spid="35" grpId="0" animBg="1"/>
      <p:bldP spid="10260" grpId="0"/>
      <p:bldP spid="10261" grpId="0"/>
      <p:bldP spid="10262" grpId="0"/>
      <p:bldP spid="10263" grpId="0" animBg="1"/>
      <p:bldP spid="10264" grpId="0" animBg="1"/>
      <p:bldP spid="36" grpId="0" animBg="1"/>
      <p:bldP spid="10266" grpId="0"/>
      <p:bldP spid="10267"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pattFill prst="pct70">
          <a:fgClr>
            <a:schemeClr val="accent1"/>
          </a:fgClr>
          <a:bgClr>
            <a:schemeClr val="bg1"/>
          </a:bgClr>
        </a:pattFill>
        <a:effectLst/>
      </p:bgPr>
    </p:bg>
    <p:spTree>
      <p:nvGrpSpPr>
        <p:cNvPr id="1" name=""/>
        <p:cNvGrpSpPr/>
        <p:nvPr/>
      </p:nvGrpSpPr>
      <p:grpSpPr>
        <a:xfrm>
          <a:off x="0" y="0"/>
          <a:ext cx="0" cy="0"/>
          <a:chOff x="0" y="0"/>
          <a:chExt cx="0" cy="0"/>
        </a:xfrm>
      </p:grpSpPr>
      <p:sp>
        <p:nvSpPr>
          <p:cNvPr id="17" name="Rectangle 24"/>
          <p:cNvSpPr>
            <a:spLocks noChangeArrowheads="1"/>
          </p:cNvSpPr>
          <p:nvPr/>
        </p:nvSpPr>
        <p:spPr bwMode="gray">
          <a:xfrm rot="3419336">
            <a:off x="2319338" y="1377951"/>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pPr eaLnBrk="1" fontAlgn="auto" hangingPunct="1">
              <a:spcBef>
                <a:spcPts val="0"/>
              </a:spcBef>
              <a:spcAft>
                <a:spcPts val="0"/>
              </a:spcAft>
              <a:defRPr/>
            </a:pPr>
            <a:endParaRPr lang="en-US">
              <a:latin typeface="+mn-lt"/>
            </a:endParaRPr>
          </a:p>
        </p:txBody>
      </p:sp>
      <p:sp>
        <p:nvSpPr>
          <p:cNvPr id="52227" name="Text Box 25"/>
          <p:cNvSpPr txBox="1">
            <a:spLocks noChangeArrowheads="1"/>
          </p:cNvSpPr>
          <p:nvPr/>
        </p:nvSpPr>
        <p:spPr bwMode="gray">
          <a:xfrm>
            <a:off x="2381829" y="14208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3</a:t>
            </a:r>
          </a:p>
        </p:txBody>
      </p:sp>
      <p:sp>
        <p:nvSpPr>
          <p:cNvPr id="52228"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52229"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52230"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52250"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grpSp>
      <p:sp>
        <p:nvSpPr>
          <p:cNvPr id="52231"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52232"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Phương pháp triển khai chương trình rèn luyện đội viên</a:t>
            </a:r>
            <a:endParaRPr lang="en-US" altLang="en-US" sz="2300" b="1">
              <a:solidFill>
                <a:srgbClr val="0070C0"/>
              </a:solidFill>
              <a:latin typeface="Calibri" panose="020F0502020204030204" pitchFamily="34" charset="0"/>
            </a:endParaRPr>
          </a:p>
        </p:txBody>
      </p:sp>
      <p:sp>
        <p:nvSpPr>
          <p:cNvPr id="52233" name="Text Box 18"/>
          <p:cNvSpPr txBox="1">
            <a:spLocks noChangeArrowheads="1"/>
          </p:cNvSpPr>
          <p:nvPr/>
        </p:nvSpPr>
        <p:spPr bwMode="gray">
          <a:xfrm>
            <a:off x="3213101" y="1220789"/>
            <a:ext cx="69834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200" b="1" dirty="0" err="1">
                <a:solidFill>
                  <a:srgbClr val="FF0000"/>
                </a:solidFill>
                <a:latin typeface="Arial" panose="020B0604020202020204" pitchFamily="34" charset="0"/>
              </a:rPr>
              <a:t>Hướng</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dẫn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tổ</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chức</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ngày</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hội</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công</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nhận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hoàn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thành</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chương</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trình</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rèn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luyện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đội</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viên</a:t>
            </a:r>
            <a:endParaRPr lang="en-US" altLang="en-US" sz="2200" dirty="0">
              <a:solidFill>
                <a:srgbClr val="FF0000"/>
              </a:solidFill>
              <a:latin typeface="Calibri" panose="020F0502020204030204" pitchFamily="34" charset="0"/>
            </a:endParaRPr>
          </a:p>
        </p:txBody>
      </p:sp>
      <p:sp>
        <p:nvSpPr>
          <p:cNvPr id="11277" name="Freeform 4"/>
          <p:cNvSpPr>
            <a:spLocks/>
          </p:cNvSpPr>
          <p:nvPr/>
        </p:nvSpPr>
        <p:spPr bwMode="gray">
          <a:xfrm flipV="1">
            <a:off x="2732088" y="4376738"/>
            <a:ext cx="1001712" cy="1414462"/>
          </a:xfrm>
          <a:custGeom>
            <a:avLst/>
            <a:gdLst>
              <a:gd name="T0" fmla="*/ 2147483646 w 933"/>
              <a:gd name="T1" fmla="*/ 2147483646 h 1182"/>
              <a:gd name="T2" fmla="*/ 2147483646 w 933"/>
              <a:gd name="T3" fmla="*/ 2147483646 h 1182"/>
              <a:gd name="T4" fmla="*/ 2147483646 w 933"/>
              <a:gd name="T5" fmla="*/ 2147483646 h 1182"/>
              <a:gd name="T6" fmla="*/ 2147483646 w 933"/>
              <a:gd name="T7" fmla="*/ 2147483646 h 1182"/>
              <a:gd name="T8" fmla="*/ 2147483646 w 933"/>
              <a:gd name="T9" fmla="*/ 2147483646 h 1182"/>
              <a:gd name="T10" fmla="*/ 2147483646 w 933"/>
              <a:gd name="T11" fmla="*/ 2147483646 h 1182"/>
              <a:gd name="T12" fmla="*/ 2147483646 w 933"/>
              <a:gd name="T13" fmla="*/ 0 h 1182"/>
              <a:gd name="T14" fmla="*/ 2147483646 w 933"/>
              <a:gd name="T15" fmla="*/ 2147483646 h 1182"/>
              <a:gd name="T16" fmla="*/ 2147483646 w 933"/>
              <a:gd name="T17" fmla="*/ 2147483646 h 1182"/>
              <a:gd name="T18" fmla="*/ 0 w 933"/>
              <a:gd name="T19" fmla="*/ 2147483646 h 1182"/>
              <a:gd name="T20" fmla="*/ 0 w 933"/>
              <a:gd name="T21" fmla="*/ 2147483646 h 1182"/>
              <a:gd name="T22" fmla="*/ 2147483646 w 933"/>
              <a:gd name="T23" fmla="*/ 2147483646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rotWithShape="1">
            <a:gsLst>
              <a:gs pos="0">
                <a:srgbClr val="DDDDDD"/>
              </a:gs>
              <a:gs pos="100000">
                <a:srgbClr val="000000">
                  <a:alpha val="29999"/>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278" name="Freeform 6"/>
          <p:cNvSpPr>
            <a:spLocks/>
          </p:cNvSpPr>
          <p:nvPr/>
        </p:nvSpPr>
        <p:spPr bwMode="gray">
          <a:xfrm>
            <a:off x="2720976" y="2867026"/>
            <a:ext cx="1012825" cy="1704975"/>
          </a:xfrm>
          <a:custGeom>
            <a:avLst/>
            <a:gdLst>
              <a:gd name="T0" fmla="*/ 2147483646 w 933"/>
              <a:gd name="T1" fmla="*/ 2147483646 h 1182"/>
              <a:gd name="T2" fmla="*/ 2147483646 w 933"/>
              <a:gd name="T3" fmla="*/ 2147483646 h 1182"/>
              <a:gd name="T4" fmla="*/ 2147483646 w 933"/>
              <a:gd name="T5" fmla="*/ 2147483646 h 1182"/>
              <a:gd name="T6" fmla="*/ 2147483646 w 933"/>
              <a:gd name="T7" fmla="*/ 2147483646 h 1182"/>
              <a:gd name="T8" fmla="*/ 2147483646 w 933"/>
              <a:gd name="T9" fmla="*/ 2147483646 h 1182"/>
              <a:gd name="T10" fmla="*/ 2147483646 w 933"/>
              <a:gd name="T11" fmla="*/ 2147483646 h 1182"/>
              <a:gd name="T12" fmla="*/ 2147483646 w 933"/>
              <a:gd name="T13" fmla="*/ 0 h 1182"/>
              <a:gd name="T14" fmla="*/ 2147483646 w 933"/>
              <a:gd name="T15" fmla="*/ 2147483646 h 1182"/>
              <a:gd name="T16" fmla="*/ 2147483646 w 933"/>
              <a:gd name="T17" fmla="*/ 2147483646 h 1182"/>
              <a:gd name="T18" fmla="*/ 0 w 933"/>
              <a:gd name="T19" fmla="*/ 2147483646 h 1182"/>
              <a:gd name="T20" fmla="*/ 0 w 933"/>
              <a:gd name="T21" fmla="*/ 2147483646 h 1182"/>
              <a:gd name="T22" fmla="*/ 2147483646 w 933"/>
              <a:gd name="T23" fmla="*/ 2147483646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rotWithShape="1">
            <a:gsLst>
              <a:gs pos="0">
                <a:srgbClr val="FEFFFF"/>
              </a:gs>
              <a:gs pos="100000">
                <a:srgbClr val="101010">
                  <a:alpha val="20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2236" name="AutoShape 9"/>
          <p:cNvSpPr>
            <a:spLocks noChangeArrowheads="1"/>
          </p:cNvSpPr>
          <p:nvPr/>
        </p:nvSpPr>
        <p:spPr bwMode="ltGray">
          <a:xfrm>
            <a:off x="5005388" y="5162550"/>
            <a:ext cx="5422900" cy="427038"/>
          </a:xfrm>
          <a:prstGeom prst="roundRect">
            <a:avLst>
              <a:gd name="adj" fmla="val 1150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endParaRPr lang="en-US" altLang="en-US" sz="2000" b="1">
              <a:solidFill>
                <a:schemeClr val="bg1"/>
              </a:solidFill>
              <a:latin typeface="Arial" panose="020B0604020202020204" pitchFamily="34" charset="0"/>
            </a:endParaRPr>
          </a:p>
        </p:txBody>
      </p:sp>
      <p:sp>
        <p:nvSpPr>
          <p:cNvPr id="11280" name="AutoShape 11"/>
          <p:cNvSpPr>
            <a:spLocks noChangeArrowheads="1"/>
          </p:cNvSpPr>
          <p:nvPr/>
        </p:nvSpPr>
        <p:spPr bwMode="ltGray">
          <a:xfrm>
            <a:off x="4316414" y="2286000"/>
            <a:ext cx="5970587" cy="1676400"/>
          </a:xfrm>
          <a:prstGeom prst="roundRect">
            <a:avLst>
              <a:gd name="adj" fmla="val 11505"/>
            </a:avLst>
          </a:prstGeom>
          <a:solidFill>
            <a:schemeClr val="folHlink">
              <a:alpha val="30196"/>
            </a:schemeClr>
          </a:soli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11281" name="AutoShape 12"/>
          <p:cNvSpPr>
            <a:spLocks noChangeArrowheads="1"/>
          </p:cNvSpPr>
          <p:nvPr/>
        </p:nvSpPr>
        <p:spPr bwMode="gray">
          <a:xfrm>
            <a:off x="5267325" y="2895600"/>
            <a:ext cx="376238" cy="344488"/>
          </a:xfrm>
          <a:prstGeom prst="rightArrow">
            <a:avLst>
              <a:gd name="adj1" fmla="val 50000"/>
              <a:gd name="adj2" fmla="val 45507"/>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35" name="AutoShape 13"/>
          <p:cNvSpPr>
            <a:spLocks noChangeArrowheads="1"/>
          </p:cNvSpPr>
          <p:nvPr/>
        </p:nvSpPr>
        <p:spPr bwMode="ltGray">
          <a:xfrm>
            <a:off x="3733801" y="2286000"/>
            <a:ext cx="1628775" cy="1600200"/>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eaLnBrk="1" hangingPunct="1">
              <a:defRPr/>
            </a:pPr>
            <a:endParaRPr lang="en-US">
              <a:latin typeface="Arial" charset="0"/>
              <a:cs typeface="Arial" charset="0"/>
            </a:endParaRPr>
          </a:p>
        </p:txBody>
      </p:sp>
      <p:pic>
        <p:nvPicPr>
          <p:cNvPr id="11283" name="Picture 19"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3290888"/>
            <a:ext cx="188277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4" name="Text Box 20"/>
          <p:cNvSpPr txBox="1">
            <a:spLocks noChangeArrowheads="1"/>
          </p:cNvSpPr>
          <p:nvPr/>
        </p:nvSpPr>
        <p:spPr bwMode="black">
          <a:xfrm>
            <a:off x="5853113" y="2643188"/>
            <a:ext cx="4114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000" b="1">
                <a:solidFill>
                  <a:srgbClr val="FF0000"/>
                </a:solidFill>
                <a:latin typeface="Arial" panose="020B0604020202020204" pitchFamily="34" charset="0"/>
              </a:rPr>
              <a:t>Gắn với sinh hoạt truyền thống chào mừng kỷ niệm ngày thành lập Đội TNTP Hồ Chí Minh</a:t>
            </a:r>
          </a:p>
        </p:txBody>
      </p:sp>
      <p:sp>
        <p:nvSpPr>
          <p:cNvPr id="11285" name="Text Box 23"/>
          <p:cNvSpPr txBox="1">
            <a:spLocks noChangeArrowheads="1"/>
          </p:cNvSpPr>
          <p:nvPr/>
        </p:nvSpPr>
        <p:spPr bwMode="gray">
          <a:xfrm>
            <a:off x="1973263" y="4038600"/>
            <a:ext cx="1573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000" b="1">
                <a:solidFill>
                  <a:srgbClr val="FF0000"/>
                </a:solidFill>
                <a:latin typeface="Arial" panose="020B0604020202020204" pitchFamily="34" charset="0"/>
              </a:rPr>
              <a:t>Nội dung</a:t>
            </a:r>
          </a:p>
        </p:txBody>
      </p:sp>
      <p:sp>
        <p:nvSpPr>
          <p:cNvPr id="11286" name="Text Box 24"/>
          <p:cNvSpPr txBox="1">
            <a:spLocks noChangeArrowheads="1"/>
          </p:cNvSpPr>
          <p:nvPr/>
        </p:nvSpPr>
        <p:spPr bwMode="black">
          <a:xfrm>
            <a:off x="3757613" y="2922588"/>
            <a:ext cx="1566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000" b="1">
                <a:solidFill>
                  <a:srgbClr val="FF0000"/>
                </a:solidFill>
                <a:latin typeface="Arial" panose="020B0604020202020204" pitchFamily="34" charset="0"/>
              </a:rPr>
              <a:t>Phần lễ</a:t>
            </a:r>
          </a:p>
        </p:txBody>
      </p:sp>
      <p:sp>
        <p:nvSpPr>
          <p:cNvPr id="11287" name="AutoShape 7"/>
          <p:cNvSpPr>
            <a:spLocks noChangeArrowheads="1"/>
          </p:cNvSpPr>
          <p:nvPr/>
        </p:nvSpPr>
        <p:spPr bwMode="ltGray">
          <a:xfrm>
            <a:off x="4291014" y="4419600"/>
            <a:ext cx="5995987" cy="2057400"/>
          </a:xfrm>
          <a:prstGeom prst="roundRect">
            <a:avLst>
              <a:gd name="adj" fmla="val 11505"/>
            </a:avLst>
          </a:prstGeom>
          <a:solidFill>
            <a:schemeClr val="hlink">
              <a:alpha val="30196"/>
            </a:schemeClr>
          </a:soli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11288" name="AutoShape 8"/>
          <p:cNvSpPr>
            <a:spLocks noChangeArrowheads="1"/>
          </p:cNvSpPr>
          <p:nvPr/>
        </p:nvSpPr>
        <p:spPr bwMode="gray">
          <a:xfrm>
            <a:off x="5286375" y="5181600"/>
            <a:ext cx="376238" cy="344488"/>
          </a:xfrm>
          <a:prstGeom prst="rightArrow">
            <a:avLst>
              <a:gd name="adj1" fmla="val 50000"/>
              <a:gd name="adj2" fmla="val 45507"/>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36" name="AutoShape 15"/>
          <p:cNvSpPr>
            <a:spLocks noChangeArrowheads="1"/>
          </p:cNvSpPr>
          <p:nvPr/>
        </p:nvSpPr>
        <p:spPr bwMode="ltGray">
          <a:xfrm>
            <a:off x="3810001" y="4419600"/>
            <a:ext cx="1628775" cy="2057400"/>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eaLnBrk="1" hangingPunct="1">
              <a:defRPr/>
            </a:pPr>
            <a:endParaRPr lang="en-US">
              <a:latin typeface="Arial" charset="0"/>
              <a:cs typeface="Arial" charset="0"/>
            </a:endParaRPr>
          </a:p>
        </p:txBody>
      </p:sp>
      <p:sp>
        <p:nvSpPr>
          <p:cNvPr id="11290" name="Text Box 21"/>
          <p:cNvSpPr txBox="1">
            <a:spLocks noChangeArrowheads="1"/>
          </p:cNvSpPr>
          <p:nvPr/>
        </p:nvSpPr>
        <p:spPr bwMode="black">
          <a:xfrm>
            <a:off x="5791200" y="4495800"/>
            <a:ext cx="4419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0"/>
              </a:spcBef>
              <a:buClrTx/>
              <a:buSzTx/>
              <a:buFontTx/>
              <a:buNone/>
            </a:pPr>
            <a:r>
              <a:rPr lang="en-US" altLang="en-US" sz="2000" b="1">
                <a:solidFill>
                  <a:srgbClr val="FF0000"/>
                </a:solidFill>
                <a:latin typeface="Arial" panose="020B0604020202020204" pitchFamily="34" charset="0"/>
              </a:rPr>
              <a:t>Tổ chức kiểm tra, đánh giá việc rèn luyện các nội dung theo từng yêu cầu; công nhận và cấp giấy chứng nhận hoàn thành chương trình rèn luyện theo hạng đối với các em đội viên, nhi đồng</a:t>
            </a:r>
          </a:p>
        </p:txBody>
      </p:sp>
      <p:sp>
        <p:nvSpPr>
          <p:cNvPr id="11291" name="Text Box 24"/>
          <p:cNvSpPr txBox="1">
            <a:spLocks noChangeArrowheads="1"/>
          </p:cNvSpPr>
          <p:nvPr/>
        </p:nvSpPr>
        <p:spPr bwMode="black">
          <a:xfrm>
            <a:off x="3919538" y="5162550"/>
            <a:ext cx="1566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000" b="1">
                <a:solidFill>
                  <a:srgbClr val="FF0000"/>
                </a:solidFill>
                <a:latin typeface="Arial" panose="020B0604020202020204" pitchFamily="34" charset="0"/>
              </a:rPr>
              <a:t>Phần hội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85"/>
                                        </p:tgtEl>
                                        <p:attrNameLst>
                                          <p:attrName>style.visibility</p:attrName>
                                        </p:attrNameLst>
                                      </p:cBhvr>
                                      <p:to>
                                        <p:strVal val="visible"/>
                                      </p:to>
                                    </p:set>
                                    <p:animEffect transition="in" filter="blinds(horizontal)">
                                      <p:cBhvr>
                                        <p:cTn id="7" dur="500"/>
                                        <p:tgtEl>
                                          <p:spTgt spid="11285"/>
                                        </p:tgtEl>
                                      </p:cBhvr>
                                    </p:animEffect>
                                  </p:childTnLst>
                                </p:cTn>
                              </p:par>
                              <p:par>
                                <p:cTn id="8" presetID="3" presetClass="entr" presetSubtype="10" fill="hold" nodeType="withEffect">
                                  <p:stCondLst>
                                    <p:cond delay="0"/>
                                  </p:stCondLst>
                                  <p:childTnLst>
                                    <p:set>
                                      <p:cBhvr>
                                        <p:cTn id="9" dur="1" fill="hold">
                                          <p:stCondLst>
                                            <p:cond delay="0"/>
                                          </p:stCondLst>
                                        </p:cTn>
                                        <p:tgtEl>
                                          <p:spTgt spid="11283"/>
                                        </p:tgtEl>
                                        <p:attrNameLst>
                                          <p:attrName>style.visibility</p:attrName>
                                        </p:attrNameLst>
                                      </p:cBhvr>
                                      <p:to>
                                        <p:strVal val="visible"/>
                                      </p:to>
                                    </p:set>
                                    <p:animEffect transition="in" filter="blinds(horizontal)">
                                      <p:cBhvr>
                                        <p:cTn id="10" dur="500"/>
                                        <p:tgtEl>
                                          <p:spTgt spid="1128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278"/>
                                        </p:tgtEl>
                                        <p:attrNameLst>
                                          <p:attrName>style.visibility</p:attrName>
                                        </p:attrNameLst>
                                      </p:cBhvr>
                                      <p:to>
                                        <p:strVal val="visible"/>
                                      </p:to>
                                    </p:set>
                                    <p:animEffect transition="in" filter="blinds(horizontal)">
                                      <p:cBhvr>
                                        <p:cTn id="15" dur="500"/>
                                        <p:tgtEl>
                                          <p:spTgt spid="1127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286"/>
                                        </p:tgtEl>
                                        <p:attrNameLst>
                                          <p:attrName>style.visibility</p:attrName>
                                        </p:attrNameLst>
                                      </p:cBhvr>
                                      <p:to>
                                        <p:strVal val="visible"/>
                                      </p:to>
                                    </p:set>
                                    <p:animEffect transition="in" filter="blinds(horizontal)">
                                      <p:cBhvr>
                                        <p:cTn id="18" dur="500"/>
                                        <p:tgtEl>
                                          <p:spTgt spid="1128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linds(horizontal)">
                                      <p:cBhvr>
                                        <p:cTn id="21" dur="500"/>
                                        <p:tgtEl>
                                          <p:spTgt spid="3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1280"/>
                                        </p:tgtEl>
                                        <p:attrNameLst>
                                          <p:attrName>style.visibility</p:attrName>
                                        </p:attrNameLst>
                                      </p:cBhvr>
                                      <p:to>
                                        <p:strVal val="visible"/>
                                      </p:to>
                                    </p:set>
                                    <p:animEffect transition="in" filter="blinds(horizontal)">
                                      <p:cBhvr>
                                        <p:cTn id="24" dur="500"/>
                                        <p:tgtEl>
                                          <p:spTgt spid="1128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1281"/>
                                        </p:tgtEl>
                                        <p:attrNameLst>
                                          <p:attrName>style.visibility</p:attrName>
                                        </p:attrNameLst>
                                      </p:cBhvr>
                                      <p:to>
                                        <p:strVal val="visible"/>
                                      </p:to>
                                    </p:set>
                                    <p:animEffect transition="in" filter="blinds(horizontal)">
                                      <p:cBhvr>
                                        <p:cTn id="27" dur="500"/>
                                        <p:tgtEl>
                                          <p:spTgt spid="1128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1284"/>
                                        </p:tgtEl>
                                        <p:attrNameLst>
                                          <p:attrName>style.visibility</p:attrName>
                                        </p:attrNameLst>
                                      </p:cBhvr>
                                      <p:to>
                                        <p:strVal val="visible"/>
                                      </p:to>
                                    </p:set>
                                    <p:animEffect transition="in" filter="blinds(horizontal)">
                                      <p:cBhvr>
                                        <p:cTn id="30" dur="500"/>
                                        <p:tgtEl>
                                          <p:spTgt spid="1128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277"/>
                                        </p:tgtEl>
                                        <p:attrNameLst>
                                          <p:attrName>style.visibility</p:attrName>
                                        </p:attrNameLst>
                                      </p:cBhvr>
                                      <p:to>
                                        <p:strVal val="visible"/>
                                      </p:to>
                                    </p:set>
                                    <p:animEffect transition="in" filter="blinds(horizontal)">
                                      <p:cBhvr>
                                        <p:cTn id="35" dur="500"/>
                                        <p:tgtEl>
                                          <p:spTgt spid="11277"/>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1291"/>
                                        </p:tgtEl>
                                        <p:attrNameLst>
                                          <p:attrName>style.visibility</p:attrName>
                                        </p:attrNameLst>
                                      </p:cBhvr>
                                      <p:to>
                                        <p:strVal val="visible"/>
                                      </p:to>
                                    </p:set>
                                    <p:animEffect transition="in" filter="blinds(horizontal)">
                                      <p:cBhvr>
                                        <p:cTn id="38" dur="500"/>
                                        <p:tgtEl>
                                          <p:spTgt spid="11291"/>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blinds(horizontal)">
                                      <p:cBhvr>
                                        <p:cTn id="41" dur="500"/>
                                        <p:tgtEl>
                                          <p:spTgt spid="36"/>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1287"/>
                                        </p:tgtEl>
                                        <p:attrNameLst>
                                          <p:attrName>style.visibility</p:attrName>
                                        </p:attrNameLst>
                                      </p:cBhvr>
                                      <p:to>
                                        <p:strVal val="visible"/>
                                      </p:to>
                                    </p:set>
                                    <p:animEffect transition="in" filter="blinds(horizontal)">
                                      <p:cBhvr>
                                        <p:cTn id="44" dur="500"/>
                                        <p:tgtEl>
                                          <p:spTgt spid="11287"/>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1288"/>
                                        </p:tgtEl>
                                        <p:attrNameLst>
                                          <p:attrName>style.visibility</p:attrName>
                                        </p:attrNameLst>
                                      </p:cBhvr>
                                      <p:to>
                                        <p:strVal val="visible"/>
                                      </p:to>
                                    </p:set>
                                    <p:animEffect transition="in" filter="blinds(horizontal)">
                                      <p:cBhvr>
                                        <p:cTn id="47" dur="500"/>
                                        <p:tgtEl>
                                          <p:spTgt spid="11288"/>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1290"/>
                                        </p:tgtEl>
                                        <p:attrNameLst>
                                          <p:attrName>style.visibility</p:attrName>
                                        </p:attrNameLst>
                                      </p:cBhvr>
                                      <p:to>
                                        <p:strVal val="visible"/>
                                      </p:to>
                                    </p:set>
                                    <p:animEffect transition="in" filter="blinds(horizontal)">
                                      <p:cBhvr>
                                        <p:cTn id="50" dur="500"/>
                                        <p:tgtEl>
                                          <p:spTgt spid="11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 grpId="0" animBg="1"/>
      <p:bldP spid="11278" grpId="0" animBg="1"/>
      <p:bldP spid="11280" grpId="0" animBg="1"/>
      <p:bldP spid="11281" grpId="0" animBg="1"/>
      <p:bldP spid="35" grpId="0" animBg="1"/>
      <p:bldP spid="11284" grpId="0"/>
      <p:bldP spid="11285" grpId="0"/>
      <p:bldP spid="11286" grpId="0"/>
      <p:bldP spid="11287" grpId="0" animBg="1"/>
      <p:bldP spid="11288" grpId="0" animBg="1"/>
      <p:bldP spid="36" grpId="0" animBg="1"/>
      <p:bldP spid="11290" grpId="0"/>
      <p:bldP spid="11291"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17" name="Rectangle 24"/>
          <p:cNvSpPr>
            <a:spLocks noChangeArrowheads="1"/>
          </p:cNvSpPr>
          <p:nvPr/>
        </p:nvSpPr>
        <p:spPr bwMode="gray">
          <a:xfrm rot="3419336">
            <a:off x="2319338" y="1377951"/>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pPr eaLnBrk="1" fontAlgn="auto" hangingPunct="1">
              <a:spcBef>
                <a:spcPts val="0"/>
              </a:spcBef>
              <a:spcAft>
                <a:spcPts val="0"/>
              </a:spcAft>
              <a:defRPr/>
            </a:pPr>
            <a:endParaRPr lang="en-US">
              <a:latin typeface="+mn-lt"/>
            </a:endParaRPr>
          </a:p>
        </p:txBody>
      </p:sp>
      <p:sp>
        <p:nvSpPr>
          <p:cNvPr id="53251" name="Text Box 25"/>
          <p:cNvSpPr txBox="1">
            <a:spLocks noChangeArrowheads="1"/>
          </p:cNvSpPr>
          <p:nvPr/>
        </p:nvSpPr>
        <p:spPr bwMode="gray">
          <a:xfrm>
            <a:off x="2381829" y="14208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3</a:t>
            </a:r>
          </a:p>
        </p:txBody>
      </p:sp>
      <p:sp>
        <p:nvSpPr>
          <p:cNvPr id="53252"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53253"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53254"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53274"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grpSp>
      <p:sp>
        <p:nvSpPr>
          <p:cNvPr id="53255"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53256"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Phương pháp triển khai chương trình rèn luyện đội viên</a:t>
            </a:r>
            <a:endParaRPr lang="en-US" altLang="en-US" sz="2300" b="1">
              <a:solidFill>
                <a:srgbClr val="0070C0"/>
              </a:solidFill>
              <a:latin typeface="Calibri" panose="020F0502020204030204" pitchFamily="34" charset="0"/>
            </a:endParaRPr>
          </a:p>
        </p:txBody>
      </p:sp>
      <p:sp>
        <p:nvSpPr>
          <p:cNvPr id="53257" name="Text Box 18"/>
          <p:cNvSpPr txBox="1">
            <a:spLocks noChangeArrowheads="1"/>
          </p:cNvSpPr>
          <p:nvPr/>
        </p:nvSpPr>
        <p:spPr bwMode="gray">
          <a:xfrm>
            <a:off x="3227388" y="1219200"/>
            <a:ext cx="69834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200" b="1" dirty="0" err="1">
                <a:solidFill>
                  <a:srgbClr val="C00000"/>
                </a:solidFill>
                <a:latin typeface="Arial" panose="020B0604020202020204" pitchFamily="34" charset="0"/>
              </a:rPr>
              <a:t>Hướng</a:t>
            </a:r>
            <a:r>
              <a:rPr lang="en-US" altLang="en-US" sz="2200" b="1" dirty="0">
                <a:solidFill>
                  <a:srgbClr val="C00000"/>
                </a:solidFill>
                <a:latin typeface="Arial" panose="020B0604020202020204" pitchFamily="34" charset="0"/>
              </a:rPr>
              <a:t> </a:t>
            </a:r>
            <a:r>
              <a:rPr lang="en-US" altLang="en-US" sz="2200" b="1" dirty="0" err="1">
                <a:solidFill>
                  <a:srgbClr val="C00000"/>
                </a:solidFill>
                <a:latin typeface="Arial" panose="020B0604020202020204" pitchFamily="34" charset="0"/>
              </a:rPr>
              <a:t>dẫn</a:t>
            </a:r>
            <a:r>
              <a:rPr lang="en-US" altLang="en-US" sz="2200" b="1" dirty="0">
                <a:solidFill>
                  <a:srgbClr val="C00000"/>
                </a:solidFill>
                <a:latin typeface="Arial" panose="020B0604020202020204" pitchFamily="34" charset="0"/>
              </a:rPr>
              <a:t> </a:t>
            </a:r>
            <a:r>
              <a:rPr lang="en-US" altLang="en-US" sz="2200" b="1" dirty="0" err="1">
                <a:solidFill>
                  <a:srgbClr val="C00000"/>
                </a:solidFill>
                <a:latin typeface="Arial" panose="020B0604020202020204" pitchFamily="34" charset="0"/>
              </a:rPr>
              <a:t>tổ</a:t>
            </a:r>
            <a:r>
              <a:rPr lang="en-US" altLang="en-US" sz="2200" b="1" dirty="0">
                <a:solidFill>
                  <a:srgbClr val="C00000"/>
                </a:solidFill>
                <a:latin typeface="Arial" panose="020B0604020202020204" pitchFamily="34" charset="0"/>
              </a:rPr>
              <a:t> </a:t>
            </a:r>
            <a:r>
              <a:rPr lang="en-US" altLang="en-US" sz="2200" b="1" dirty="0" err="1">
                <a:solidFill>
                  <a:srgbClr val="C00000"/>
                </a:solidFill>
                <a:latin typeface="Arial" panose="020B0604020202020204" pitchFamily="34" charset="0"/>
              </a:rPr>
              <a:t>chức</a:t>
            </a:r>
            <a:r>
              <a:rPr lang="en-US" altLang="en-US" sz="2200" b="1" dirty="0">
                <a:solidFill>
                  <a:srgbClr val="C00000"/>
                </a:solidFill>
                <a:latin typeface="Arial" panose="020B0604020202020204" pitchFamily="34" charset="0"/>
              </a:rPr>
              <a:t> </a:t>
            </a:r>
            <a:r>
              <a:rPr lang="en-US" altLang="en-US" sz="2200" b="1" dirty="0" err="1">
                <a:solidFill>
                  <a:srgbClr val="C00000"/>
                </a:solidFill>
                <a:latin typeface="Arial" panose="020B0604020202020204" pitchFamily="34" charset="0"/>
              </a:rPr>
              <a:t>ngày</a:t>
            </a:r>
            <a:r>
              <a:rPr lang="en-US" altLang="en-US" sz="2200" b="1" dirty="0">
                <a:solidFill>
                  <a:srgbClr val="C00000"/>
                </a:solidFill>
                <a:latin typeface="Arial" panose="020B0604020202020204" pitchFamily="34" charset="0"/>
              </a:rPr>
              <a:t> </a:t>
            </a:r>
            <a:r>
              <a:rPr lang="en-US" altLang="en-US" sz="2200" b="1" dirty="0" err="1">
                <a:solidFill>
                  <a:srgbClr val="C00000"/>
                </a:solidFill>
                <a:latin typeface="Arial" panose="020B0604020202020204" pitchFamily="34" charset="0"/>
              </a:rPr>
              <a:t>hội</a:t>
            </a:r>
            <a:r>
              <a:rPr lang="en-US" altLang="en-US" sz="2200" b="1" dirty="0">
                <a:solidFill>
                  <a:srgbClr val="C00000"/>
                </a:solidFill>
                <a:latin typeface="Arial" panose="020B0604020202020204" pitchFamily="34" charset="0"/>
              </a:rPr>
              <a:t> </a:t>
            </a:r>
            <a:r>
              <a:rPr lang="en-US" altLang="en-US" sz="2200" b="1" dirty="0" err="1">
                <a:solidFill>
                  <a:srgbClr val="C00000"/>
                </a:solidFill>
                <a:latin typeface="Arial" panose="020B0604020202020204" pitchFamily="34" charset="0"/>
              </a:rPr>
              <a:t>công</a:t>
            </a:r>
            <a:r>
              <a:rPr lang="en-US" altLang="en-US" sz="2200" b="1" dirty="0">
                <a:solidFill>
                  <a:srgbClr val="C00000"/>
                </a:solidFill>
                <a:latin typeface="Arial" panose="020B0604020202020204" pitchFamily="34" charset="0"/>
              </a:rPr>
              <a:t> </a:t>
            </a:r>
            <a:r>
              <a:rPr lang="en-US" altLang="en-US" sz="2200" b="1" dirty="0" err="1">
                <a:solidFill>
                  <a:srgbClr val="C00000"/>
                </a:solidFill>
                <a:latin typeface="Arial" panose="020B0604020202020204" pitchFamily="34" charset="0"/>
              </a:rPr>
              <a:t>nhận</a:t>
            </a:r>
            <a:r>
              <a:rPr lang="en-US" altLang="en-US" sz="2200" b="1" dirty="0">
                <a:solidFill>
                  <a:srgbClr val="C00000"/>
                </a:solidFill>
                <a:latin typeface="Arial" panose="020B0604020202020204" pitchFamily="34" charset="0"/>
              </a:rPr>
              <a:t> </a:t>
            </a:r>
            <a:r>
              <a:rPr lang="en-US" altLang="en-US" sz="2200" b="1" dirty="0" err="1">
                <a:solidFill>
                  <a:srgbClr val="C00000"/>
                </a:solidFill>
                <a:latin typeface="Arial" panose="020B0604020202020204" pitchFamily="34" charset="0"/>
              </a:rPr>
              <a:t>hoàn</a:t>
            </a:r>
            <a:r>
              <a:rPr lang="en-US" altLang="en-US" sz="2200" b="1" dirty="0">
                <a:solidFill>
                  <a:srgbClr val="C00000"/>
                </a:solidFill>
                <a:latin typeface="Arial" panose="020B0604020202020204" pitchFamily="34" charset="0"/>
              </a:rPr>
              <a:t> </a:t>
            </a:r>
            <a:r>
              <a:rPr lang="en-US" altLang="en-US" sz="2200" b="1" dirty="0" err="1">
                <a:solidFill>
                  <a:srgbClr val="C00000"/>
                </a:solidFill>
                <a:latin typeface="Arial" panose="020B0604020202020204" pitchFamily="34" charset="0"/>
              </a:rPr>
              <a:t>thành</a:t>
            </a:r>
            <a:r>
              <a:rPr lang="en-US" altLang="en-US" sz="2200" b="1" dirty="0">
                <a:solidFill>
                  <a:srgbClr val="C00000"/>
                </a:solidFill>
                <a:latin typeface="Arial" panose="020B0604020202020204" pitchFamily="34" charset="0"/>
              </a:rPr>
              <a:t> </a:t>
            </a:r>
            <a:r>
              <a:rPr lang="en-US" altLang="en-US" sz="2200" b="1" dirty="0" err="1">
                <a:solidFill>
                  <a:srgbClr val="C00000"/>
                </a:solidFill>
                <a:latin typeface="Arial" panose="020B0604020202020204" pitchFamily="34" charset="0"/>
              </a:rPr>
              <a:t>chương</a:t>
            </a:r>
            <a:r>
              <a:rPr lang="en-US" altLang="en-US" sz="2200" b="1" dirty="0">
                <a:solidFill>
                  <a:srgbClr val="C00000"/>
                </a:solidFill>
                <a:latin typeface="Arial" panose="020B0604020202020204" pitchFamily="34" charset="0"/>
              </a:rPr>
              <a:t> </a:t>
            </a:r>
            <a:r>
              <a:rPr lang="en-US" altLang="en-US" sz="2200" b="1" dirty="0" err="1">
                <a:solidFill>
                  <a:srgbClr val="C00000"/>
                </a:solidFill>
                <a:latin typeface="Arial" panose="020B0604020202020204" pitchFamily="34" charset="0"/>
              </a:rPr>
              <a:t>trình</a:t>
            </a:r>
            <a:r>
              <a:rPr lang="en-US" altLang="en-US" sz="2200" b="1" dirty="0">
                <a:solidFill>
                  <a:srgbClr val="C00000"/>
                </a:solidFill>
                <a:latin typeface="Arial" panose="020B0604020202020204" pitchFamily="34" charset="0"/>
              </a:rPr>
              <a:t> </a:t>
            </a:r>
            <a:r>
              <a:rPr lang="en-US" altLang="en-US" sz="2200" b="1" dirty="0" err="1">
                <a:solidFill>
                  <a:srgbClr val="C00000"/>
                </a:solidFill>
                <a:latin typeface="Arial" panose="020B0604020202020204" pitchFamily="34" charset="0"/>
              </a:rPr>
              <a:t>rèn</a:t>
            </a:r>
            <a:r>
              <a:rPr lang="en-US" altLang="en-US" sz="2200" b="1" dirty="0">
                <a:solidFill>
                  <a:srgbClr val="C00000"/>
                </a:solidFill>
                <a:latin typeface="Arial" panose="020B0604020202020204" pitchFamily="34" charset="0"/>
              </a:rPr>
              <a:t> </a:t>
            </a:r>
            <a:r>
              <a:rPr lang="en-US" altLang="en-US" sz="2200" b="1" dirty="0" err="1">
                <a:solidFill>
                  <a:srgbClr val="C00000"/>
                </a:solidFill>
                <a:latin typeface="Arial" panose="020B0604020202020204" pitchFamily="34" charset="0"/>
              </a:rPr>
              <a:t>luyện</a:t>
            </a:r>
            <a:r>
              <a:rPr lang="en-US" altLang="en-US" sz="2200" b="1" dirty="0">
                <a:solidFill>
                  <a:srgbClr val="C00000"/>
                </a:solidFill>
                <a:latin typeface="Arial" panose="020B0604020202020204" pitchFamily="34" charset="0"/>
              </a:rPr>
              <a:t> </a:t>
            </a:r>
            <a:r>
              <a:rPr lang="en-US" altLang="en-US" sz="2200" b="1" dirty="0" err="1">
                <a:solidFill>
                  <a:srgbClr val="C00000"/>
                </a:solidFill>
                <a:latin typeface="Arial" panose="020B0604020202020204" pitchFamily="34" charset="0"/>
              </a:rPr>
              <a:t>đội</a:t>
            </a:r>
            <a:r>
              <a:rPr lang="en-US" altLang="en-US" sz="2200" b="1" dirty="0">
                <a:solidFill>
                  <a:srgbClr val="C00000"/>
                </a:solidFill>
                <a:latin typeface="Arial" panose="020B0604020202020204" pitchFamily="34" charset="0"/>
              </a:rPr>
              <a:t> </a:t>
            </a:r>
            <a:r>
              <a:rPr lang="en-US" altLang="en-US" sz="2200" b="1" dirty="0" err="1">
                <a:solidFill>
                  <a:srgbClr val="C00000"/>
                </a:solidFill>
                <a:latin typeface="Arial" panose="020B0604020202020204" pitchFamily="34" charset="0"/>
              </a:rPr>
              <a:t>viên</a:t>
            </a:r>
            <a:endParaRPr lang="en-US" altLang="en-US" sz="2200" dirty="0">
              <a:solidFill>
                <a:srgbClr val="C00000"/>
              </a:solidFill>
              <a:latin typeface="Calibri" panose="020F0502020204030204" pitchFamily="34" charset="0"/>
            </a:endParaRPr>
          </a:p>
        </p:txBody>
      </p:sp>
      <p:sp>
        <p:nvSpPr>
          <p:cNvPr id="12301" name="Freeform 4"/>
          <p:cNvSpPr>
            <a:spLocks/>
          </p:cNvSpPr>
          <p:nvPr/>
        </p:nvSpPr>
        <p:spPr bwMode="gray">
          <a:xfrm flipV="1">
            <a:off x="2732088" y="4114801"/>
            <a:ext cx="1001712" cy="1414463"/>
          </a:xfrm>
          <a:custGeom>
            <a:avLst/>
            <a:gdLst>
              <a:gd name="T0" fmla="*/ 2147483646 w 933"/>
              <a:gd name="T1" fmla="*/ 2147483646 h 1182"/>
              <a:gd name="T2" fmla="*/ 2147483646 w 933"/>
              <a:gd name="T3" fmla="*/ 2147483646 h 1182"/>
              <a:gd name="T4" fmla="*/ 2147483646 w 933"/>
              <a:gd name="T5" fmla="*/ 2147483646 h 1182"/>
              <a:gd name="T6" fmla="*/ 2147483646 w 933"/>
              <a:gd name="T7" fmla="*/ 2147483646 h 1182"/>
              <a:gd name="T8" fmla="*/ 2147483646 w 933"/>
              <a:gd name="T9" fmla="*/ 2147483646 h 1182"/>
              <a:gd name="T10" fmla="*/ 2147483646 w 933"/>
              <a:gd name="T11" fmla="*/ 2147483646 h 1182"/>
              <a:gd name="T12" fmla="*/ 2147483646 w 933"/>
              <a:gd name="T13" fmla="*/ 0 h 1182"/>
              <a:gd name="T14" fmla="*/ 2147483646 w 933"/>
              <a:gd name="T15" fmla="*/ 2147483646 h 1182"/>
              <a:gd name="T16" fmla="*/ 2147483646 w 933"/>
              <a:gd name="T17" fmla="*/ 2147483646 h 1182"/>
              <a:gd name="T18" fmla="*/ 0 w 933"/>
              <a:gd name="T19" fmla="*/ 2147483646 h 1182"/>
              <a:gd name="T20" fmla="*/ 0 w 933"/>
              <a:gd name="T21" fmla="*/ 2147483646 h 1182"/>
              <a:gd name="T22" fmla="*/ 2147483646 w 933"/>
              <a:gd name="T23" fmla="*/ 2147483646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rotWithShape="1">
            <a:gsLst>
              <a:gs pos="0">
                <a:srgbClr val="DDDDDD"/>
              </a:gs>
              <a:gs pos="100000">
                <a:srgbClr val="000000">
                  <a:alpha val="29999"/>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02" name="Freeform 6"/>
          <p:cNvSpPr>
            <a:spLocks/>
          </p:cNvSpPr>
          <p:nvPr/>
        </p:nvSpPr>
        <p:spPr bwMode="gray">
          <a:xfrm>
            <a:off x="2720976" y="2867026"/>
            <a:ext cx="1012825" cy="1704975"/>
          </a:xfrm>
          <a:custGeom>
            <a:avLst/>
            <a:gdLst>
              <a:gd name="T0" fmla="*/ 2147483646 w 933"/>
              <a:gd name="T1" fmla="*/ 2147483646 h 1182"/>
              <a:gd name="T2" fmla="*/ 2147483646 w 933"/>
              <a:gd name="T3" fmla="*/ 2147483646 h 1182"/>
              <a:gd name="T4" fmla="*/ 2147483646 w 933"/>
              <a:gd name="T5" fmla="*/ 2147483646 h 1182"/>
              <a:gd name="T6" fmla="*/ 2147483646 w 933"/>
              <a:gd name="T7" fmla="*/ 2147483646 h 1182"/>
              <a:gd name="T8" fmla="*/ 2147483646 w 933"/>
              <a:gd name="T9" fmla="*/ 2147483646 h 1182"/>
              <a:gd name="T10" fmla="*/ 2147483646 w 933"/>
              <a:gd name="T11" fmla="*/ 2147483646 h 1182"/>
              <a:gd name="T12" fmla="*/ 2147483646 w 933"/>
              <a:gd name="T13" fmla="*/ 0 h 1182"/>
              <a:gd name="T14" fmla="*/ 2147483646 w 933"/>
              <a:gd name="T15" fmla="*/ 2147483646 h 1182"/>
              <a:gd name="T16" fmla="*/ 2147483646 w 933"/>
              <a:gd name="T17" fmla="*/ 2147483646 h 1182"/>
              <a:gd name="T18" fmla="*/ 0 w 933"/>
              <a:gd name="T19" fmla="*/ 2147483646 h 1182"/>
              <a:gd name="T20" fmla="*/ 0 w 933"/>
              <a:gd name="T21" fmla="*/ 2147483646 h 1182"/>
              <a:gd name="T22" fmla="*/ 2147483646 w 933"/>
              <a:gd name="T23" fmla="*/ 2147483646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rotWithShape="1">
            <a:gsLst>
              <a:gs pos="0">
                <a:srgbClr val="FEFFFF"/>
              </a:gs>
              <a:gs pos="100000">
                <a:srgbClr val="101010">
                  <a:alpha val="20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3260" name="AutoShape 9"/>
          <p:cNvSpPr>
            <a:spLocks noChangeArrowheads="1"/>
          </p:cNvSpPr>
          <p:nvPr/>
        </p:nvSpPr>
        <p:spPr bwMode="ltGray">
          <a:xfrm>
            <a:off x="5005388" y="5162550"/>
            <a:ext cx="5422900" cy="427038"/>
          </a:xfrm>
          <a:prstGeom prst="roundRect">
            <a:avLst>
              <a:gd name="adj" fmla="val 1150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endParaRPr lang="en-US" altLang="en-US" sz="2000" b="1">
              <a:solidFill>
                <a:schemeClr val="bg1"/>
              </a:solidFill>
              <a:latin typeface="Arial" panose="020B0604020202020204" pitchFamily="34" charset="0"/>
            </a:endParaRPr>
          </a:p>
        </p:txBody>
      </p:sp>
      <p:sp>
        <p:nvSpPr>
          <p:cNvPr id="12304" name="AutoShape 11"/>
          <p:cNvSpPr>
            <a:spLocks noChangeArrowheads="1"/>
          </p:cNvSpPr>
          <p:nvPr/>
        </p:nvSpPr>
        <p:spPr bwMode="ltGray">
          <a:xfrm>
            <a:off x="4316414" y="2286000"/>
            <a:ext cx="5970587" cy="1676400"/>
          </a:xfrm>
          <a:prstGeom prst="roundRect">
            <a:avLst>
              <a:gd name="adj" fmla="val 11505"/>
            </a:avLst>
          </a:prstGeom>
          <a:solidFill>
            <a:schemeClr val="folHlink">
              <a:alpha val="30196"/>
            </a:schemeClr>
          </a:soli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12305" name="AutoShape 12"/>
          <p:cNvSpPr>
            <a:spLocks noChangeArrowheads="1"/>
          </p:cNvSpPr>
          <p:nvPr/>
        </p:nvSpPr>
        <p:spPr bwMode="gray">
          <a:xfrm>
            <a:off x="5267325" y="2895600"/>
            <a:ext cx="376238" cy="344488"/>
          </a:xfrm>
          <a:prstGeom prst="rightArrow">
            <a:avLst>
              <a:gd name="adj1" fmla="val 50000"/>
              <a:gd name="adj2" fmla="val 45507"/>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35" name="AutoShape 13"/>
          <p:cNvSpPr>
            <a:spLocks noChangeArrowheads="1"/>
          </p:cNvSpPr>
          <p:nvPr/>
        </p:nvSpPr>
        <p:spPr bwMode="ltGray">
          <a:xfrm>
            <a:off x="3733801" y="2286000"/>
            <a:ext cx="1628775" cy="1600200"/>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eaLnBrk="1" hangingPunct="1">
              <a:defRPr/>
            </a:pPr>
            <a:endParaRPr lang="en-US">
              <a:latin typeface="Arial" charset="0"/>
              <a:cs typeface="Arial" charset="0"/>
            </a:endParaRPr>
          </a:p>
        </p:txBody>
      </p:sp>
      <p:pic>
        <p:nvPicPr>
          <p:cNvPr id="12307" name="Picture 19"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3290888"/>
            <a:ext cx="188277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8" name="Text Box 20"/>
          <p:cNvSpPr txBox="1">
            <a:spLocks noChangeArrowheads="1"/>
          </p:cNvSpPr>
          <p:nvPr/>
        </p:nvSpPr>
        <p:spPr bwMode="black">
          <a:xfrm>
            <a:off x="5883275" y="2514601"/>
            <a:ext cx="4114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000" b="1">
                <a:solidFill>
                  <a:srgbClr val="C00000"/>
                </a:solidFill>
                <a:latin typeface="Arial" panose="020B0604020202020204" pitchFamily="34" charset="0"/>
              </a:rPr>
              <a:t>Kiểm tra, đánh giá các nội dung lý thuyết thông qua các hình thức hái hoa dân chủ, rung chuông vàng, đấu trường 100...</a:t>
            </a:r>
          </a:p>
        </p:txBody>
      </p:sp>
      <p:sp>
        <p:nvSpPr>
          <p:cNvPr id="12309" name="Text Box 23"/>
          <p:cNvSpPr txBox="1">
            <a:spLocks noChangeArrowheads="1"/>
          </p:cNvSpPr>
          <p:nvPr/>
        </p:nvSpPr>
        <p:spPr bwMode="gray">
          <a:xfrm>
            <a:off x="1973263" y="4038600"/>
            <a:ext cx="1573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000" b="1">
                <a:solidFill>
                  <a:srgbClr val="FF0000"/>
                </a:solidFill>
                <a:latin typeface="Arial" panose="020B0604020202020204" pitchFamily="34" charset="0"/>
              </a:rPr>
              <a:t>Hình thức</a:t>
            </a:r>
          </a:p>
        </p:txBody>
      </p:sp>
      <p:sp>
        <p:nvSpPr>
          <p:cNvPr id="12310" name="Text Box 24"/>
          <p:cNvSpPr txBox="1">
            <a:spLocks noChangeArrowheads="1"/>
          </p:cNvSpPr>
          <p:nvPr/>
        </p:nvSpPr>
        <p:spPr bwMode="black">
          <a:xfrm>
            <a:off x="3773488" y="2922588"/>
            <a:ext cx="1566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000" b="1">
                <a:solidFill>
                  <a:srgbClr val="C00000"/>
                </a:solidFill>
                <a:latin typeface="Arial" panose="020B0604020202020204" pitchFamily="34" charset="0"/>
              </a:rPr>
              <a:t>Lý thuyết</a:t>
            </a:r>
          </a:p>
        </p:txBody>
      </p:sp>
      <p:sp>
        <p:nvSpPr>
          <p:cNvPr id="12311" name="AutoShape 7"/>
          <p:cNvSpPr>
            <a:spLocks noChangeArrowheads="1"/>
          </p:cNvSpPr>
          <p:nvPr/>
        </p:nvSpPr>
        <p:spPr bwMode="ltGray">
          <a:xfrm>
            <a:off x="4306889" y="4572000"/>
            <a:ext cx="5995987" cy="1600200"/>
          </a:xfrm>
          <a:prstGeom prst="roundRect">
            <a:avLst>
              <a:gd name="adj" fmla="val 11505"/>
            </a:avLst>
          </a:prstGeom>
          <a:solidFill>
            <a:schemeClr val="hlink">
              <a:alpha val="30196"/>
            </a:schemeClr>
          </a:soli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rgbClr val="C00000"/>
              </a:solidFill>
              <a:latin typeface="Arial" panose="020B0604020202020204" pitchFamily="34" charset="0"/>
            </a:endParaRPr>
          </a:p>
        </p:txBody>
      </p:sp>
      <p:sp>
        <p:nvSpPr>
          <p:cNvPr id="12312" name="AutoShape 8"/>
          <p:cNvSpPr>
            <a:spLocks noChangeArrowheads="1"/>
          </p:cNvSpPr>
          <p:nvPr/>
        </p:nvSpPr>
        <p:spPr bwMode="gray">
          <a:xfrm>
            <a:off x="5286375" y="5181600"/>
            <a:ext cx="376238" cy="344488"/>
          </a:xfrm>
          <a:prstGeom prst="rightArrow">
            <a:avLst>
              <a:gd name="adj1" fmla="val 50000"/>
              <a:gd name="adj2" fmla="val 45507"/>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36" name="AutoShape 15"/>
          <p:cNvSpPr>
            <a:spLocks noChangeArrowheads="1"/>
          </p:cNvSpPr>
          <p:nvPr/>
        </p:nvSpPr>
        <p:spPr bwMode="ltGray">
          <a:xfrm>
            <a:off x="3810001" y="4572000"/>
            <a:ext cx="1628775" cy="1676400"/>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eaLnBrk="1" hangingPunct="1">
              <a:defRPr/>
            </a:pPr>
            <a:endParaRPr lang="en-US">
              <a:latin typeface="Arial" charset="0"/>
              <a:cs typeface="Arial" charset="0"/>
            </a:endParaRPr>
          </a:p>
        </p:txBody>
      </p:sp>
      <p:sp>
        <p:nvSpPr>
          <p:cNvPr id="12314" name="Text Box 21"/>
          <p:cNvSpPr txBox="1">
            <a:spLocks noChangeArrowheads="1"/>
          </p:cNvSpPr>
          <p:nvPr/>
        </p:nvSpPr>
        <p:spPr bwMode="black">
          <a:xfrm>
            <a:off x="5791200" y="4572000"/>
            <a:ext cx="4419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0"/>
              </a:spcBef>
              <a:buClrTx/>
              <a:buSzTx/>
              <a:buFontTx/>
              <a:buNone/>
            </a:pPr>
            <a:r>
              <a:rPr lang="en-US" altLang="en-US" sz="2000" b="1">
                <a:solidFill>
                  <a:srgbClr val="C00000"/>
                </a:solidFill>
                <a:latin typeface="Arial" panose="020B0604020202020204" pitchFamily="34" charset="0"/>
              </a:rPr>
              <a:t>Kiểm tra, đánh giá các nội dung thực hành: Thông qua các hình thức hội trại, liên hoan v</a:t>
            </a:r>
            <a:r>
              <a:rPr lang="vi-VN" altLang="en-US" sz="2000" b="1">
                <a:solidFill>
                  <a:srgbClr val="C00000"/>
                </a:solidFill>
                <a:latin typeface="Arial" panose="020B0604020202020204" pitchFamily="34" charset="0"/>
              </a:rPr>
              <a:t>ăn hóa, văn nghệ, thể dục thể thao, các cuộc thi</a:t>
            </a:r>
            <a:r>
              <a:rPr lang="en-US" altLang="en-US" sz="2000" b="1">
                <a:solidFill>
                  <a:srgbClr val="C00000"/>
                </a:solidFill>
                <a:latin typeface="Arial" panose="020B0604020202020204" pitchFamily="34" charset="0"/>
              </a:rPr>
              <a:t>, đồng diễn</a:t>
            </a:r>
            <a:r>
              <a:rPr lang="vi-VN" altLang="en-US" sz="2000" b="1">
                <a:solidFill>
                  <a:srgbClr val="C00000"/>
                </a:solidFill>
                <a:latin typeface="Arial" panose="020B0604020202020204" pitchFamily="34" charset="0"/>
              </a:rPr>
              <a:t>…</a:t>
            </a:r>
            <a:endParaRPr lang="en-US" altLang="en-US" sz="2000" b="1">
              <a:solidFill>
                <a:srgbClr val="C00000"/>
              </a:solidFill>
              <a:latin typeface="Arial" panose="020B0604020202020204" pitchFamily="34" charset="0"/>
            </a:endParaRPr>
          </a:p>
        </p:txBody>
      </p:sp>
      <p:sp>
        <p:nvSpPr>
          <p:cNvPr id="12315" name="Text Box 24"/>
          <p:cNvSpPr txBox="1">
            <a:spLocks noChangeArrowheads="1"/>
          </p:cNvSpPr>
          <p:nvPr/>
        </p:nvSpPr>
        <p:spPr bwMode="black">
          <a:xfrm>
            <a:off x="3935413" y="5162550"/>
            <a:ext cx="1566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000" b="1">
                <a:solidFill>
                  <a:srgbClr val="C00000"/>
                </a:solidFill>
                <a:latin typeface="Arial" panose="020B0604020202020204" pitchFamily="34" charset="0"/>
              </a:rPr>
              <a:t>Thực hành</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309"/>
                                        </p:tgtEl>
                                        <p:attrNameLst>
                                          <p:attrName>style.visibility</p:attrName>
                                        </p:attrNameLst>
                                      </p:cBhvr>
                                      <p:to>
                                        <p:strVal val="visible"/>
                                      </p:to>
                                    </p:set>
                                    <p:animEffect transition="in" filter="blinds(horizontal)">
                                      <p:cBhvr>
                                        <p:cTn id="7" dur="500"/>
                                        <p:tgtEl>
                                          <p:spTgt spid="12309"/>
                                        </p:tgtEl>
                                      </p:cBhvr>
                                    </p:animEffect>
                                  </p:childTnLst>
                                </p:cTn>
                              </p:par>
                              <p:par>
                                <p:cTn id="8" presetID="3" presetClass="entr" presetSubtype="10" fill="hold" nodeType="withEffect">
                                  <p:stCondLst>
                                    <p:cond delay="0"/>
                                  </p:stCondLst>
                                  <p:childTnLst>
                                    <p:set>
                                      <p:cBhvr>
                                        <p:cTn id="9" dur="1" fill="hold">
                                          <p:stCondLst>
                                            <p:cond delay="0"/>
                                          </p:stCondLst>
                                        </p:cTn>
                                        <p:tgtEl>
                                          <p:spTgt spid="12307"/>
                                        </p:tgtEl>
                                        <p:attrNameLst>
                                          <p:attrName>style.visibility</p:attrName>
                                        </p:attrNameLst>
                                      </p:cBhvr>
                                      <p:to>
                                        <p:strVal val="visible"/>
                                      </p:to>
                                    </p:set>
                                    <p:animEffect transition="in" filter="blinds(horizontal)">
                                      <p:cBhvr>
                                        <p:cTn id="10" dur="500"/>
                                        <p:tgtEl>
                                          <p:spTgt spid="1230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302"/>
                                        </p:tgtEl>
                                        <p:attrNameLst>
                                          <p:attrName>style.visibility</p:attrName>
                                        </p:attrNameLst>
                                      </p:cBhvr>
                                      <p:to>
                                        <p:strVal val="visible"/>
                                      </p:to>
                                    </p:set>
                                    <p:animEffect transition="in" filter="blinds(horizontal)">
                                      <p:cBhvr>
                                        <p:cTn id="15" dur="500"/>
                                        <p:tgtEl>
                                          <p:spTgt spid="1230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310"/>
                                        </p:tgtEl>
                                        <p:attrNameLst>
                                          <p:attrName>style.visibility</p:attrName>
                                        </p:attrNameLst>
                                      </p:cBhvr>
                                      <p:to>
                                        <p:strVal val="visible"/>
                                      </p:to>
                                    </p:set>
                                    <p:animEffect transition="in" filter="blinds(horizontal)">
                                      <p:cBhvr>
                                        <p:cTn id="18" dur="500"/>
                                        <p:tgtEl>
                                          <p:spTgt spid="1231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linds(horizontal)">
                                      <p:cBhvr>
                                        <p:cTn id="21" dur="500"/>
                                        <p:tgtEl>
                                          <p:spTgt spid="3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305"/>
                                        </p:tgtEl>
                                        <p:attrNameLst>
                                          <p:attrName>style.visibility</p:attrName>
                                        </p:attrNameLst>
                                      </p:cBhvr>
                                      <p:to>
                                        <p:strVal val="visible"/>
                                      </p:to>
                                    </p:set>
                                    <p:animEffect transition="in" filter="blinds(horizontal)">
                                      <p:cBhvr>
                                        <p:cTn id="24" dur="500"/>
                                        <p:tgtEl>
                                          <p:spTgt spid="12305"/>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2304"/>
                                        </p:tgtEl>
                                        <p:attrNameLst>
                                          <p:attrName>style.visibility</p:attrName>
                                        </p:attrNameLst>
                                      </p:cBhvr>
                                      <p:to>
                                        <p:strVal val="visible"/>
                                      </p:to>
                                    </p:set>
                                    <p:animEffect transition="in" filter="blinds(horizontal)">
                                      <p:cBhvr>
                                        <p:cTn id="27" dur="500"/>
                                        <p:tgtEl>
                                          <p:spTgt spid="1230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2308"/>
                                        </p:tgtEl>
                                        <p:attrNameLst>
                                          <p:attrName>style.visibility</p:attrName>
                                        </p:attrNameLst>
                                      </p:cBhvr>
                                      <p:to>
                                        <p:strVal val="visible"/>
                                      </p:to>
                                    </p:set>
                                    <p:animEffect transition="in" filter="blinds(horizontal)">
                                      <p:cBhvr>
                                        <p:cTn id="30" dur="500"/>
                                        <p:tgtEl>
                                          <p:spTgt spid="1230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2301"/>
                                        </p:tgtEl>
                                        <p:attrNameLst>
                                          <p:attrName>style.visibility</p:attrName>
                                        </p:attrNameLst>
                                      </p:cBhvr>
                                      <p:to>
                                        <p:strVal val="visible"/>
                                      </p:to>
                                    </p:set>
                                    <p:animEffect transition="in" filter="blinds(horizontal)">
                                      <p:cBhvr>
                                        <p:cTn id="35" dur="500"/>
                                        <p:tgtEl>
                                          <p:spTgt spid="12301"/>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2315"/>
                                        </p:tgtEl>
                                        <p:attrNameLst>
                                          <p:attrName>style.visibility</p:attrName>
                                        </p:attrNameLst>
                                      </p:cBhvr>
                                      <p:to>
                                        <p:strVal val="visible"/>
                                      </p:to>
                                    </p:set>
                                    <p:animEffect transition="in" filter="blinds(horizontal)">
                                      <p:cBhvr>
                                        <p:cTn id="38" dur="500"/>
                                        <p:tgtEl>
                                          <p:spTgt spid="12315"/>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blinds(horizontal)">
                                      <p:cBhvr>
                                        <p:cTn id="41" dur="500"/>
                                        <p:tgtEl>
                                          <p:spTgt spid="36"/>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2314"/>
                                        </p:tgtEl>
                                        <p:attrNameLst>
                                          <p:attrName>style.visibility</p:attrName>
                                        </p:attrNameLst>
                                      </p:cBhvr>
                                      <p:to>
                                        <p:strVal val="visible"/>
                                      </p:to>
                                    </p:set>
                                    <p:animEffect transition="in" filter="blinds(horizontal)">
                                      <p:cBhvr>
                                        <p:cTn id="44" dur="500"/>
                                        <p:tgtEl>
                                          <p:spTgt spid="1231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2311"/>
                                        </p:tgtEl>
                                        <p:attrNameLst>
                                          <p:attrName>style.visibility</p:attrName>
                                        </p:attrNameLst>
                                      </p:cBhvr>
                                      <p:to>
                                        <p:strVal val="visible"/>
                                      </p:to>
                                    </p:set>
                                    <p:animEffect transition="in" filter="blinds(horizontal)">
                                      <p:cBhvr>
                                        <p:cTn id="47" dur="500"/>
                                        <p:tgtEl>
                                          <p:spTgt spid="12311"/>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2312"/>
                                        </p:tgtEl>
                                        <p:attrNameLst>
                                          <p:attrName>style.visibility</p:attrName>
                                        </p:attrNameLst>
                                      </p:cBhvr>
                                      <p:to>
                                        <p:strVal val="visible"/>
                                      </p:to>
                                    </p:set>
                                    <p:animEffect transition="in" filter="blinds(horizontal)">
                                      <p:cBhvr>
                                        <p:cTn id="50" dur="500"/>
                                        <p:tgtEl>
                                          <p:spTgt spid="12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1" grpId="0" animBg="1"/>
      <p:bldP spid="12302" grpId="0" animBg="1"/>
      <p:bldP spid="12304" grpId="0" animBg="1"/>
      <p:bldP spid="12305" grpId="0" animBg="1"/>
      <p:bldP spid="35" grpId="0" animBg="1"/>
      <p:bldP spid="12308" grpId="0"/>
      <p:bldP spid="12309" grpId="0"/>
      <p:bldP spid="12310" grpId="0"/>
      <p:bldP spid="12311" grpId="0" animBg="1"/>
      <p:bldP spid="12312" grpId="0" animBg="1"/>
      <p:bldP spid="36" grpId="0" animBg="1"/>
      <p:bldP spid="12314" grpId="0"/>
      <p:bldP spid="12315"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4274" name="Nhóm 4"/>
          <p:cNvGrpSpPr>
            <a:grpSpLocks/>
          </p:cNvGrpSpPr>
          <p:nvPr/>
        </p:nvGrpSpPr>
        <p:grpSpPr bwMode="auto">
          <a:xfrm>
            <a:off x="3352800" y="1752600"/>
            <a:ext cx="6034087" cy="3109913"/>
            <a:chOff x="2301086" y="1744520"/>
            <a:chExt cx="6526700" cy="3363967"/>
          </a:xfrm>
          <a:solidFill>
            <a:srgbClr val="FFCC66"/>
          </a:solidFill>
        </p:grpSpPr>
        <p:sp>
          <p:nvSpPr>
            <p:cNvPr id="6" name="Hình chữ nhật 1"/>
            <p:cNvSpPr/>
            <p:nvPr/>
          </p:nvSpPr>
          <p:spPr bwMode="auto">
            <a:xfrm rot="21122553">
              <a:off x="2301086" y="1744520"/>
              <a:ext cx="6526700" cy="3363967"/>
            </a:xfrm>
            <a:prstGeom prst="rect">
              <a:avLst/>
            </a:prstGeom>
            <a:grpFill/>
            <a:ln>
              <a:noFill/>
            </a:ln>
            <a:effectLst>
              <a:outerShdw blurRad="254000" dist="127000" dir="18600000" algn="bl" rotWithShape="0">
                <a:prstClr val="black">
                  <a:alpha val="40000"/>
                </a:prstClr>
              </a:outerShdw>
            </a:effectLst>
          </p:spPr>
          <p:txBody>
            <a:bodyPr wrap="none" anchor="ctr"/>
            <a:lstStyle/>
            <a:p>
              <a:pPr eaLnBrk="1" fontAlgn="auto" hangingPunct="1">
                <a:spcBef>
                  <a:spcPts val="0"/>
                </a:spcBef>
                <a:spcAft>
                  <a:spcPts val="0"/>
                </a:spcAft>
                <a:defRPr/>
              </a:pPr>
              <a:endParaRPr lang="en-US"/>
            </a:p>
          </p:txBody>
        </p:sp>
        <p:sp>
          <p:nvSpPr>
            <p:cNvPr id="7" name="Hình chữ nhật 41"/>
            <p:cNvSpPr/>
            <p:nvPr/>
          </p:nvSpPr>
          <p:spPr bwMode="auto">
            <a:xfrm rot="21122553">
              <a:off x="2465928" y="1995229"/>
              <a:ext cx="6200451" cy="2974165"/>
            </a:xfrm>
            <a:prstGeom prst="rect">
              <a:avLst/>
            </a:prstGeom>
            <a:grpFill/>
            <a:ln w="38100">
              <a:solidFill>
                <a:srgbClr val="FFC000"/>
              </a:solidFill>
              <a:prstDash val="dash"/>
            </a:ln>
            <a:effectLst/>
          </p:spPr>
          <p:txBody>
            <a:bodyPr wrap="none" anchor="ctr"/>
            <a:lstStyle/>
            <a:p>
              <a:pPr eaLnBrk="1" fontAlgn="auto" hangingPunct="1">
                <a:spcBef>
                  <a:spcPts val="0"/>
                </a:spcBef>
                <a:spcAft>
                  <a:spcPts val="0"/>
                </a:spcAft>
                <a:defRPr/>
              </a:pPr>
              <a:endParaRPr lang="en-US"/>
            </a:p>
          </p:txBody>
        </p:sp>
        <p:grpSp>
          <p:nvGrpSpPr>
            <p:cNvPr id="54277" name="Nhóm 2"/>
            <p:cNvGrpSpPr>
              <a:grpSpLocks/>
            </p:cNvGrpSpPr>
            <p:nvPr/>
          </p:nvGrpSpPr>
          <p:grpSpPr bwMode="auto">
            <a:xfrm>
              <a:off x="2622805" y="2733619"/>
              <a:ext cx="5862621" cy="986532"/>
              <a:chOff x="2182665" y="2518667"/>
              <a:chExt cx="5862621" cy="986532"/>
            </a:xfrm>
            <a:grpFill/>
          </p:grpSpPr>
          <p:sp>
            <p:nvSpPr>
              <p:cNvPr id="54278" name="WordArt 3"/>
              <p:cNvSpPr>
                <a:spLocks noChangeArrowheads="1" noChangeShapeType="1" noTextEdit="1"/>
              </p:cNvSpPr>
              <p:nvPr/>
            </p:nvSpPr>
            <p:spPr bwMode="gray">
              <a:xfrm>
                <a:off x="2908301" y="2518667"/>
                <a:ext cx="4603585" cy="986532"/>
              </a:xfrm>
              <a:prstGeom prst="rect">
                <a:avLst/>
              </a:prstGeom>
              <a:grpFill/>
            </p:spPr>
            <p:txBody>
              <a:bodyPr wrap="none" fromWordArt="1">
                <a:prstTxWarp prst="textDeflate">
                  <a:avLst>
                    <a:gd name="adj" fmla="val 0"/>
                  </a:avLst>
                </a:prstTxWarp>
              </a:bodyPr>
              <a:lstStyle/>
              <a:p>
                <a:pPr algn="ctr"/>
                <a:r>
                  <a:rPr lang="vi-VN" sz="5400" b="1" kern="10" dirty="0">
                    <a:ln w="28575">
                      <a:solidFill>
                        <a:schemeClr val="bg1"/>
                      </a:solidFill>
                      <a:round/>
                      <a:headEnd/>
                      <a:tailEnd/>
                    </a:ln>
                    <a:solidFill>
                      <a:srgbClr val="004D86"/>
                    </a:solidFill>
                    <a:effectLst>
                      <a:outerShdw dist="71842" dir="2700000" algn="ctr" rotWithShape="0">
                        <a:schemeClr val="bg2">
                          <a:alpha val="50000"/>
                        </a:schemeClr>
                      </a:outerShdw>
                    </a:effectLst>
                    <a:latin typeface="Verdana" panose="020B0604030504040204" pitchFamily="34" charset="0"/>
                    <a:ea typeface="Verdana" panose="020B0604030504040204" pitchFamily="34" charset="0"/>
                  </a:rPr>
                  <a:t>Cảm ơn</a:t>
                </a:r>
                <a:r>
                  <a:rPr lang="en-US" sz="5400" b="1" kern="10" dirty="0">
                    <a:ln w="28575">
                      <a:solidFill>
                        <a:schemeClr val="bg1"/>
                      </a:solidFill>
                      <a:round/>
                      <a:headEnd/>
                      <a:tailEnd/>
                    </a:ln>
                    <a:solidFill>
                      <a:srgbClr val="004D86"/>
                    </a:solidFill>
                    <a:effectLst>
                      <a:outerShdw dist="71842" dir="2700000" algn="ctr" rotWithShape="0">
                        <a:schemeClr val="bg2">
                          <a:alpha val="50000"/>
                        </a:schemeClr>
                      </a:outerShdw>
                    </a:effectLst>
                    <a:latin typeface="Verdana" panose="020B0604030504040204" pitchFamily="34" charset="0"/>
                    <a:ea typeface="Verdana" panose="020B0604030504040204" pitchFamily="34" charset="0"/>
                  </a:rPr>
                  <a:t> </a:t>
                </a:r>
                <a:r>
                  <a:rPr lang="en-US" sz="5400" b="1" kern="10" dirty="0" err="1">
                    <a:ln w="28575">
                      <a:solidFill>
                        <a:schemeClr val="bg1"/>
                      </a:solidFill>
                      <a:round/>
                      <a:headEnd/>
                      <a:tailEnd/>
                    </a:ln>
                    <a:solidFill>
                      <a:srgbClr val="004D86"/>
                    </a:solidFill>
                    <a:effectLst>
                      <a:outerShdw dist="71842" dir="2700000" algn="ctr" rotWithShape="0">
                        <a:schemeClr val="bg2">
                          <a:alpha val="50000"/>
                        </a:schemeClr>
                      </a:outerShdw>
                    </a:effectLst>
                    <a:latin typeface="Verdana" panose="020B0604030504040204" pitchFamily="34" charset="0"/>
                    <a:ea typeface="Verdana" panose="020B0604030504040204" pitchFamily="34" charset="0"/>
                  </a:rPr>
                  <a:t>chúc</a:t>
                </a:r>
                <a:r>
                  <a:rPr lang="en-US" sz="5400" b="1" kern="10" dirty="0">
                    <a:ln w="28575">
                      <a:solidFill>
                        <a:schemeClr val="bg1"/>
                      </a:solidFill>
                      <a:round/>
                      <a:headEnd/>
                      <a:tailEnd/>
                    </a:ln>
                    <a:solidFill>
                      <a:srgbClr val="004D86"/>
                    </a:solidFill>
                    <a:effectLst>
                      <a:outerShdw dist="71842" dir="2700000" algn="ctr" rotWithShape="0">
                        <a:schemeClr val="bg2">
                          <a:alpha val="50000"/>
                        </a:schemeClr>
                      </a:outerShdw>
                    </a:effectLst>
                    <a:latin typeface="Verdana" panose="020B0604030504040204" pitchFamily="34" charset="0"/>
                    <a:ea typeface="Verdana" panose="020B0604030504040204" pitchFamily="34" charset="0"/>
                  </a:rPr>
                  <a:t> </a:t>
                </a:r>
                <a:r>
                  <a:rPr lang="en-US" sz="5400" b="1" kern="10" dirty="0" err="1">
                    <a:ln w="28575">
                      <a:solidFill>
                        <a:schemeClr val="bg1"/>
                      </a:solidFill>
                      <a:round/>
                      <a:headEnd/>
                      <a:tailEnd/>
                    </a:ln>
                    <a:solidFill>
                      <a:srgbClr val="004D86"/>
                    </a:solidFill>
                    <a:effectLst>
                      <a:outerShdw dist="71842" dir="2700000" algn="ctr" rotWithShape="0">
                        <a:schemeClr val="bg2">
                          <a:alpha val="50000"/>
                        </a:schemeClr>
                      </a:outerShdw>
                    </a:effectLst>
                    <a:latin typeface="Verdana" panose="020B0604030504040204" pitchFamily="34" charset="0"/>
                    <a:ea typeface="Verdana" panose="020B0604030504040204" pitchFamily="34" charset="0"/>
                  </a:rPr>
                  <a:t>thành</a:t>
                </a:r>
                <a:r>
                  <a:rPr lang="en-US" sz="5400" b="1" kern="10" dirty="0">
                    <a:ln w="28575">
                      <a:solidFill>
                        <a:schemeClr val="bg1"/>
                      </a:solidFill>
                      <a:round/>
                      <a:headEnd/>
                      <a:tailEnd/>
                    </a:ln>
                    <a:solidFill>
                      <a:srgbClr val="004D86"/>
                    </a:solidFill>
                    <a:effectLst>
                      <a:outerShdw dist="71842" dir="2700000" algn="ctr" rotWithShape="0">
                        <a:schemeClr val="bg2">
                          <a:alpha val="50000"/>
                        </a:schemeClr>
                      </a:outerShdw>
                    </a:effectLst>
                    <a:latin typeface="Verdana" panose="020B0604030504040204" pitchFamily="34" charset="0"/>
                    <a:ea typeface="Verdana" panose="020B0604030504040204" pitchFamily="34" charset="0"/>
                  </a:rPr>
                  <a:t> </a:t>
                </a:r>
                <a:r>
                  <a:rPr lang="en-US" sz="5400" b="1" kern="10" dirty="0" err="1">
                    <a:ln w="28575">
                      <a:solidFill>
                        <a:schemeClr val="bg1"/>
                      </a:solidFill>
                      <a:round/>
                      <a:headEnd/>
                      <a:tailEnd/>
                    </a:ln>
                    <a:solidFill>
                      <a:srgbClr val="004D86"/>
                    </a:solidFill>
                    <a:effectLst>
                      <a:outerShdw dist="71842" dir="2700000" algn="ctr" rotWithShape="0">
                        <a:schemeClr val="bg2">
                          <a:alpha val="50000"/>
                        </a:schemeClr>
                      </a:outerShdw>
                    </a:effectLst>
                    <a:latin typeface="Verdana" panose="020B0604030504040204" pitchFamily="34" charset="0"/>
                    <a:ea typeface="Verdana" panose="020B0604030504040204" pitchFamily="34" charset="0"/>
                  </a:rPr>
                  <a:t>công</a:t>
                </a:r>
                <a:r>
                  <a:rPr lang="vi-VN" sz="5400" b="1" kern="10" dirty="0">
                    <a:ln w="28575">
                      <a:solidFill>
                        <a:schemeClr val="bg1"/>
                      </a:solidFill>
                      <a:round/>
                      <a:headEnd/>
                      <a:tailEnd/>
                    </a:ln>
                    <a:solidFill>
                      <a:srgbClr val="004D86"/>
                    </a:solidFill>
                    <a:effectLst>
                      <a:outerShdw dist="71842" dir="2700000" algn="ctr" rotWithShape="0">
                        <a:schemeClr val="bg2">
                          <a:alpha val="50000"/>
                        </a:schemeClr>
                      </a:outerShdw>
                    </a:effectLst>
                    <a:latin typeface="Verdana" panose="020B0604030504040204" pitchFamily="34" charset="0"/>
                    <a:ea typeface="Verdana" panose="020B0604030504040204" pitchFamily="34" charset="0"/>
                  </a:rPr>
                  <a:t>!</a:t>
                </a:r>
                <a:endParaRPr lang="en-US" sz="5400" b="1" kern="10" dirty="0">
                  <a:ln w="28575">
                    <a:solidFill>
                      <a:schemeClr val="bg1"/>
                    </a:solidFill>
                    <a:round/>
                    <a:headEnd/>
                    <a:tailEnd/>
                  </a:ln>
                  <a:solidFill>
                    <a:srgbClr val="004D86"/>
                  </a:solidFill>
                  <a:effectLst>
                    <a:outerShdw dist="71842" dir="2700000" algn="ctr" rotWithShape="0">
                      <a:schemeClr val="bg2">
                        <a:alpha val="50000"/>
                      </a:schemeClr>
                    </a:outerShdw>
                  </a:effectLst>
                  <a:latin typeface="Verdana" panose="020B0604030504040204" pitchFamily="34" charset="0"/>
                  <a:ea typeface="Verdana" panose="020B0604030504040204" pitchFamily="34" charset="0"/>
                </a:endParaRPr>
              </a:p>
            </p:txBody>
          </p:sp>
          <p:pic>
            <p:nvPicPr>
              <p:cNvPr id="54279" name="Picture 4" descr="p16_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2665" y="2847975"/>
                <a:ext cx="557212" cy="568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4280" name="Picture 5" descr="p16_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1886" y="2801304"/>
                <a:ext cx="533400" cy="4270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showMasterSp="0">
  <p:cSld>
    <p:bg>
      <p:bgPr>
        <a:pattFill prst="pct25">
          <a:fgClr>
            <a:srgbClr val="FFC000"/>
          </a:fgClr>
          <a:bgClr>
            <a:schemeClr val="bg1"/>
          </a:bgClr>
        </a:pattFill>
        <a:effectLst/>
      </p:bgPr>
    </p:bg>
    <p:spTree>
      <p:nvGrpSpPr>
        <p:cNvPr id="1" name=""/>
        <p:cNvGrpSpPr/>
        <p:nvPr/>
      </p:nvGrpSpPr>
      <p:grpSpPr>
        <a:xfrm>
          <a:off x="0" y="0"/>
          <a:ext cx="0" cy="0"/>
          <a:chOff x="0" y="0"/>
          <a:chExt cx="0" cy="0"/>
        </a:xfrm>
      </p:grpSpPr>
      <p:sp>
        <p:nvSpPr>
          <p:cNvPr id="10242" name="Rectangle 3"/>
          <p:cNvSpPr>
            <a:spLocks noChangeArrowheads="1"/>
          </p:cNvSpPr>
          <p:nvPr/>
        </p:nvSpPr>
        <p:spPr bwMode="gray">
          <a:xfrm>
            <a:off x="1524000" y="2889251"/>
            <a:ext cx="9144000" cy="53975"/>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243" name="Rectangle 4"/>
          <p:cNvSpPr>
            <a:spLocks noChangeArrowheads="1"/>
          </p:cNvSpPr>
          <p:nvPr/>
        </p:nvSpPr>
        <p:spPr bwMode="gray">
          <a:xfrm>
            <a:off x="1524000" y="2941639"/>
            <a:ext cx="9144000" cy="142875"/>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grpSp>
        <p:nvGrpSpPr>
          <p:cNvPr id="10244" name="Group 5"/>
          <p:cNvGrpSpPr>
            <a:grpSpLocks/>
          </p:cNvGrpSpPr>
          <p:nvPr/>
        </p:nvGrpSpPr>
        <p:grpSpPr bwMode="auto">
          <a:xfrm rot="3877067">
            <a:off x="5345907" y="4421982"/>
            <a:ext cx="2503488" cy="974725"/>
            <a:chOff x="2290" y="2725"/>
            <a:chExt cx="1832" cy="713"/>
          </a:xfrm>
        </p:grpSpPr>
        <p:grpSp>
          <p:nvGrpSpPr>
            <p:cNvPr id="10365" name="Group 6"/>
            <p:cNvGrpSpPr>
              <a:grpSpLocks/>
            </p:cNvGrpSpPr>
            <p:nvPr/>
          </p:nvGrpSpPr>
          <p:grpSpPr bwMode="auto">
            <a:xfrm>
              <a:off x="2290" y="3030"/>
              <a:ext cx="1832" cy="408"/>
              <a:chOff x="2290" y="3030"/>
              <a:chExt cx="1832" cy="408"/>
            </a:xfrm>
          </p:grpSpPr>
          <p:sp>
            <p:nvSpPr>
              <p:cNvPr id="10369" name="Freeform 7"/>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10370" name="Freeform 8"/>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n-US"/>
              </a:p>
            </p:txBody>
          </p:sp>
        </p:grpSp>
        <p:grpSp>
          <p:nvGrpSpPr>
            <p:cNvPr id="10366" name="Group 9"/>
            <p:cNvGrpSpPr>
              <a:grpSpLocks/>
            </p:cNvGrpSpPr>
            <p:nvPr/>
          </p:nvGrpSpPr>
          <p:grpSpPr bwMode="auto">
            <a:xfrm flipV="1">
              <a:off x="2290" y="2725"/>
              <a:ext cx="1406" cy="313"/>
              <a:chOff x="2290" y="3030"/>
              <a:chExt cx="1832" cy="408"/>
            </a:xfrm>
          </p:grpSpPr>
          <p:sp>
            <p:nvSpPr>
              <p:cNvPr id="10367" name="Freeform 10"/>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10368" name="Freeform 11"/>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n-US"/>
              </a:p>
            </p:txBody>
          </p:sp>
        </p:grpSp>
      </p:grpSp>
      <p:grpSp>
        <p:nvGrpSpPr>
          <p:cNvPr id="10245" name="Group 12"/>
          <p:cNvGrpSpPr>
            <a:grpSpLocks/>
          </p:cNvGrpSpPr>
          <p:nvPr/>
        </p:nvGrpSpPr>
        <p:grpSpPr bwMode="auto">
          <a:xfrm>
            <a:off x="5237163" y="2822575"/>
            <a:ext cx="1249362" cy="1092200"/>
            <a:chOff x="2849" y="1735"/>
            <a:chExt cx="787" cy="688"/>
          </a:xfrm>
        </p:grpSpPr>
        <p:sp>
          <p:nvSpPr>
            <p:cNvPr id="10355" name="Oval 13"/>
            <p:cNvSpPr>
              <a:spLocks noChangeArrowheads="1"/>
            </p:cNvSpPr>
            <p:nvPr/>
          </p:nvSpPr>
          <p:spPr bwMode="gray">
            <a:xfrm>
              <a:off x="3161" y="1915"/>
              <a:ext cx="164" cy="327"/>
            </a:xfrm>
            <a:prstGeom prst="ellipse">
              <a:avLst/>
            </a:prstGeom>
            <a:gradFill rotWithShape="1">
              <a:gsLst>
                <a:gs pos="0">
                  <a:srgbClr val="FFFFFF"/>
                </a:gs>
                <a:gs pos="50000">
                  <a:srgbClr val="83A6A7"/>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56" name="Oval 14"/>
            <p:cNvSpPr>
              <a:spLocks noChangeArrowheads="1"/>
            </p:cNvSpPr>
            <p:nvPr/>
          </p:nvSpPr>
          <p:spPr bwMode="gray">
            <a:xfrm>
              <a:off x="3161" y="1915"/>
              <a:ext cx="164" cy="327"/>
            </a:xfrm>
            <a:prstGeom prst="ellipse">
              <a:avLst/>
            </a:prstGeom>
            <a:gradFill rotWithShape="1">
              <a:gsLst>
                <a:gs pos="0">
                  <a:srgbClr val="83A6A7">
                    <a:alpha val="32001"/>
                  </a:srgbClr>
                </a:gs>
                <a:gs pos="100000">
                  <a:srgbClr val="000000">
                    <a:alpha val="89998"/>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57" name="Oval 15"/>
            <p:cNvSpPr>
              <a:spLocks noChangeArrowheads="1"/>
            </p:cNvSpPr>
            <p:nvPr/>
          </p:nvSpPr>
          <p:spPr bwMode="gray">
            <a:xfrm>
              <a:off x="2849" y="1914"/>
              <a:ext cx="787" cy="327"/>
            </a:xfrm>
            <a:prstGeom prst="ellipse">
              <a:avLst/>
            </a:prstGeom>
            <a:gradFill rotWithShape="1">
              <a:gsLst>
                <a:gs pos="0">
                  <a:srgbClr val="475A5A"/>
                </a:gs>
                <a:gs pos="50000">
                  <a:srgbClr val="83A6A7"/>
                </a:gs>
                <a:gs pos="100000">
                  <a:srgbClr val="475A5A"/>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58" name="Oval 16"/>
            <p:cNvSpPr>
              <a:spLocks noChangeArrowheads="1"/>
            </p:cNvSpPr>
            <p:nvPr/>
          </p:nvSpPr>
          <p:spPr bwMode="gray">
            <a:xfrm>
              <a:off x="2849" y="1916"/>
              <a:ext cx="787" cy="327"/>
            </a:xfrm>
            <a:prstGeom prst="ellipse">
              <a:avLst/>
            </a:prstGeom>
            <a:gradFill rotWithShape="1">
              <a:gsLst>
                <a:gs pos="0">
                  <a:srgbClr val="53696A"/>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59" name="Oval 17"/>
            <p:cNvSpPr>
              <a:spLocks noChangeArrowheads="1"/>
            </p:cNvSpPr>
            <p:nvPr/>
          </p:nvSpPr>
          <p:spPr bwMode="gray">
            <a:xfrm>
              <a:off x="2888" y="1915"/>
              <a:ext cx="709" cy="327"/>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grpSp>
          <p:nvGrpSpPr>
            <p:cNvPr id="10360" name="Group 18"/>
            <p:cNvGrpSpPr>
              <a:grpSpLocks/>
            </p:cNvGrpSpPr>
            <p:nvPr/>
          </p:nvGrpSpPr>
          <p:grpSpPr bwMode="auto">
            <a:xfrm>
              <a:off x="2899" y="1735"/>
              <a:ext cx="687" cy="688"/>
              <a:chOff x="4166" y="1706"/>
              <a:chExt cx="1252" cy="1252"/>
            </a:xfrm>
          </p:grpSpPr>
          <p:sp>
            <p:nvSpPr>
              <p:cNvPr id="10361" name="Oval 1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62"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63" name="Oval 2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64" name="Oval 2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grpSp>
      </p:grpSp>
      <p:grpSp>
        <p:nvGrpSpPr>
          <p:cNvPr id="10246" name="Group 40"/>
          <p:cNvGrpSpPr>
            <a:grpSpLocks/>
          </p:cNvGrpSpPr>
          <p:nvPr/>
        </p:nvGrpSpPr>
        <p:grpSpPr bwMode="auto">
          <a:xfrm rot="3877067">
            <a:off x="3566319" y="4415632"/>
            <a:ext cx="2503488" cy="974725"/>
            <a:chOff x="2290" y="2725"/>
            <a:chExt cx="1832" cy="713"/>
          </a:xfrm>
        </p:grpSpPr>
        <p:grpSp>
          <p:nvGrpSpPr>
            <p:cNvPr id="10349" name="Group 41"/>
            <p:cNvGrpSpPr>
              <a:grpSpLocks/>
            </p:cNvGrpSpPr>
            <p:nvPr/>
          </p:nvGrpSpPr>
          <p:grpSpPr bwMode="auto">
            <a:xfrm>
              <a:off x="2290" y="3030"/>
              <a:ext cx="1832" cy="408"/>
              <a:chOff x="2290" y="3030"/>
              <a:chExt cx="1832" cy="408"/>
            </a:xfrm>
          </p:grpSpPr>
          <p:sp>
            <p:nvSpPr>
              <p:cNvPr id="10353" name="Freeform 42"/>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10354" name="Freeform 43"/>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n-US"/>
              </a:p>
            </p:txBody>
          </p:sp>
        </p:grpSp>
        <p:grpSp>
          <p:nvGrpSpPr>
            <p:cNvPr id="10350" name="Group 44"/>
            <p:cNvGrpSpPr>
              <a:grpSpLocks/>
            </p:cNvGrpSpPr>
            <p:nvPr/>
          </p:nvGrpSpPr>
          <p:grpSpPr bwMode="auto">
            <a:xfrm flipV="1">
              <a:off x="2290" y="2725"/>
              <a:ext cx="1406" cy="313"/>
              <a:chOff x="2290" y="3030"/>
              <a:chExt cx="1832" cy="408"/>
            </a:xfrm>
          </p:grpSpPr>
          <p:sp>
            <p:nvSpPr>
              <p:cNvPr id="10351" name="Freeform 45"/>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10352" name="Freeform 46"/>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n-US"/>
              </a:p>
            </p:txBody>
          </p:sp>
        </p:grpSp>
      </p:grpSp>
      <p:grpSp>
        <p:nvGrpSpPr>
          <p:cNvPr id="10247" name="Group 47"/>
          <p:cNvGrpSpPr>
            <a:grpSpLocks/>
          </p:cNvGrpSpPr>
          <p:nvPr/>
        </p:nvGrpSpPr>
        <p:grpSpPr bwMode="auto">
          <a:xfrm>
            <a:off x="3457576" y="2816225"/>
            <a:ext cx="1249363" cy="1092200"/>
            <a:chOff x="2849" y="1735"/>
            <a:chExt cx="787" cy="688"/>
          </a:xfrm>
        </p:grpSpPr>
        <p:sp>
          <p:nvSpPr>
            <p:cNvPr id="10339" name="Oval 48"/>
            <p:cNvSpPr>
              <a:spLocks noChangeArrowheads="1"/>
            </p:cNvSpPr>
            <p:nvPr/>
          </p:nvSpPr>
          <p:spPr bwMode="gray">
            <a:xfrm>
              <a:off x="3161" y="1915"/>
              <a:ext cx="164" cy="327"/>
            </a:xfrm>
            <a:prstGeom prst="ellipse">
              <a:avLst/>
            </a:prstGeom>
            <a:gradFill rotWithShape="1">
              <a:gsLst>
                <a:gs pos="0">
                  <a:srgbClr val="FFFFFF"/>
                </a:gs>
                <a:gs pos="50000">
                  <a:srgbClr val="83A6A7"/>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40" name="Oval 49"/>
            <p:cNvSpPr>
              <a:spLocks noChangeArrowheads="1"/>
            </p:cNvSpPr>
            <p:nvPr/>
          </p:nvSpPr>
          <p:spPr bwMode="gray">
            <a:xfrm>
              <a:off x="3161" y="1915"/>
              <a:ext cx="164" cy="327"/>
            </a:xfrm>
            <a:prstGeom prst="ellipse">
              <a:avLst/>
            </a:prstGeom>
            <a:gradFill rotWithShape="1">
              <a:gsLst>
                <a:gs pos="0">
                  <a:srgbClr val="83A6A7">
                    <a:alpha val="32001"/>
                  </a:srgbClr>
                </a:gs>
                <a:gs pos="100000">
                  <a:srgbClr val="000000">
                    <a:alpha val="89998"/>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41" name="Oval 50"/>
            <p:cNvSpPr>
              <a:spLocks noChangeArrowheads="1"/>
            </p:cNvSpPr>
            <p:nvPr/>
          </p:nvSpPr>
          <p:spPr bwMode="gray">
            <a:xfrm>
              <a:off x="2849" y="1914"/>
              <a:ext cx="787" cy="327"/>
            </a:xfrm>
            <a:prstGeom prst="ellipse">
              <a:avLst/>
            </a:prstGeom>
            <a:gradFill rotWithShape="1">
              <a:gsLst>
                <a:gs pos="0">
                  <a:srgbClr val="475A5A"/>
                </a:gs>
                <a:gs pos="50000">
                  <a:srgbClr val="83A6A7"/>
                </a:gs>
                <a:gs pos="100000">
                  <a:srgbClr val="475A5A"/>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42" name="Oval 51"/>
            <p:cNvSpPr>
              <a:spLocks noChangeArrowheads="1"/>
            </p:cNvSpPr>
            <p:nvPr/>
          </p:nvSpPr>
          <p:spPr bwMode="gray">
            <a:xfrm>
              <a:off x="2849" y="1916"/>
              <a:ext cx="787" cy="327"/>
            </a:xfrm>
            <a:prstGeom prst="ellipse">
              <a:avLst/>
            </a:prstGeom>
            <a:gradFill rotWithShape="1">
              <a:gsLst>
                <a:gs pos="0">
                  <a:srgbClr val="53696A"/>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43" name="Oval 52"/>
            <p:cNvSpPr>
              <a:spLocks noChangeArrowheads="1"/>
            </p:cNvSpPr>
            <p:nvPr/>
          </p:nvSpPr>
          <p:spPr bwMode="gray">
            <a:xfrm>
              <a:off x="2888" y="1915"/>
              <a:ext cx="709" cy="327"/>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grpSp>
          <p:nvGrpSpPr>
            <p:cNvPr id="10344" name="Group 53"/>
            <p:cNvGrpSpPr>
              <a:grpSpLocks/>
            </p:cNvGrpSpPr>
            <p:nvPr/>
          </p:nvGrpSpPr>
          <p:grpSpPr bwMode="auto">
            <a:xfrm>
              <a:off x="2899" y="1735"/>
              <a:ext cx="687" cy="688"/>
              <a:chOff x="4166" y="1706"/>
              <a:chExt cx="1252" cy="1252"/>
            </a:xfrm>
          </p:grpSpPr>
          <p:sp>
            <p:nvSpPr>
              <p:cNvPr id="10345" name="Oval 5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46" name="Oval 55"/>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47" name="Oval 56"/>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48" name="Oval 5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grpSp>
      </p:grpSp>
      <p:grpSp>
        <p:nvGrpSpPr>
          <p:cNvPr id="10248" name="Group 58"/>
          <p:cNvGrpSpPr>
            <a:grpSpLocks/>
          </p:cNvGrpSpPr>
          <p:nvPr/>
        </p:nvGrpSpPr>
        <p:grpSpPr bwMode="auto">
          <a:xfrm rot="3877067">
            <a:off x="1842294" y="4421982"/>
            <a:ext cx="2503488" cy="974725"/>
            <a:chOff x="2290" y="2725"/>
            <a:chExt cx="1832" cy="713"/>
          </a:xfrm>
        </p:grpSpPr>
        <p:grpSp>
          <p:nvGrpSpPr>
            <p:cNvPr id="10333" name="Group 59"/>
            <p:cNvGrpSpPr>
              <a:grpSpLocks/>
            </p:cNvGrpSpPr>
            <p:nvPr/>
          </p:nvGrpSpPr>
          <p:grpSpPr bwMode="auto">
            <a:xfrm>
              <a:off x="2290" y="3030"/>
              <a:ext cx="1832" cy="408"/>
              <a:chOff x="2290" y="3030"/>
              <a:chExt cx="1832" cy="408"/>
            </a:xfrm>
          </p:grpSpPr>
          <p:sp>
            <p:nvSpPr>
              <p:cNvPr id="10337" name="Freeform 60"/>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10338" name="Freeform 61"/>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n-US"/>
              </a:p>
            </p:txBody>
          </p:sp>
        </p:grpSp>
        <p:grpSp>
          <p:nvGrpSpPr>
            <p:cNvPr id="10334" name="Group 62"/>
            <p:cNvGrpSpPr>
              <a:grpSpLocks/>
            </p:cNvGrpSpPr>
            <p:nvPr/>
          </p:nvGrpSpPr>
          <p:grpSpPr bwMode="auto">
            <a:xfrm flipV="1">
              <a:off x="2290" y="2725"/>
              <a:ext cx="1406" cy="313"/>
              <a:chOff x="2290" y="3030"/>
              <a:chExt cx="1832" cy="408"/>
            </a:xfrm>
          </p:grpSpPr>
          <p:sp>
            <p:nvSpPr>
              <p:cNvPr id="10335" name="Freeform 63"/>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10336" name="Freeform 64"/>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n-US"/>
              </a:p>
            </p:txBody>
          </p:sp>
        </p:grpSp>
      </p:grpSp>
      <p:grpSp>
        <p:nvGrpSpPr>
          <p:cNvPr id="10249" name="Group 65"/>
          <p:cNvGrpSpPr>
            <a:grpSpLocks/>
          </p:cNvGrpSpPr>
          <p:nvPr/>
        </p:nvGrpSpPr>
        <p:grpSpPr bwMode="auto">
          <a:xfrm>
            <a:off x="1733551" y="2849563"/>
            <a:ext cx="1249363" cy="1092200"/>
            <a:chOff x="2849" y="1735"/>
            <a:chExt cx="787" cy="688"/>
          </a:xfrm>
        </p:grpSpPr>
        <p:sp>
          <p:nvSpPr>
            <p:cNvPr id="10323" name="Oval 66"/>
            <p:cNvSpPr>
              <a:spLocks noChangeArrowheads="1"/>
            </p:cNvSpPr>
            <p:nvPr/>
          </p:nvSpPr>
          <p:spPr bwMode="gray">
            <a:xfrm>
              <a:off x="3161" y="1915"/>
              <a:ext cx="164" cy="327"/>
            </a:xfrm>
            <a:prstGeom prst="ellipse">
              <a:avLst/>
            </a:prstGeom>
            <a:gradFill rotWithShape="1">
              <a:gsLst>
                <a:gs pos="0">
                  <a:srgbClr val="FFFFFF"/>
                </a:gs>
                <a:gs pos="50000">
                  <a:srgbClr val="83A6A7"/>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24" name="Oval 67"/>
            <p:cNvSpPr>
              <a:spLocks noChangeArrowheads="1"/>
            </p:cNvSpPr>
            <p:nvPr/>
          </p:nvSpPr>
          <p:spPr bwMode="gray">
            <a:xfrm>
              <a:off x="3161" y="1915"/>
              <a:ext cx="164" cy="327"/>
            </a:xfrm>
            <a:prstGeom prst="ellipse">
              <a:avLst/>
            </a:prstGeom>
            <a:gradFill rotWithShape="1">
              <a:gsLst>
                <a:gs pos="0">
                  <a:srgbClr val="83A6A7">
                    <a:alpha val="32001"/>
                  </a:srgbClr>
                </a:gs>
                <a:gs pos="100000">
                  <a:srgbClr val="000000">
                    <a:alpha val="89998"/>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25" name="Oval 68"/>
            <p:cNvSpPr>
              <a:spLocks noChangeArrowheads="1"/>
            </p:cNvSpPr>
            <p:nvPr/>
          </p:nvSpPr>
          <p:spPr bwMode="gray">
            <a:xfrm>
              <a:off x="2849" y="1914"/>
              <a:ext cx="787" cy="327"/>
            </a:xfrm>
            <a:prstGeom prst="ellipse">
              <a:avLst/>
            </a:prstGeom>
            <a:gradFill rotWithShape="1">
              <a:gsLst>
                <a:gs pos="0">
                  <a:srgbClr val="475A5A"/>
                </a:gs>
                <a:gs pos="50000">
                  <a:srgbClr val="83A6A7"/>
                </a:gs>
                <a:gs pos="100000">
                  <a:srgbClr val="475A5A"/>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26" name="Oval 69"/>
            <p:cNvSpPr>
              <a:spLocks noChangeArrowheads="1"/>
            </p:cNvSpPr>
            <p:nvPr/>
          </p:nvSpPr>
          <p:spPr bwMode="gray">
            <a:xfrm>
              <a:off x="2849" y="1916"/>
              <a:ext cx="787" cy="327"/>
            </a:xfrm>
            <a:prstGeom prst="ellipse">
              <a:avLst/>
            </a:prstGeom>
            <a:gradFill rotWithShape="1">
              <a:gsLst>
                <a:gs pos="0">
                  <a:srgbClr val="53696A"/>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27" name="Oval 70"/>
            <p:cNvSpPr>
              <a:spLocks noChangeArrowheads="1"/>
            </p:cNvSpPr>
            <p:nvPr/>
          </p:nvSpPr>
          <p:spPr bwMode="gray">
            <a:xfrm>
              <a:off x="2888" y="1915"/>
              <a:ext cx="709" cy="327"/>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grpSp>
          <p:nvGrpSpPr>
            <p:cNvPr id="10328" name="Group 71"/>
            <p:cNvGrpSpPr>
              <a:grpSpLocks/>
            </p:cNvGrpSpPr>
            <p:nvPr/>
          </p:nvGrpSpPr>
          <p:grpSpPr bwMode="auto">
            <a:xfrm>
              <a:off x="2899" y="1735"/>
              <a:ext cx="687" cy="688"/>
              <a:chOff x="4166" y="1706"/>
              <a:chExt cx="1252" cy="1252"/>
            </a:xfrm>
          </p:grpSpPr>
          <p:sp>
            <p:nvSpPr>
              <p:cNvPr id="10329" name="Oval 7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30" name="Oval 7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31" name="Oval 7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32" name="Oval 7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grpSp>
      </p:grpSp>
      <p:sp>
        <p:nvSpPr>
          <p:cNvPr id="10250" name="Text Box 76"/>
          <p:cNvSpPr txBox="1">
            <a:spLocks noChangeArrowheads="1"/>
          </p:cNvSpPr>
          <p:nvPr/>
        </p:nvSpPr>
        <p:spPr bwMode="gray">
          <a:xfrm rot="3925970">
            <a:off x="1892301" y="4818063"/>
            <a:ext cx="21812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000" b="1">
                <a:solidFill>
                  <a:srgbClr val="FFFFFF"/>
                </a:solidFill>
                <a:latin typeface="Arial" panose="020B0604020202020204" pitchFamily="34" charset="0"/>
              </a:rPr>
              <a:t>CTĐV - QTHĐLĐ</a:t>
            </a:r>
          </a:p>
        </p:txBody>
      </p:sp>
      <p:sp>
        <p:nvSpPr>
          <p:cNvPr id="10251" name="Text Box 77"/>
          <p:cNvSpPr txBox="1">
            <a:spLocks noChangeArrowheads="1"/>
          </p:cNvSpPr>
          <p:nvPr/>
        </p:nvSpPr>
        <p:spPr bwMode="gray">
          <a:xfrm rot="3925970">
            <a:off x="2646364" y="4302126"/>
            <a:ext cx="10001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1400" b="1">
                <a:solidFill>
                  <a:srgbClr val="FFFFFF"/>
                </a:solidFill>
                <a:latin typeface="Arial" panose="020B0604020202020204" pitchFamily="34" charset="0"/>
              </a:rPr>
              <a:t>Ban hành</a:t>
            </a:r>
          </a:p>
        </p:txBody>
      </p:sp>
      <p:sp>
        <p:nvSpPr>
          <p:cNvPr id="10252" name="Text Box 84"/>
          <p:cNvSpPr txBox="1">
            <a:spLocks noChangeArrowheads="1"/>
          </p:cNvSpPr>
          <p:nvPr/>
        </p:nvSpPr>
        <p:spPr bwMode="auto">
          <a:xfrm>
            <a:off x="3519488" y="1820864"/>
            <a:ext cx="75565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panose="05000000000000000000" pitchFamily="2" charset="2"/>
              <a:buNone/>
            </a:pPr>
            <a:r>
              <a:rPr lang="en-US" altLang="en-US" sz="2200" b="1">
                <a:solidFill>
                  <a:srgbClr val="FF0000"/>
                </a:solidFill>
                <a:latin typeface="Calibri" panose="020F0502020204030204" pitchFamily="34" charset="0"/>
                <a:cs typeface="Calibri" panose="020F0502020204030204" pitchFamily="34" charset="0"/>
              </a:rPr>
              <a:t>1992</a:t>
            </a:r>
          </a:p>
          <a:p>
            <a:pPr>
              <a:spcBef>
                <a:spcPct val="0"/>
              </a:spcBef>
              <a:buClrTx/>
              <a:buSzTx/>
              <a:buFont typeface="Wingdings" panose="05000000000000000000" pitchFamily="2" charset="2"/>
              <a:buNone/>
            </a:pPr>
            <a:r>
              <a:rPr lang="en-US" altLang="en-US" sz="2200" b="1">
                <a:solidFill>
                  <a:srgbClr val="FF0000"/>
                </a:solidFill>
                <a:latin typeface="Calibri" panose="020F0502020204030204" pitchFamily="34" charset="0"/>
                <a:cs typeface="Calibri" panose="020F0502020204030204" pitchFamily="34" charset="0"/>
              </a:rPr>
              <a:t>1993</a:t>
            </a:r>
          </a:p>
        </p:txBody>
      </p:sp>
      <p:sp>
        <p:nvSpPr>
          <p:cNvPr id="10253" name="Text Box 85"/>
          <p:cNvSpPr txBox="1">
            <a:spLocks noChangeArrowheads="1"/>
          </p:cNvSpPr>
          <p:nvPr/>
        </p:nvSpPr>
        <p:spPr bwMode="auto">
          <a:xfrm>
            <a:off x="5335588" y="1831975"/>
            <a:ext cx="75565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panose="05000000000000000000" pitchFamily="2" charset="2"/>
              <a:buNone/>
            </a:pPr>
            <a:r>
              <a:rPr lang="en-US" altLang="en-US" sz="2200" b="1">
                <a:solidFill>
                  <a:srgbClr val="FF0000"/>
                </a:solidFill>
                <a:latin typeface="Calibri" panose="020F0502020204030204" pitchFamily="34" charset="0"/>
                <a:cs typeface="Calibri" panose="020F0502020204030204" pitchFamily="34" charset="0"/>
              </a:rPr>
              <a:t>2004</a:t>
            </a:r>
          </a:p>
          <a:p>
            <a:pPr>
              <a:spcBef>
                <a:spcPct val="0"/>
              </a:spcBef>
              <a:buClrTx/>
              <a:buSzTx/>
              <a:buFont typeface="Wingdings" panose="05000000000000000000" pitchFamily="2" charset="2"/>
              <a:buNone/>
            </a:pPr>
            <a:r>
              <a:rPr lang="en-US" altLang="en-US" sz="2200" b="1">
                <a:solidFill>
                  <a:srgbClr val="FF0000"/>
                </a:solidFill>
                <a:latin typeface="Calibri" panose="020F0502020204030204" pitchFamily="34" charset="0"/>
                <a:cs typeface="Calibri" panose="020F0502020204030204" pitchFamily="34" charset="0"/>
              </a:rPr>
              <a:t>2005</a:t>
            </a:r>
          </a:p>
        </p:txBody>
      </p:sp>
      <p:sp>
        <p:nvSpPr>
          <p:cNvPr id="10254" name="Text Box 86"/>
          <p:cNvSpPr txBox="1">
            <a:spLocks noChangeArrowheads="1"/>
          </p:cNvSpPr>
          <p:nvPr/>
        </p:nvSpPr>
        <p:spPr bwMode="auto">
          <a:xfrm>
            <a:off x="7027863" y="1831975"/>
            <a:ext cx="75565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panose="05000000000000000000" pitchFamily="2" charset="2"/>
              <a:buNone/>
            </a:pPr>
            <a:r>
              <a:rPr lang="en-US" altLang="en-US" sz="2200" b="1">
                <a:solidFill>
                  <a:srgbClr val="FF0000"/>
                </a:solidFill>
                <a:latin typeface="Calibri" panose="020F0502020204030204" pitchFamily="34" charset="0"/>
                <a:cs typeface="Calibri" panose="020F0502020204030204" pitchFamily="34" charset="0"/>
              </a:rPr>
              <a:t>2010</a:t>
            </a:r>
          </a:p>
          <a:p>
            <a:pPr>
              <a:spcBef>
                <a:spcPct val="0"/>
              </a:spcBef>
              <a:buClrTx/>
              <a:buSzTx/>
              <a:buFont typeface="Wingdings" panose="05000000000000000000" pitchFamily="2" charset="2"/>
              <a:buNone/>
            </a:pPr>
            <a:r>
              <a:rPr lang="en-US" altLang="en-US" sz="2200" b="1">
                <a:solidFill>
                  <a:srgbClr val="FF0000"/>
                </a:solidFill>
                <a:latin typeface="Calibri" panose="020F0502020204030204" pitchFamily="34" charset="0"/>
                <a:cs typeface="Calibri" panose="020F0502020204030204" pitchFamily="34" charset="0"/>
              </a:rPr>
              <a:t>2011</a:t>
            </a:r>
          </a:p>
        </p:txBody>
      </p:sp>
      <p:sp>
        <p:nvSpPr>
          <p:cNvPr id="10255" name="Text Box 87"/>
          <p:cNvSpPr txBox="1">
            <a:spLocks noChangeArrowheads="1"/>
          </p:cNvSpPr>
          <p:nvPr/>
        </p:nvSpPr>
        <p:spPr bwMode="auto">
          <a:xfrm>
            <a:off x="8643938" y="1838325"/>
            <a:ext cx="87630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 typeface="Wingdings" panose="05000000000000000000" pitchFamily="2" charset="2"/>
              <a:buNone/>
            </a:pPr>
            <a:r>
              <a:rPr lang="en-US" altLang="en-US" sz="2200" b="1">
                <a:solidFill>
                  <a:srgbClr val="FF0000"/>
                </a:solidFill>
                <a:latin typeface="Calibri" panose="020F0502020204030204" pitchFamily="34" charset="0"/>
                <a:cs typeface="Calibri" panose="020F0502020204030204" pitchFamily="34" charset="0"/>
              </a:rPr>
              <a:t>23/10</a:t>
            </a:r>
          </a:p>
          <a:p>
            <a:pPr algn="ctr">
              <a:spcBef>
                <a:spcPct val="0"/>
              </a:spcBef>
              <a:buClrTx/>
              <a:buSzTx/>
              <a:buFont typeface="Wingdings" panose="05000000000000000000" pitchFamily="2" charset="2"/>
              <a:buNone/>
            </a:pPr>
            <a:r>
              <a:rPr lang="en-US" altLang="en-US" sz="2200" b="1">
                <a:solidFill>
                  <a:srgbClr val="FF0000"/>
                </a:solidFill>
                <a:latin typeface="Calibri" panose="020F0502020204030204" pitchFamily="34" charset="0"/>
                <a:cs typeface="Calibri" panose="020F0502020204030204" pitchFamily="34" charset="0"/>
              </a:rPr>
              <a:t>2018</a:t>
            </a:r>
          </a:p>
        </p:txBody>
      </p:sp>
      <p:cxnSp>
        <p:nvCxnSpPr>
          <p:cNvPr id="10256" name="AutoShape 88"/>
          <p:cNvCxnSpPr>
            <a:cxnSpLocks noChangeShapeType="1"/>
          </p:cNvCxnSpPr>
          <p:nvPr/>
        </p:nvCxnSpPr>
        <p:spPr bwMode="auto">
          <a:xfrm flipV="1">
            <a:off x="4346575" y="2170113"/>
            <a:ext cx="890588" cy="127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57" name="AutoShape 89"/>
          <p:cNvCxnSpPr>
            <a:cxnSpLocks noChangeShapeType="1"/>
          </p:cNvCxnSpPr>
          <p:nvPr/>
        </p:nvCxnSpPr>
        <p:spPr bwMode="auto">
          <a:xfrm flipV="1">
            <a:off x="6099175" y="2176464"/>
            <a:ext cx="895350" cy="793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58" name="AutoShape 90"/>
          <p:cNvCxnSpPr>
            <a:cxnSpLocks noChangeShapeType="1"/>
          </p:cNvCxnSpPr>
          <p:nvPr/>
        </p:nvCxnSpPr>
        <p:spPr bwMode="auto">
          <a:xfrm flipV="1">
            <a:off x="7793039" y="2184401"/>
            <a:ext cx="788987" cy="47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59" name="Text Box 76"/>
          <p:cNvSpPr txBox="1">
            <a:spLocks noChangeArrowheads="1"/>
          </p:cNvSpPr>
          <p:nvPr/>
        </p:nvSpPr>
        <p:spPr bwMode="gray">
          <a:xfrm rot="3925970">
            <a:off x="3531394" y="4810919"/>
            <a:ext cx="225266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000" b="1">
                <a:solidFill>
                  <a:srgbClr val="FFFFFF"/>
                </a:solidFill>
                <a:latin typeface="Arial" panose="020B0604020202020204" pitchFamily="34" charset="0"/>
              </a:rPr>
              <a:t>CT Rèn luyện ĐV</a:t>
            </a:r>
          </a:p>
        </p:txBody>
      </p:sp>
      <p:sp>
        <p:nvSpPr>
          <p:cNvPr id="10260" name="Text Box 77"/>
          <p:cNvSpPr txBox="1">
            <a:spLocks noChangeArrowheads="1"/>
          </p:cNvSpPr>
          <p:nvPr/>
        </p:nvSpPr>
        <p:spPr bwMode="gray">
          <a:xfrm rot="3925970">
            <a:off x="4351339" y="4295776"/>
            <a:ext cx="10001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1400" b="1">
                <a:solidFill>
                  <a:srgbClr val="FFFFFF"/>
                </a:solidFill>
                <a:latin typeface="Arial" panose="020B0604020202020204" pitchFamily="34" charset="0"/>
              </a:rPr>
              <a:t>Ban hành</a:t>
            </a:r>
          </a:p>
        </p:txBody>
      </p:sp>
      <p:sp>
        <p:nvSpPr>
          <p:cNvPr id="10261" name="Text Box 76"/>
          <p:cNvSpPr txBox="1">
            <a:spLocks noChangeArrowheads="1"/>
          </p:cNvSpPr>
          <p:nvPr/>
        </p:nvSpPr>
        <p:spPr bwMode="gray">
          <a:xfrm rot="3925970">
            <a:off x="5328444" y="4826794"/>
            <a:ext cx="225266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000" b="1">
                <a:solidFill>
                  <a:srgbClr val="FFFFFF"/>
                </a:solidFill>
                <a:latin typeface="Arial" panose="020B0604020202020204" pitchFamily="34" charset="0"/>
              </a:rPr>
              <a:t>CT Rèn luyện ĐV</a:t>
            </a:r>
          </a:p>
        </p:txBody>
      </p:sp>
      <p:sp>
        <p:nvSpPr>
          <p:cNvPr id="10262" name="Text Box 77"/>
          <p:cNvSpPr txBox="1">
            <a:spLocks noChangeArrowheads="1"/>
          </p:cNvSpPr>
          <p:nvPr/>
        </p:nvSpPr>
        <p:spPr bwMode="gray">
          <a:xfrm rot="3925970">
            <a:off x="6230938" y="4302126"/>
            <a:ext cx="8509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1400" b="1">
                <a:solidFill>
                  <a:srgbClr val="FFFFFF"/>
                </a:solidFill>
                <a:latin typeface="Arial" panose="020B0604020202020204" pitchFamily="34" charset="0"/>
              </a:rPr>
              <a:t>Sửa đổi</a:t>
            </a:r>
          </a:p>
        </p:txBody>
      </p:sp>
      <p:sp>
        <p:nvSpPr>
          <p:cNvPr id="10263" name="Text Box 84"/>
          <p:cNvSpPr txBox="1">
            <a:spLocks noChangeArrowheads="1"/>
          </p:cNvSpPr>
          <p:nvPr/>
        </p:nvSpPr>
        <p:spPr bwMode="auto">
          <a:xfrm>
            <a:off x="2163763" y="3092450"/>
            <a:ext cx="366712"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800" b="1">
                <a:solidFill>
                  <a:srgbClr val="FF0000"/>
                </a:solidFill>
                <a:latin typeface="Calibri" panose="020F0502020204030204" pitchFamily="34" charset="0"/>
                <a:cs typeface="Calibri" panose="020F0502020204030204" pitchFamily="34" charset="0"/>
              </a:rPr>
              <a:t>1</a:t>
            </a:r>
          </a:p>
        </p:txBody>
      </p:sp>
      <p:sp>
        <p:nvSpPr>
          <p:cNvPr id="10264"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0265"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10266" name="Group 66"/>
          <p:cNvGrpSpPr>
            <a:grpSpLocks/>
          </p:cNvGrpSpPr>
          <p:nvPr/>
        </p:nvGrpSpPr>
        <p:grpSpPr bwMode="auto">
          <a:xfrm>
            <a:off x="1752601" y="152400"/>
            <a:ext cx="3319463" cy="393700"/>
            <a:chOff x="720" y="1392"/>
            <a:chExt cx="4058" cy="480"/>
          </a:xfrm>
        </p:grpSpPr>
        <p:sp>
          <p:nvSpPr>
            <p:cNvPr id="100"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10320" name="Group 68"/>
            <p:cNvGrpSpPr>
              <a:grpSpLocks/>
            </p:cNvGrpSpPr>
            <p:nvPr/>
          </p:nvGrpSpPr>
          <p:grpSpPr bwMode="auto">
            <a:xfrm>
              <a:off x="730" y="1407"/>
              <a:ext cx="4043" cy="444"/>
              <a:chOff x="744" y="1407"/>
              <a:chExt cx="3988" cy="444"/>
            </a:xfrm>
          </p:grpSpPr>
          <p:sp>
            <p:nvSpPr>
              <p:cNvPr id="102"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03"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10267"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1</a:t>
            </a:r>
          </a:p>
        </p:txBody>
      </p:sp>
      <p:sp>
        <p:nvSpPr>
          <p:cNvPr id="10268" name="Rectangle 74"/>
          <p:cNvSpPr>
            <a:spLocks noChangeArrowheads="1"/>
          </p:cNvSpPr>
          <p:nvPr/>
        </p:nvSpPr>
        <p:spPr bwMode="auto">
          <a:xfrm>
            <a:off x="1905000" y="558801"/>
            <a:ext cx="853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200" b="1">
                <a:solidFill>
                  <a:srgbClr val="0070C0"/>
                </a:solidFill>
                <a:latin typeface="Arial" panose="020B0604020202020204" pitchFamily="34" charset="0"/>
              </a:rPr>
              <a:t>Sự cần thiết phải triển khai chương trình rèn luyện đội viên</a:t>
            </a:r>
            <a:endParaRPr lang="en-US" altLang="en-US" sz="2200" b="1">
              <a:solidFill>
                <a:srgbClr val="0070C0"/>
              </a:solidFill>
              <a:latin typeface="Calibri" panose="020F0502020204030204" pitchFamily="34" charset="0"/>
            </a:endParaRPr>
          </a:p>
        </p:txBody>
      </p:sp>
      <p:sp>
        <p:nvSpPr>
          <p:cNvPr id="10269" name="Text Box 84"/>
          <p:cNvSpPr txBox="1">
            <a:spLocks noChangeArrowheads="1"/>
          </p:cNvSpPr>
          <p:nvPr/>
        </p:nvSpPr>
        <p:spPr bwMode="auto">
          <a:xfrm>
            <a:off x="1674813" y="1974850"/>
            <a:ext cx="7556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200" b="1">
                <a:solidFill>
                  <a:srgbClr val="FF0000"/>
                </a:solidFill>
                <a:latin typeface="Calibri" panose="020F0502020204030204" pitchFamily="34" charset="0"/>
                <a:cs typeface="Calibri" panose="020F0502020204030204" pitchFamily="34" charset="0"/>
              </a:rPr>
              <a:t>1980</a:t>
            </a:r>
          </a:p>
        </p:txBody>
      </p:sp>
      <p:cxnSp>
        <p:nvCxnSpPr>
          <p:cNvPr id="10270" name="AutoShape 88"/>
          <p:cNvCxnSpPr>
            <a:cxnSpLocks noChangeShapeType="1"/>
          </p:cNvCxnSpPr>
          <p:nvPr/>
        </p:nvCxnSpPr>
        <p:spPr bwMode="auto">
          <a:xfrm flipV="1">
            <a:off x="2432050" y="2173289"/>
            <a:ext cx="941388" cy="793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271" name="Group 5"/>
          <p:cNvGrpSpPr>
            <a:grpSpLocks/>
          </p:cNvGrpSpPr>
          <p:nvPr/>
        </p:nvGrpSpPr>
        <p:grpSpPr bwMode="auto">
          <a:xfrm rot="3877067">
            <a:off x="7103269" y="4421982"/>
            <a:ext cx="2503488" cy="974725"/>
            <a:chOff x="2290" y="2725"/>
            <a:chExt cx="1832" cy="713"/>
          </a:xfrm>
        </p:grpSpPr>
        <p:grpSp>
          <p:nvGrpSpPr>
            <p:cNvPr id="10313" name="Group 6"/>
            <p:cNvGrpSpPr>
              <a:grpSpLocks/>
            </p:cNvGrpSpPr>
            <p:nvPr/>
          </p:nvGrpSpPr>
          <p:grpSpPr bwMode="auto">
            <a:xfrm>
              <a:off x="2290" y="3030"/>
              <a:ext cx="1832" cy="408"/>
              <a:chOff x="2290" y="3030"/>
              <a:chExt cx="1832" cy="408"/>
            </a:xfrm>
          </p:grpSpPr>
          <p:sp>
            <p:nvSpPr>
              <p:cNvPr id="10317" name="Freeform 7"/>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10318" name="Freeform 8"/>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n-US"/>
              </a:p>
            </p:txBody>
          </p:sp>
        </p:grpSp>
        <p:grpSp>
          <p:nvGrpSpPr>
            <p:cNvPr id="10314" name="Group 9"/>
            <p:cNvGrpSpPr>
              <a:grpSpLocks/>
            </p:cNvGrpSpPr>
            <p:nvPr/>
          </p:nvGrpSpPr>
          <p:grpSpPr bwMode="auto">
            <a:xfrm flipV="1">
              <a:off x="2290" y="2725"/>
              <a:ext cx="1406" cy="313"/>
              <a:chOff x="2290" y="3030"/>
              <a:chExt cx="1832" cy="408"/>
            </a:xfrm>
          </p:grpSpPr>
          <p:sp>
            <p:nvSpPr>
              <p:cNvPr id="10315" name="Freeform 10"/>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10316" name="Freeform 11"/>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n-US"/>
              </a:p>
            </p:txBody>
          </p:sp>
        </p:grpSp>
      </p:grpSp>
      <p:grpSp>
        <p:nvGrpSpPr>
          <p:cNvPr id="10272" name="Group 12"/>
          <p:cNvGrpSpPr>
            <a:grpSpLocks/>
          </p:cNvGrpSpPr>
          <p:nvPr/>
        </p:nvGrpSpPr>
        <p:grpSpPr bwMode="auto">
          <a:xfrm>
            <a:off x="6994526" y="2822575"/>
            <a:ext cx="1249363" cy="1092200"/>
            <a:chOff x="2849" y="1735"/>
            <a:chExt cx="787" cy="688"/>
          </a:xfrm>
        </p:grpSpPr>
        <p:sp>
          <p:nvSpPr>
            <p:cNvPr id="10303" name="Oval 13"/>
            <p:cNvSpPr>
              <a:spLocks noChangeArrowheads="1"/>
            </p:cNvSpPr>
            <p:nvPr/>
          </p:nvSpPr>
          <p:spPr bwMode="gray">
            <a:xfrm>
              <a:off x="3161" y="1915"/>
              <a:ext cx="164" cy="327"/>
            </a:xfrm>
            <a:prstGeom prst="ellipse">
              <a:avLst/>
            </a:prstGeom>
            <a:gradFill rotWithShape="1">
              <a:gsLst>
                <a:gs pos="0">
                  <a:srgbClr val="FFFFFF"/>
                </a:gs>
                <a:gs pos="50000">
                  <a:srgbClr val="83A6A7"/>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04" name="Oval 14"/>
            <p:cNvSpPr>
              <a:spLocks noChangeArrowheads="1"/>
            </p:cNvSpPr>
            <p:nvPr/>
          </p:nvSpPr>
          <p:spPr bwMode="gray">
            <a:xfrm>
              <a:off x="3161" y="1915"/>
              <a:ext cx="164" cy="327"/>
            </a:xfrm>
            <a:prstGeom prst="ellipse">
              <a:avLst/>
            </a:prstGeom>
            <a:gradFill rotWithShape="1">
              <a:gsLst>
                <a:gs pos="0">
                  <a:srgbClr val="83A6A7">
                    <a:alpha val="32001"/>
                  </a:srgbClr>
                </a:gs>
                <a:gs pos="100000">
                  <a:srgbClr val="000000">
                    <a:alpha val="89998"/>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05" name="Oval 15"/>
            <p:cNvSpPr>
              <a:spLocks noChangeArrowheads="1"/>
            </p:cNvSpPr>
            <p:nvPr/>
          </p:nvSpPr>
          <p:spPr bwMode="gray">
            <a:xfrm>
              <a:off x="2849" y="1914"/>
              <a:ext cx="787" cy="327"/>
            </a:xfrm>
            <a:prstGeom prst="ellipse">
              <a:avLst/>
            </a:prstGeom>
            <a:gradFill rotWithShape="1">
              <a:gsLst>
                <a:gs pos="0">
                  <a:srgbClr val="475A5A"/>
                </a:gs>
                <a:gs pos="50000">
                  <a:srgbClr val="83A6A7"/>
                </a:gs>
                <a:gs pos="100000">
                  <a:srgbClr val="475A5A"/>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06" name="Oval 16"/>
            <p:cNvSpPr>
              <a:spLocks noChangeArrowheads="1"/>
            </p:cNvSpPr>
            <p:nvPr/>
          </p:nvSpPr>
          <p:spPr bwMode="gray">
            <a:xfrm>
              <a:off x="2849" y="1916"/>
              <a:ext cx="787" cy="327"/>
            </a:xfrm>
            <a:prstGeom prst="ellipse">
              <a:avLst/>
            </a:prstGeom>
            <a:gradFill rotWithShape="1">
              <a:gsLst>
                <a:gs pos="0">
                  <a:srgbClr val="53696A"/>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07" name="Oval 17"/>
            <p:cNvSpPr>
              <a:spLocks noChangeArrowheads="1"/>
            </p:cNvSpPr>
            <p:nvPr/>
          </p:nvSpPr>
          <p:spPr bwMode="gray">
            <a:xfrm>
              <a:off x="2888" y="1915"/>
              <a:ext cx="709" cy="327"/>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grpSp>
          <p:nvGrpSpPr>
            <p:cNvPr id="10308" name="Group 18"/>
            <p:cNvGrpSpPr>
              <a:grpSpLocks/>
            </p:cNvGrpSpPr>
            <p:nvPr/>
          </p:nvGrpSpPr>
          <p:grpSpPr bwMode="auto">
            <a:xfrm>
              <a:off x="2899" y="1735"/>
              <a:ext cx="687" cy="688"/>
              <a:chOff x="4166" y="1706"/>
              <a:chExt cx="1252" cy="1252"/>
            </a:xfrm>
          </p:grpSpPr>
          <p:sp>
            <p:nvSpPr>
              <p:cNvPr id="10309" name="Oval 1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10"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11" name="Oval 2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12" name="Oval 2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grpSp>
      </p:grpSp>
      <p:sp>
        <p:nvSpPr>
          <p:cNvPr id="10273" name="Text Box 76"/>
          <p:cNvSpPr txBox="1">
            <a:spLocks noChangeArrowheads="1"/>
          </p:cNvSpPr>
          <p:nvPr/>
        </p:nvSpPr>
        <p:spPr bwMode="gray">
          <a:xfrm rot="3925970">
            <a:off x="7269957" y="4698207"/>
            <a:ext cx="17256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000" b="1">
                <a:solidFill>
                  <a:srgbClr val="FFFFFF"/>
                </a:solidFill>
                <a:latin typeface="Arial" panose="020B0604020202020204" pitchFamily="34" charset="0"/>
              </a:rPr>
              <a:t>Chuyên hiệu</a:t>
            </a:r>
          </a:p>
        </p:txBody>
      </p:sp>
      <p:sp>
        <p:nvSpPr>
          <p:cNvPr id="10274" name="Text Box 77"/>
          <p:cNvSpPr txBox="1">
            <a:spLocks noChangeArrowheads="1"/>
          </p:cNvSpPr>
          <p:nvPr/>
        </p:nvSpPr>
        <p:spPr bwMode="gray">
          <a:xfrm rot="3925970">
            <a:off x="7864476" y="4302126"/>
            <a:ext cx="10985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1400" b="1">
                <a:solidFill>
                  <a:srgbClr val="FFFFFF"/>
                </a:solidFill>
                <a:latin typeface="Arial" panose="020B0604020202020204" pitchFamily="34" charset="0"/>
              </a:rPr>
              <a:t>Điểu chỉnh</a:t>
            </a:r>
          </a:p>
        </p:txBody>
      </p:sp>
      <p:grpSp>
        <p:nvGrpSpPr>
          <p:cNvPr id="10275" name="Group 5"/>
          <p:cNvGrpSpPr>
            <a:grpSpLocks/>
          </p:cNvGrpSpPr>
          <p:nvPr/>
        </p:nvGrpSpPr>
        <p:grpSpPr bwMode="auto">
          <a:xfrm rot="3877067">
            <a:off x="8760619" y="4415632"/>
            <a:ext cx="2503488" cy="974725"/>
            <a:chOff x="2290" y="2725"/>
            <a:chExt cx="1832" cy="713"/>
          </a:xfrm>
        </p:grpSpPr>
        <p:grpSp>
          <p:nvGrpSpPr>
            <p:cNvPr id="10297" name="Group 6"/>
            <p:cNvGrpSpPr>
              <a:grpSpLocks/>
            </p:cNvGrpSpPr>
            <p:nvPr/>
          </p:nvGrpSpPr>
          <p:grpSpPr bwMode="auto">
            <a:xfrm>
              <a:off x="2290" y="3030"/>
              <a:ext cx="1832" cy="408"/>
              <a:chOff x="2290" y="3030"/>
              <a:chExt cx="1832" cy="408"/>
            </a:xfrm>
          </p:grpSpPr>
          <p:sp>
            <p:nvSpPr>
              <p:cNvPr id="10301" name="Freeform 7"/>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10302" name="Freeform 8"/>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n-US"/>
              </a:p>
            </p:txBody>
          </p:sp>
        </p:grpSp>
        <p:grpSp>
          <p:nvGrpSpPr>
            <p:cNvPr id="10298" name="Group 9"/>
            <p:cNvGrpSpPr>
              <a:grpSpLocks/>
            </p:cNvGrpSpPr>
            <p:nvPr/>
          </p:nvGrpSpPr>
          <p:grpSpPr bwMode="auto">
            <a:xfrm flipV="1">
              <a:off x="2290" y="2725"/>
              <a:ext cx="1406" cy="313"/>
              <a:chOff x="2290" y="3030"/>
              <a:chExt cx="1832" cy="408"/>
            </a:xfrm>
          </p:grpSpPr>
          <p:sp>
            <p:nvSpPr>
              <p:cNvPr id="10299" name="Freeform 10"/>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10300" name="Freeform 11"/>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n-US"/>
              </a:p>
            </p:txBody>
          </p:sp>
        </p:grpSp>
      </p:grpSp>
      <p:grpSp>
        <p:nvGrpSpPr>
          <p:cNvPr id="10276" name="Group 12"/>
          <p:cNvGrpSpPr>
            <a:grpSpLocks/>
          </p:cNvGrpSpPr>
          <p:nvPr/>
        </p:nvGrpSpPr>
        <p:grpSpPr bwMode="auto">
          <a:xfrm>
            <a:off x="8651876" y="2816225"/>
            <a:ext cx="1249363" cy="1092200"/>
            <a:chOff x="2849" y="1735"/>
            <a:chExt cx="787" cy="688"/>
          </a:xfrm>
        </p:grpSpPr>
        <p:sp>
          <p:nvSpPr>
            <p:cNvPr id="10287" name="Oval 13"/>
            <p:cNvSpPr>
              <a:spLocks noChangeArrowheads="1"/>
            </p:cNvSpPr>
            <p:nvPr/>
          </p:nvSpPr>
          <p:spPr bwMode="gray">
            <a:xfrm>
              <a:off x="3161" y="1915"/>
              <a:ext cx="164" cy="327"/>
            </a:xfrm>
            <a:prstGeom prst="ellipse">
              <a:avLst/>
            </a:prstGeom>
            <a:gradFill rotWithShape="1">
              <a:gsLst>
                <a:gs pos="0">
                  <a:srgbClr val="FFFFFF"/>
                </a:gs>
                <a:gs pos="50000">
                  <a:srgbClr val="83A6A7"/>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288" name="Oval 14"/>
            <p:cNvSpPr>
              <a:spLocks noChangeArrowheads="1"/>
            </p:cNvSpPr>
            <p:nvPr/>
          </p:nvSpPr>
          <p:spPr bwMode="gray">
            <a:xfrm>
              <a:off x="3161" y="1915"/>
              <a:ext cx="164" cy="327"/>
            </a:xfrm>
            <a:prstGeom prst="ellipse">
              <a:avLst/>
            </a:prstGeom>
            <a:gradFill rotWithShape="1">
              <a:gsLst>
                <a:gs pos="0">
                  <a:srgbClr val="83A6A7">
                    <a:alpha val="32001"/>
                  </a:srgbClr>
                </a:gs>
                <a:gs pos="100000">
                  <a:srgbClr val="000000">
                    <a:alpha val="89998"/>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289" name="Oval 15"/>
            <p:cNvSpPr>
              <a:spLocks noChangeArrowheads="1"/>
            </p:cNvSpPr>
            <p:nvPr/>
          </p:nvSpPr>
          <p:spPr bwMode="gray">
            <a:xfrm>
              <a:off x="2849" y="1914"/>
              <a:ext cx="787" cy="327"/>
            </a:xfrm>
            <a:prstGeom prst="ellipse">
              <a:avLst/>
            </a:prstGeom>
            <a:gradFill rotWithShape="1">
              <a:gsLst>
                <a:gs pos="0">
                  <a:srgbClr val="475A5A"/>
                </a:gs>
                <a:gs pos="50000">
                  <a:srgbClr val="83A6A7"/>
                </a:gs>
                <a:gs pos="100000">
                  <a:srgbClr val="475A5A"/>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290" name="Oval 16"/>
            <p:cNvSpPr>
              <a:spLocks noChangeArrowheads="1"/>
            </p:cNvSpPr>
            <p:nvPr/>
          </p:nvSpPr>
          <p:spPr bwMode="gray">
            <a:xfrm>
              <a:off x="2849" y="1916"/>
              <a:ext cx="787" cy="327"/>
            </a:xfrm>
            <a:prstGeom prst="ellipse">
              <a:avLst/>
            </a:prstGeom>
            <a:gradFill rotWithShape="1">
              <a:gsLst>
                <a:gs pos="0">
                  <a:srgbClr val="53696A"/>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291" name="Oval 17"/>
            <p:cNvSpPr>
              <a:spLocks noChangeArrowheads="1"/>
            </p:cNvSpPr>
            <p:nvPr/>
          </p:nvSpPr>
          <p:spPr bwMode="gray">
            <a:xfrm>
              <a:off x="2888" y="1915"/>
              <a:ext cx="709" cy="327"/>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grpSp>
          <p:nvGrpSpPr>
            <p:cNvPr id="10292" name="Group 18"/>
            <p:cNvGrpSpPr>
              <a:grpSpLocks/>
            </p:cNvGrpSpPr>
            <p:nvPr/>
          </p:nvGrpSpPr>
          <p:grpSpPr bwMode="auto">
            <a:xfrm>
              <a:off x="2899" y="1735"/>
              <a:ext cx="687" cy="688"/>
              <a:chOff x="4166" y="1706"/>
              <a:chExt cx="1252" cy="1252"/>
            </a:xfrm>
          </p:grpSpPr>
          <p:sp>
            <p:nvSpPr>
              <p:cNvPr id="10293" name="Oval 1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294"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295" name="Oval 2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296" name="Oval 2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grpSp>
      </p:grpSp>
      <p:sp>
        <p:nvSpPr>
          <p:cNvPr id="10277" name="Text Box 76"/>
          <p:cNvSpPr txBox="1">
            <a:spLocks noChangeArrowheads="1"/>
          </p:cNvSpPr>
          <p:nvPr/>
        </p:nvSpPr>
        <p:spPr bwMode="gray">
          <a:xfrm rot="3925970">
            <a:off x="8666956" y="4772819"/>
            <a:ext cx="23828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000" b="1">
                <a:solidFill>
                  <a:srgbClr val="FFFFFF"/>
                </a:solidFill>
                <a:latin typeface="Arial" panose="020B0604020202020204" pitchFamily="34" charset="0"/>
              </a:rPr>
              <a:t>CTRLĐV 2018-202</a:t>
            </a:r>
          </a:p>
        </p:txBody>
      </p:sp>
      <p:sp>
        <p:nvSpPr>
          <p:cNvPr id="10278" name="Text Box 77"/>
          <p:cNvSpPr txBox="1">
            <a:spLocks noChangeArrowheads="1"/>
          </p:cNvSpPr>
          <p:nvPr/>
        </p:nvSpPr>
        <p:spPr bwMode="gray">
          <a:xfrm rot="3925970">
            <a:off x="9571039" y="4295776"/>
            <a:ext cx="10001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1400" b="1">
                <a:solidFill>
                  <a:srgbClr val="FFFFFF"/>
                </a:solidFill>
                <a:latin typeface="Arial" panose="020B0604020202020204" pitchFamily="34" charset="0"/>
              </a:rPr>
              <a:t>Ban hành</a:t>
            </a:r>
          </a:p>
        </p:txBody>
      </p:sp>
      <p:sp>
        <p:nvSpPr>
          <p:cNvPr id="158" name="Rectangle 17"/>
          <p:cNvSpPr>
            <a:spLocks noChangeArrowheads="1"/>
          </p:cNvSpPr>
          <p:nvPr/>
        </p:nvSpPr>
        <p:spPr bwMode="gray">
          <a:xfrm rot="3419336">
            <a:off x="2319338" y="1377951"/>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pPr eaLnBrk="1" fontAlgn="auto" hangingPunct="1">
              <a:spcBef>
                <a:spcPts val="0"/>
              </a:spcBef>
              <a:spcAft>
                <a:spcPts val="0"/>
              </a:spcAft>
              <a:defRPr/>
            </a:pPr>
            <a:endParaRPr lang="en-US">
              <a:latin typeface="+mn-lt"/>
              <a:ea typeface="+mn-ea"/>
            </a:endParaRPr>
          </a:p>
        </p:txBody>
      </p:sp>
      <p:sp>
        <p:nvSpPr>
          <p:cNvPr id="10280" name="Text Box 18"/>
          <p:cNvSpPr txBox="1">
            <a:spLocks noChangeArrowheads="1"/>
          </p:cNvSpPr>
          <p:nvPr/>
        </p:nvSpPr>
        <p:spPr bwMode="gray">
          <a:xfrm>
            <a:off x="3200401" y="1371601"/>
            <a:ext cx="53197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200" b="1">
                <a:solidFill>
                  <a:srgbClr val="0070C0"/>
                </a:solidFill>
                <a:latin typeface="Arial" panose="020B0604020202020204" pitchFamily="34" charset="0"/>
              </a:rPr>
              <a:t>Chương trình rèn luyện đội viên là gì?</a:t>
            </a:r>
            <a:endParaRPr lang="en-US" altLang="en-US" sz="2200">
              <a:solidFill>
                <a:srgbClr val="0070C0"/>
              </a:solidFill>
              <a:latin typeface="Calibri" panose="020F0502020204030204" pitchFamily="34" charset="0"/>
            </a:endParaRPr>
          </a:p>
        </p:txBody>
      </p:sp>
      <p:sp>
        <p:nvSpPr>
          <p:cNvPr id="10281" name="Text Box 19"/>
          <p:cNvSpPr txBox="1">
            <a:spLocks noChangeArrowheads="1"/>
          </p:cNvSpPr>
          <p:nvPr/>
        </p:nvSpPr>
        <p:spPr bwMode="gray">
          <a:xfrm>
            <a:off x="2381829" y="14208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1</a:t>
            </a:r>
          </a:p>
        </p:txBody>
      </p:sp>
      <p:sp>
        <p:nvSpPr>
          <p:cNvPr id="10282" name="Text Box 18"/>
          <p:cNvSpPr txBox="1">
            <a:spLocks noChangeArrowheads="1"/>
          </p:cNvSpPr>
          <p:nvPr/>
        </p:nvSpPr>
        <p:spPr bwMode="gray">
          <a:xfrm>
            <a:off x="1981201" y="6172201"/>
            <a:ext cx="72802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200" b="1">
                <a:solidFill>
                  <a:srgbClr val="0070C0"/>
                </a:solidFill>
                <a:latin typeface="Calibri" panose="020F0502020204030204" pitchFamily="34" charset="0"/>
                <a:cs typeface="Calibri" panose="020F0502020204030204" pitchFamily="34" charset="0"/>
              </a:rPr>
              <a:t>Sơ lược về sự phát triển của chương trình rèn luyện đội viên</a:t>
            </a:r>
            <a:endParaRPr lang="en-US" altLang="en-US" sz="2200">
              <a:solidFill>
                <a:srgbClr val="0070C0"/>
              </a:solidFill>
              <a:latin typeface="Calibri" panose="020F0502020204030204" pitchFamily="34" charset="0"/>
              <a:cs typeface="Calibri" panose="020F0502020204030204" pitchFamily="34" charset="0"/>
            </a:endParaRPr>
          </a:p>
        </p:txBody>
      </p:sp>
      <p:sp>
        <p:nvSpPr>
          <p:cNvPr id="10283" name="Text Box 84"/>
          <p:cNvSpPr txBox="1">
            <a:spLocks noChangeArrowheads="1"/>
          </p:cNvSpPr>
          <p:nvPr/>
        </p:nvSpPr>
        <p:spPr bwMode="auto">
          <a:xfrm>
            <a:off x="3886201" y="3048001"/>
            <a:ext cx="3667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800" b="1">
                <a:solidFill>
                  <a:srgbClr val="FF0000"/>
                </a:solidFill>
                <a:latin typeface="Calibri" panose="020F0502020204030204" pitchFamily="34" charset="0"/>
                <a:cs typeface="Calibri" panose="020F0502020204030204" pitchFamily="34" charset="0"/>
              </a:rPr>
              <a:t>2</a:t>
            </a:r>
          </a:p>
        </p:txBody>
      </p:sp>
      <p:sp>
        <p:nvSpPr>
          <p:cNvPr id="10284" name="Text Box 84"/>
          <p:cNvSpPr txBox="1">
            <a:spLocks noChangeArrowheads="1"/>
          </p:cNvSpPr>
          <p:nvPr/>
        </p:nvSpPr>
        <p:spPr bwMode="auto">
          <a:xfrm>
            <a:off x="7435851" y="3040064"/>
            <a:ext cx="3667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800" b="1">
                <a:solidFill>
                  <a:srgbClr val="FF0000"/>
                </a:solidFill>
                <a:latin typeface="Calibri" panose="020F0502020204030204" pitchFamily="34" charset="0"/>
                <a:cs typeface="Calibri" panose="020F0502020204030204" pitchFamily="34" charset="0"/>
              </a:rPr>
              <a:t>4</a:t>
            </a:r>
          </a:p>
        </p:txBody>
      </p:sp>
      <p:sp>
        <p:nvSpPr>
          <p:cNvPr id="10285" name="Text Box 84"/>
          <p:cNvSpPr txBox="1">
            <a:spLocks noChangeArrowheads="1"/>
          </p:cNvSpPr>
          <p:nvPr/>
        </p:nvSpPr>
        <p:spPr bwMode="auto">
          <a:xfrm>
            <a:off x="5689601" y="3016251"/>
            <a:ext cx="3667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800" b="1">
                <a:solidFill>
                  <a:srgbClr val="FF0000"/>
                </a:solidFill>
                <a:latin typeface="Calibri" panose="020F0502020204030204" pitchFamily="34" charset="0"/>
                <a:cs typeface="Calibri" panose="020F0502020204030204" pitchFamily="34" charset="0"/>
              </a:rPr>
              <a:t>3</a:t>
            </a:r>
          </a:p>
        </p:txBody>
      </p:sp>
      <p:sp>
        <p:nvSpPr>
          <p:cNvPr id="10286" name="Text Box 84"/>
          <p:cNvSpPr txBox="1">
            <a:spLocks noChangeArrowheads="1"/>
          </p:cNvSpPr>
          <p:nvPr/>
        </p:nvSpPr>
        <p:spPr bwMode="auto">
          <a:xfrm>
            <a:off x="9153526" y="2992439"/>
            <a:ext cx="3667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800" b="1">
                <a:solidFill>
                  <a:srgbClr val="FF0000"/>
                </a:solidFill>
                <a:latin typeface="Calibri" panose="020F0502020204030204" pitchFamily="34" charset="0"/>
                <a:cs typeface="Calibri" panose="020F0502020204030204" pitchFamily="34" charset="0"/>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pattFill prst="ltDnDiag">
          <a:fgClr>
            <a:srgbClr val="FFC000"/>
          </a:fgClr>
          <a:bgClr>
            <a:schemeClr val="bg1"/>
          </a:bgClr>
        </a:pattFill>
        <a:effectLst/>
      </p:bgPr>
    </p:bg>
    <p:spTree>
      <p:nvGrpSpPr>
        <p:cNvPr id="1" name=""/>
        <p:cNvGrpSpPr/>
        <p:nvPr/>
      </p:nvGrpSpPr>
      <p:grpSpPr>
        <a:xfrm>
          <a:off x="0" y="0"/>
          <a:ext cx="0" cy="0"/>
          <a:chOff x="0" y="0"/>
          <a:chExt cx="0" cy="0"/>
        </a:xfrm>
      </p:grpSpPr>
      <p:sp>
        <p:nvSpPr>
          <p:cNvPr id="7173" name="Line 37"/>
          <p:cNvSpPr>
            <a:spLocks noChangeShapeType="1"/>
          </p:cNvSpPr>
          <p:nvPr/>
        </p:nvSpPr>
        <p:spPr bwMode="auto">
          <a:xfrm>
            <a:off x="4500564" y="3962400"/>
            <a:ext cx="5413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39"/>
          <p:cNvGrpSpPr>
            <a:grpSpLocks/>
          </p:cNvGrpSpPr>
          <p:nvPr/>
        </p:nvGrpSpPr>
        <p:grpSpPr bwMode="auto">
          <a:xfrm>
            <a:off x="3886201" y="2481264"/>
            <a:ext cx="879475" cy="338137"/>
            <a:chOff x="1492" y="1538"/>
            <a:chExt cx="624" cy="240"/>
          </a:xfrm>
        </p:grpSpPr>
        <p:sp>
          <p:nvSpPr>
            <p:cNvPr id="11302" name="Line 40"/>
            <p:cNvSpPr>
              <a:spLocks noChangeShapeType="1"/>
            </p:cNvSpPr>
            <p:nvPr/>
          </p:nvSpPr>
          <p:spPr bwMode="auto">
            <a:xfrm>
              <a:off x="1732" y="1538"/>
              <a:ext cx="3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3" name="Line 41"/>
            <p:cNvSpPr>
              <a:spLocks noChangeShapeType="1"/>
            </p:cNvSpPr>
            <p:nvPr/>
          </p:nvSpPr>
          <p:spPr bwMode="auto">
            <a:xfrm flipV="1">
              <a:off x="1492" y="1538"/>
              <a:ext cx="240"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42"/>
          <p:cNvGrpSpPr>
            <a:grpSpLocks/>
          </p:cNvGrpSpPr>
          <p:nvPr/>
        </p:nvGrpSpPr>
        <p:grpSpPr bwMode="auto">
          <a:xfrm>
            <a:off x="3778250" y="5029201"/>
            <a:ext cx="946150" cy="269875"/>
            <a:chOff x="1444" y="3218"/>
            <a:chExt cx="672" cy="192"/>
          </a:xfrm>
        </p:grpSpPr>
        <p:sp>
          <p:nvSpPr>
            <p:cNvPr id="11300" name="Line 43"/>
            <p:cNvSpPr>
              <a:spLocks noChangeShapeType="1"/>
            </p:cNvSpPr>
            <p:nvPr/>
          </p:nvSpPr>
          <p:spPr bwMode="auto">
            <a:xfrm>
              <a:off x="1732" y="3410"/>
              <a:ext cx="3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1" name="Line 44"/>
            <p:cNvSpPr>
              <a:spLocks noChangeShapeType="1"/>
            </p:cNvSpPr>
            <p:nvPr/>
          </p:nvSpPr>
          <p:spPr bwMode="auto">
            <a:xfrm>
              <a:off x="1444" y="3218"/>
              <a:ext cx="288" cy="1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 name="AutoShape 45"/>
          <p:cNvSpPr>
            <a:spLocks noChangeArrowheads="1"/>
          </p:cNvSpPr>
          <p:nvPr/>
        </p:nvSpPr>
        <p:spPr bwMode="gray">
          <a:xfrm>
            <a:off x="4724400" y="1981200"/>
            <a:ext cx="5562600" cy="990600"/>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7177" name="Rectangle 46"/>
          <p:cNvSpPr>
            <a:spLocks noChangeArrowheads="1"/>
          </p:cNvSpPr>
          <p:nvPr/>
        </p:nvSpPr>
        <p:spPr bwMode="auto">
          <a:xfrm>
            <a:off x="4876800" y="2065338"/>
            <a:ext cx="5435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200" b="1">
                <a:solidFill>
                  <a:srgbClr val="FF0000"/>
                </a:solidFill>
                <a:latin typeface="Arial" panose="020B0604020202020204" pitchFamily="34" charset="0"/>
              </a:rPr>
              <a:t>Là chương trình giáo dục tổng hợp,</a:t>
            </a:r>
          </a:p>
          <a:p>
            <a:pPr algn="ctr">
              <a:spcBef>
                <a:spcPct val="0"/>
              </a:spcBef>
              <a:buClrTx/>
              <a:buSzTx/>
              <a:buFontTx/>
              <a:buNone/>
            </a:pPr>
            <a:r>
              <a:rPr lang="en-US" altLang="en-US" sz="2200" b="1">
                <a:solidFill>
                  <a:srgbClr val="FF0000"/>
                </a:solidFill>
                <a:latin typeface="Arial" panose="020B0604020202020204" pitchFamily="34" charset="0"/>
              </a:rPr>
              <a:t>đồng tâm, mang tính định hướng</a:t>
            </a:r>
          </a:p>
        </p:txBody>
      </p:sp>
      <p:sp>
        <p:nvSpPr>
          <p:cNvPr id="21" name="Oval 51"/>
          <p:cNvSpPr>
            <a:spLocks noChangeArrowheads="1"/>
          </p:cNvSpPr>
          <p:nvPr/>
        </p:nvSpPr>
        <p:spPr bwMode="gray">
          <a:xfrm>
            <a:off x="4648200" y="2382838"/>
            <a:ext cx="203200" cy="201612"/>
          </a:xfrm>
          <a:prstGeom prst="ellipse">
            <a:avLst/>
          </a:prstGeom>
          <a:gradFill rotWithShape="1">
            <a:gsLst>
              <a:gs pos="0">
                <a:schemeClr val="accent1"/>
              </a:gs>
              <a:gs pos="100000">
                <a:srgbClr val="35567E"/>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11272" name="Group 60"/>
          <p:cNvGrpSpPr>
            <a:grpSpLocks/>
          </p:cNvGrpSpPr>
          <p:nvPr/>
        </p:nvGrpSpPr>
        <p:grpSpPr bwMode="auto">
          <a:xfrm>
            <a:off x="1905000" y="2766484"/>
            <a:ext cx="2614284" cy="2053738"/>
            <a:chOff x="192" y="1835"/>
            <a:chExt cx="1573" cy="1277"/>
          </a:xfrm>
        </p:grpSpPr>
        <p:sp>
          <p:nvSpPr>
            <p:cNvPr id="31" name="Oval 61"/>
            <p:cNvSpPr>
              <a:spLocks noChangeArrowheads="1"/>
            </p:cNvSpPr>
            <p:nvPr/>
          </p:nvSpPr>
          <p:spPr bwMode="gray">
            <a:xfrm>
              <a:off x="192" y="2311"/>
              <a:ext cx="156" cy="32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fontAlgn="auto" hangingPunct="1">
                <a:spcBef>
                  <a:spcPts val="0"/>
                </a:spcBef>
                <a:spcAft>
                  <a:spcPts val="0"/>
                </a:spcAft>
                <a:defRPr/>
              </a:pPr>
              <a:endParaRPr lang="en-US">
                <a:latin typeface="+mn-lt"/>
                <a:ea typeface="+mn-ea"/>
              </a:endParaRPr>
            </a:p>
          </p:txBody>
        </p:sp>
        <p:sp>
          <p:nvSpPr>
            <p:cNvPr id="32" name="Oval 62"/>
            <p:cNvSpPr>
              <a:spLocks noChangeArrowheads="1"/>
            </p:cNvSpPr>
            <p:nvPr/>
          </p:nvSpPr>
          <p:spPr bwMode="gray">
            <a:xfrm>
              <a:off x="304" y="2320"/>
              <a:ext cx="1461" cy="32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fontAlgn="auto" hangingPunct="1">
                <a:spcBef>
                  <a:spcPts val="0"/>
                </a:spcBef>
                <a:spcAft>
                  <a:spcPts val="0"/>
                </a:spcAft>
                <a:defRPr/>
              </a:pPr>
              <a:endParaRPr lang="en-US">
                <a:latin typeface="+mn-lt"/>
                <a:ea typeface="+mn-ea"/>
              </a:endParaRPr>
            </a:p>
          </p:txBody>
        </p:sp>
        <p:sp>
          <p:nvSpPr>
            <p:cNvPr id="33" name="Oval 63"/>
            <p:cNvSpPr>
              <a:spLocks noChangeArrowheads="1"/>
            </p:cNvSpPr>
            <p:nvPr/>
          </p:nvSpPr>
          <p:spPr bwMode="gray">
            <a:xfrm>
              <a:off x="288" y="2324"/>
              <a:ext cx="1460" cy="323"/>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pPr eaLnBrk="1" fontAlgn="auto" hangingPunct="1">
                <a:spcBef>
                  <a:spcPts val="0"/>
                </a:spcBef>
                <a:spcAft>
                  <a:spcPts val="0"/>
                </a:spcAft>
                <a:defRPr/>
              </a:pPr>
              <a:endParaRPr lang="en-US">
                <a:latin typeface="+mn-lt"/>
                <a:ea typeface="+mn-ea"/>
              </a:endParaRPr>
            </a:p>
          </p:txBody>
        </p:sp>
        <p:sp>
          <p:nvSpPr>
            <p:cNvPr id="11294" name="Oval 64"/>
            <p:cNvSpPr>
              <a:spLocks noChangeArrowheads="1"/>
            </p:cNvSpPr>
            <p:nvPr/>
          </p:nvSpPr>
          <p:spPr bwMode="gray">
            <a:xfrm>
              <a:off x="375" y="2311"/>
              <a:ext cx="1317" cy="323"/>
            </a:xfrm>
            <a:prstGeom prst="ellipse">
              <a:avLst/>
            </a:prstGeom>
            <a:solidFill>
              <a:srgbClr val="000000"/>
            </a:soli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1295" name="Oval 65"/>
            <p:cNvSpPr>
              <a:spLocks noChangeArrowheads="1"/>
            </p:cNvSpPr>
            <p:nvPr/>
          </p:nvSpPr>
          <p:spPr bwMode="gray">
            <a:xfrm>
              <a:off x="396" y="1835"/>
              <a:ext cx="1276" cy="127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1296" name="Oval 66"/>
            <p:cNvSpPr>
              <a:spLocks noChangeArrowheads="1"/>
            </p:cNvSpPr>
            <p:nvPr/>
          </p:nvSpPr>
          <p:spPr bwMode="gray">
            <a:xfrm>
              <a:off x="412" y="1842"/>
              <a:ext cx="1246" cy="124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1297" name="Oval 67"/>
            <p:cNvSpPr>
              <a:spLocks noChangeArrowheads="1"/>
            </p:cNvSpPr>
            <p:nvPr/>
          </p:nvSpPr>
          <p:spPr bwMode="gray">
            <a:xfrm>
              <a:off x="426" y="1854"/>
              <a:ext cx="1184" cy="116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1298" name="Oval 68"/>
            <p:cNvSpPr>
              <a:spLocks noChangeArrowheads="1"/>
            </p:cNvSpPr>
            <p:nvPr/>
          </p:nvSpPr>
          <p:spPr bwMode="gray">
            <a:xfrm>
              <a:off x="480" y="1872"/>
              <a:ext cx="1053" cy="94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1299" name="Text Box 69"/>
            <p:cNvSpPr txBox="1">
              <a:spLocks noChangeArrowheads="1"/>
            </p:cNvSpPr>
            <p:nvPr/>
          </p:nvSpPr>
          <p:spPr bwMode="gray">
            <a:xfrm>
              <a:off x="371" y="1994"/>
              <a:ext cx="1297" cy="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200" b="1">
                  <a:solidFill>
                    <a:srgbClr val="FF0000"/>
                  </a:solidFill>
                  <a:latin typeface="Arial" panose="020B0604020202020204" pitchFamily="34" charset="0"/>
                </a:rPr>
                <a:t>Chương </a:t>
              </a:r>
            </a:p>
            <a:p>
              <a:pPr algn="ctr" eaLnBrk="1" hangingPunct="1">
                <a:spcBef>
                  <a:spcPct val="0"/>
                </a:spcBef>
                <a:buClrTx/>
                <a:buSzTx/>
                <a:buFontTx/>
                <a:buNone/>
              </a:pPr>
              <a:r>
                <a:rPr lang="en-US" altLang="en-US" sz="2200" b="1">
                  <a:solidFill>
                    <a:srgbClr val="FF0000"/>
                  </a:solidFill>
                  <a:latin typeface="Arial" panose="020B0604020202020204" pitchFamily="34" charset="0"/>
                </a:rPr>
                <a:t>trình</a:t>
              </a:r>
            </a:p>
            <a:p>
              <a:pPr algn="ctr" eaLnBrk="1" hangingPunct="1">
                <a:spcBef>
                  <a:spcPct val="0"/>
                </a:spcBef>
                <a:buClrTx/>
                <a:buSzTx/>
                <a:buFontTx/>
                <a:buNone/>
              </a:pPr>
              <a:r>
                <a:rPr lang="en-US" altLang="en-US" sz="2200" b="1">
                  <a:solidFill>
                    <a:srgbClr val="FF0000"/>
                  </a:solidFill>
                  <a:latin typeface="Arial" panose="020B0604020202020204" pitchFamily="34" charset="0"/>
                </a:rPr>
                <a:t>rèn luyện </a:t>
              </a:r>
            </a:p>
            <a:p>
              <a:pPr algn="ctr" eaLnBrk="1" hangingPunct="1">
                <a:spcBef>
                  <a:spcPct val="0"/>
                </a:spcBef>
                <a:buClrTx/>
                <a:buSzTx/>
                <a:buFontTx/>
                <a:buNone/>
              </a:pPr>
              <a:r>
                <a:rPr lang="en-US" altLang="en-US" sz="2200" b="1">
                  <a:solidFill>
                    <a:srgbClr val="FF0000"/>
                  </a:solidFill>
                  <a:latin typeface="Arial" panose="020B0604020202020204" pitchFamily="34" charset="0"/>
                </a:rPr>
                <a:t>đội viên</a:t>
              </a:r>
              <a:endParaRPr lang="en-US" altLang="en-US" sz="2200" i="1">
                <a:solidFill>
                  <a:srgbClr val="FF0000"/>
                </a:solidFill>
                <a:latin typeface="Calibri" panose="020F0502020204030204" pitchFamily="34" charset="0"/>
              </a:endParaRPr>
            </a:p>
          </p:txBody>
        </p:sp>
      </p:grpSp>
      <p:sp>
        <p:nvSpPr>
          <p:cNvPr id="11273"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1274"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11275" name="Group 66"/>
          <p:cNvGrpSpPr>
            <a:grpSpLocks/>
          </p:cNvGrpSpPr>
          <p:nvPr/>
        </p:nvGrpSpPr>
        <p:grpSpPr bwMode="auto">
          <a:xfrm>
            <a:off x="1752601" y="152400"/>
            <a:ext cx="3319463" cy="393700"/>
            <a:chOff x="720" y="1392"/>
            <a:chExt cx="4058" cy="480"/>
          </a:xfrm>
        </p:grpSpPr>
        <p:sp>
          <p:nvSpPr>
            <p:cNvPr id="43"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11288" name="Group 68"/>
            <p:cNvGrpSpPr>
              <a:grpSpLocks/>
            </p:cNvGrpSpPr>
            <p:nvPr/>
          </p:nvGrpSpPr>
          <p:grpSpPr bwMode="auto">
            <a:xfrm>
              <a:off x="730" y="1407"/>
              <a:ext cx="4043" cy="444"/>
              <a:chOff x="744" y="1407"/>
              <a:chExt cx="3988" cy="444"/>
            </a:xfrm>
          </p:grpSpPr>
          <p:sp>
            <p:nvSpPr>
              <p:cNvPr id="45"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46"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11276"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1</a:t>
            </a:r>
          </a:p>
        </p:txBody>
      </p:sp>
      <p:sp>
        <p:nvSpPr>
          <p:cNvPr id="11277" name="Rectangle 74"/>
          <p:cNvSpPr>
            <a:spLocks noChangeArrowheads="1"/>
          </p:cNvSpPr>
          <p:nvPr/>
        </p:nvSpPr>
        <p:spPr bwMode="auto">
          <a:xfrm>
            <a:off x="1905000" y="558801"/>
            <a:ext cx="853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200" b="1">
                <a:solidFill>
                  <a:srgbClr val="0070C0"/>
                </a:solidFill>
                <a:latin typeface="Arial" panose="020B0604020202020204" pitchFamily="34" charset="0"/>
              </a:rPr>
              <a:t>Sự cần thiết phải triển khai chương trình rèn luyện đội viên</a:t>
            </a:r>
            <a:endParaRPr lang="en-US" altLang="en-US" sz="2200" b="1">
              <a:solidFill>
                <a:srgbClr val="0070C0"/>
              </a:solidFill>
              <a:latin typeface="Calibri" panose="020F0502020204030204" pitchFamily="34" charset="0"/>
            </a:endParaRPr>
          </a:p>
        </p:txBody>
      </p:sp>
      <p:sp>
        <p:nvSpPr>
          <p:cNvPr id="49" name="Rectangle 17"/>
          <p:cNvSpPr>
            <a:spLocks noChangeArrowheads="1"/>
          </p:cNvSpPr>
          <p:nvPr/>
        </p:nvSpPr>
        <p:spPr bwMode="gray">
          <a:xfrm rot="3419336">
            <a:off x="2319338" y="1377951"/>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pPr eaLnBrk="1" fontAlgn="auto" hangingPunct="1">
              <a:spcBef>
                <a:spcPts val="0"/>
              </a:spcBef>
              <a:spcAft>
                <a:spcPts val="0"/>
              </a:spcAft>
              <a:defRPr/>
            </a:pPr>
            <a:endParaRPr lang="en-US">
              <a:latin typeface="+mn-lt"/>
              <a:ea typeface="+mn-ea"/>
            </a:endParaRPr>
          </a:p>
        </p:txBody>
      </p:sp>
      <p:sp>
        <p:nvSpPr>
          <p:cNvPr id="11279" name="Text Box 18"/>
          <p:cNvSpPr txBox="1">
            <a:spLocks noChangeArrowheads="1"/>
          </p:cNvSpPr>
          <p:nvPr/>
        </p:nvSpPr>
        <p:spPr bwMode="gray">
          <a:xfrm>
            <a:off x="3200401" y="1371601"/>
            <a:ext cx="53197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200" b="1">
                <a:solidFill>
                  <a:srgbClr val="0070C0"/>
                </a:solidFill>
                <a:latin typeface="Arial" panose="020B0604020202020204" pitchFamily="34" charset="0"/>
              </a:rPr>
              <a:t>Chương trình rèn luyện đội viên là gì?</a:t>
            </a:r>
            <a:endParaRPr lang="en-US" altLang="en-US" sz="2200">
              <a:solidFill>
                <a:srgbClr val="0070C0"/>
              </a:solidFill>
              <a:latin typeface="Calibri" panose="020F0502020204030204" pitchFamily="34" charset="0"/>
            </a:endParaRPr>
          </a:p>
        </p:txBody>
      </p:sp>
      <p:sp>
        <p:nvSpPr>
          <p:cNvPr id="11280" name="Text Box 19"/>
          <p:cNvSpPr txBox="1">
            <a:spLocks noChangeArrowheads="1"/>
          </p:cNvSpPr>
          <p:nvPr/>
        </p:nvSpPr>
        <p:spPr bwMode="gray">
          <a:xfrm>
            <a:off x="2381829" y="14208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1</a:t>
            </a:r>
          </a:p>
        </p:txBody>
      </p:sp>
      <p:sp>
        <p:nvSpPr>
          <p:cNvPr id="52" name="AutoShape 45"/>
          <p:cNvSpPr>
            <a:spLocks noChangeArrowheads="1"/>
          </p:cNvSpPr>
          <p:nvPr/>
        </p:nvSpPr>
        <p:spPr bwMode="gray">
          <a:xfrm>
            <a:off x="4876800" y="3429000"/>
            <a:ext cx="5638800" cy="990600"/>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7189" name="Rectangle 46"/>
          <p:cNvSpPr>
            <a:spLocks noChangeArrowheads="1"/>
          </p:cNvSpPr>
          <p:nvPr/>
        </p:nvSpPr>
        <p:spPr bwMode="auto">
          <a:xfrm>
            <a:off x="5029200" y="3429000"/>
            <a:ext cx="5435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000" b="1">
                <a:solidFill>
                  <a:srgbClr val="FF0000"/>
                </a:solidFill>
                <a:latin typeface="Arial" panose="020B0604020202020204" pitchFamily="34" charset="0"/>
              </a:rPr>
              <a:t>Hiểu biết về truyền thống, pháp luật, Đoàn, Đội; rèn luyện đạo đức, sức khỏe, kỹ năng cho đội viên</a:t>
            </a:r>
          </a:p>
        </p:txBody>
      </p:sp>
      <p:sp>
        <p:nvSpPr>
          <p:cNvPr id="23" name="Oval 53"/>
          <p:cNvSpPr>
            <a:spLocks noChangeArrowheads="1"/>
          </p:cNvSpPr>
          <p:nvPr/>
        </p:nvSpPr>
        <p:spPr bwMode="gray">
          <a:xfrm>
            <a:off x="4800600" y="3835400"/>
            <a:ext cx="203200" cy="203200"/>
          </a:xfrm>
          <a:prstGeom prst="ellipse">
            <a:avLst/>
          </a:prstGeom>
          <a:gradFill rotWithShape="1">
            <a:gsLst>
              <a:gs pos="0">
                <a:schemeClr val="accent1"/>
              </a:gs>
              <a:gs pos="100000">
                <a:srgbClr val="35567E"/>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54" name="AutoShape 45"/>
          <p:cNvSpPr>
            <a:spLocks noChangeArrowheads="1"/>
          </p:cNvSpPr>
          <p:nvPr/>
        </p:nvSpPr>
        <p:spPr bwMode="gray">
          <a:xfrm>
            <a:off x="4724400" y="4876800"/>
            <a:ext cx="5638800" cy="990600"/>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7192" name="Rectangle 46"/>
          <p:cNvSpPr>
            <a:spLocks noChangeArrowheads="1"/>
          </p:cNvSpPr>
          <p:nvPr/>
        </p:nvSpPr>
        <p:spPr bwMode="auto">
          <a:xfrm>
            <a:off x="4876800" y="4960938"/>
            <a:ext cx="5435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200" b="1">
                <a:solidFill>
                  <a:srgbClr val="FF0000"/>
                </a:solidFill>
                <a:latin typeface="Arial" panose="020B0604020202020204" pitchFamily="34" charset="0"/>
              </a:rPr>
              <a:t>Giúp các em phát triển toàn diện, trở thành người đoàn viên</a:t>
            </a:r>
          </a:p>
        </p:txBody>
      </p:sp>
      <p:sp>
        <p:nvSpPr>
          <p:cNvPr id="56" name="Oval 53"/>
          <p:cNvSpPr>
            <a:spLocks noChangeArrowheads="1"/>
          </p:cNvSpPr>
          <p:nvPr/>
        </p:nvSpPr>
        <p:spPr bwMode="gray">
          <a:xfrm>
            <a:off x="4648200" y="5181600"/>
            <a:ext cx="203200" cy="203200"/>
          </a:xfrm>
          <a:prstGeom prst="ellipse">
            <a:avLst/>
          </a:prstGeom>
          <a:gradFill rotWithShape="1">
            <a:gsLst>
              <a:gs pos="0">
                <a:schemeClr val="accent1"/>
              </a:gs>
              <a:gs pos="100000">
                <a:srgbClr val="35567E"/>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eaLnBrk="1" fontAlgn="auto" hangingPunct="1">
              <a:spcBef>
                <a:spcPts val="0"/>
              </a:spcBef>
              <a:spcAft>
                <a:spcPts val="0"/>
              </a:spcAft>
              <a:defRPr/>
            </a:pPr>
            <a:endParaRPr lang="en-US">
              <a:latin typeface="+mn-lt"/>
              <a:ea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177"/>
                                        </p:tgtEl>
                                        <p:attrNameLst>
                                          <p:attrName>style.visibility</p:attrName>
                                        </p:attrNameLst>
                                      </p:cBhvr>
                                      <p:to>
                                        <p:strVal val="visible"/>
                                      </p:to>
                                    </p:set>
                                    <p:animEffect transition="in" filter="blinds(horizontal)">
                                      <p:cBhvr>
                                        <p:cTn id="13" dur="500"/>
                                        <p:tgtEl>
                                          <p:spTgt spid="7177"/>
                                        </p:tgtEl>
                                      </p:cBhvr>
                                    </p:animEffect>
                                  </p:childTnLst>
                                </p:cTn>
                              </p:par>
                              <p:par>
                                <p:cTn id="14" presetID="3"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linds(horizontal)">
                                      <p:cBhvr>
                                        <p:cTn id="21" dur="500"/>
                                        <p:tgtEl>
                                          <p:spTgt spid="2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173"/>
                                        </p:tgtEl>
                                        <p:attrNameLst>
                                          <p:attrName>style.visibility</p:attrName>
                                        </p:attrNameLst>
                                      </p:cBhvr>
                                      <p:to>
                                        <p:strVal val="visible"/>
                                      </p:to>
                                    </p:set>
                                    <p:animEffect transition="in" filter="blinds(horizontal)">
                                      <p:cBhvr>
                                        <p:cTn id="24" dur="500"/>
                                        <p:tgtEl>
                                          <p:spTgt spid="717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7189"/>
                                        </p:tgtEl>
                                        <p:attrNameLst>
                                          <p:attrName>style.visibility</p:attrName>
                                        </p:attrNameLst>
                                      </p:cBhvr>
                                      <p:to>
                                        <p:strVal val="visible"/>
                                      </p:to>
                                    </p:set>
                                    <p:animEffect transition="in" filter="blinds(horizontal)">
                                      <p:cBhvr>
                                        <p:cTn id="27" dur="500"/>
                                        <p:tgtEl>
                                          <p:spTgt spid="718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blinds(horizontal)">
                                      <p:cBhvr>
                                        <p:cTn id="30" dur="500"/>
                                        <p:tgtEl>
                                          <p:spTgt spid="5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linds(horizontal)">
                                      <p:cBhvr>
                                        <p:cTn id="35" dur="500"/>
                                        <p:tgtEl>
                                          <p:spTgt spid="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blinds(horizontal)">
                                      <p:cBhvr>
                                        <p:cTn id="38" dur="500"/>
                                        <p:tgtEl>
                                          <p:spTgt spid="56"/>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blinds(horizontal)">
                                      <p:cBhvr>
                                        <p:cTn id="41" dur="500"/>
                                        <p:tgtEl>
                                          <p:spTgt spid="54"/>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7192"/>
                                        </p:tgtEl>
                                        <p:attrNameLst>
                                          <p:attrName>style.visibility</p:attrName>
                                        </p:attrNameLst>
                                      </p:cBhvr>
                                      <p:to>
                                        <p:strVal val="visible"/>
                                      </p:to>
                                    </p:set>
                                    <p:animEffect transition="in" filter="blinds(horizontal)">
                                      <p:cBhvr>
                                        <p:cTn id="44" dur="500"/>
                                        <p:tgtEl>
                                          <p:spTgt spid="7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15" grpId="0" animBg="1"/>
      <p:bldP spid="7177" grpId="0"/>
      <p:bldP spid="21" grpId="0" animBg="1"/>
      <p:bldP spid="52" grpId="0" animBg="1"/>
      <p:bldP spid="7189" grpId="0"/>
      <p:bldP spid="23" grpId="0" animBg="1"/>
      <p:bldP spid="54" grpId="0" animBg="1"/>
      <p:bldP spid="7192" grpId="0"/>
      <p:bldP spid="5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pattFill prst="ltDnDiag">
          <a:fgClr>
            <a:srgbClr val="FFC000"/>
          </a:fgClr>
          <a:bgClr>
            <a:schemeClr val="bg1"/>
          </a:bgClr>
        </a:pattFill>
        <a:effectLst/>
      </p:bgPr>
    </p:bg>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8763000" y="6375400"/>
            <a:ext cx="2895600" cy="273050"/>
          </a:xfrm>
        </p:spPr>
        <p:txBody>
          <a:bodyPr/>
          <a:lstStyle/>
          <a:p>
            <a:pPr algn="r">
              <a:defRPr/>
            </a:pPr>
            <a:r>
              <a:rPr lang="en-US"/>
              <a:t>www.themegallery.com</a:t>
            </a:r>
          </a:p>
        </p:txBody>
      </p:sp>
      <p:grpSp>
        <p:nvGrpSpPr>
          <p:cNvPr id="2" name="Group 2"/>
          <p:cNvGrpSpPr>
            <a:grpSpLocks/>
          </p:cNvGrpSpPr>
          <p:nvPr/>
        </p:nvGrpSpPr>
        <p:grpSpPr bwMode="auto">
          <a:xfrm>
            <a:off x="2209800" y="4906964"/>
            <a:ext cx="7696200" cy="731837"/>
            <a:chOff x="1161" y="1572"/>
            <a:chExt cx="3206" cy="338"/>
          </a:xfrm>
          <a:effectLst>
            <a:glow rad="127000">
              <a:schemeClr val="accent3"/>
            </a:glow>
          </a:effectLst>
        </p:grpSpPr>
        <p:sp>
          <p:nvSpPr>
            <p:cNvPr id="12321" name="AutoShape 3"/>
            <p:cNvSpPr>
              <a:spLocks noChangeArrowheads="1"/>
            </p:cNvSpPr>
            <p:nvPr/>
          </p:nvSpPr>
          <p:spPr bwMode="gray">
            <a:xfrm>
              <a:off x="1161" y="1572"/>
              <a:ext cx="3206" cy="338"/>
            </a:xfrm>
            <a:prstGeom prst="roundRect">
              <a:avLst>
                <a:gd name="adj" fmla="val 16667"/>
              </a:avLst>
            </a:prstGeom>
            <a:solidFill>
              <a:schemeClr val="accent1"/>
            </a:solidFill>
            <a:ln>
              <a:noFill/>
            </a:ln>
            <a:scene3d>
              <a:camera prst="orthographicFront"/>
              <a:lightRig rig="threePt" dir="t"/>
            </a:scene3d>
            <a:sp3d contourW="12700">
              <a:contourClr>
                <a:schemeClr val="accent6"/>
              </a:contourClr>
            </a:sp3d>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2322" name="AutoShape 4"/>
            <p:cNvSpPr>
              <a:spLocks noChangeArrowheads="1"/>
            </p:cNvSpPr>
            <p:nvPr/>
          </p:nvSpPr>
          <p:spPr bwMode="gray">
            <a:xfrm>
              <a:off x="1171" y="1578"/>
              <a:ext cx="3187" cy="152"/>
            </a:xfrm>
            <a:prstGeom prst="roundRect">
              <a:avLst>
                <a:gd name="adj" fmla="val 28356"/>
              </a:avLst>
            </a:prstGeom>
            <a:gradFill rotWithShape="1">
              <a:gsLst>
                <a:gs pos="0">
                  <a:srgbClr val="FFFFFF">
                    <a:alpha val="70000"/>
                  </a:srgbClr>
                </a:gs>
                <a:gs pos="100000">
                  <a:schemeClr val="accent1">
                    <a:alpha val="70000"/>
                  </a:schemeClr>
                </a:gs>
              </a:gsLst>
              <a:lin ang="5400000" scaled="1"/>
            </a:gradFill>
            <a:ln>
              <a:noFill/>
            </a:ln>
            <a:scene3d>
              <a:camera prst="orthographicFront"/>
              <a:lightRig rig="threePt" dir="t"/>
            </a:scene3d>
            <a:sp3d contourW="12700">
              <a:contourClr>
                <a:schemeClr val="accent6"/>
              </a:contourClr>
            </a:sp3d>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grpSp>
        <p:nvGrpSpPr>
          <p:cNvPr id="4" name="Group 5"/>
          <p:cNvGrpSpPr>
            <a:grpSpLocks/>
          </p:cNvGrpSpPr>
          <p:nvPr/>
        </p:nvGrpSpPr>
        <p:grpSpPr bwMode="auto">
          <a:xfrm>
            <a:off x="2209800" y="4068764"/>
            <a:ext cx="7696200" cy="731837"/>
            <a:chOff x="1161" y="1572"/>
            <a:chExt cx="3206" cy="338"/>
          </a:xfrm>
          <a:effectLst>
            <a:glow rad="127000">
              <a:schemeClr val="accent3"/>
            </a:glow>
          </a:effectLst>
        </p:grpSpPr>
        <p:sp>
          <p:nvSpPr>
            <p:cNvPr id="12319" name="AutoShape 6"/>
            <p:cNvSpPr>
              <a:spLocks noChangeArrowheads="1"/>
            </p:cNvSpPr>
            <p:nvPr/>
          </p:nvSpPr>
          <p:spPr bwMode="gray">
            <a:xfrm>
              <a:off x="1161" y="1572"/>
              <a:ext cx="3206" cy="338"/>
            </a:xfrm>
            <a:prstGeom prst="roundRect">
              <a:avLst>
                <a:gd name="adj" fmla="val 16667"/>
              </a:avLst>
            </a:prstGeom>
            <a:solidFill>
              <a:schemeClr val="accent2"/>
            </a:solidFill>
            <a:ln>
              <a:noFill/>
            </a:ln>
            <a:scene3d>
              <a:camera prst="orthographicFront"/>
              <a:lightRig rig="threePt" dir="t"/>
            </a:scene3d>
            <a:sp3d contourW="12700">
              <a:contourClr>
                <a:schemeClr val="accent6"/>
              </a:contourClr>
            </a:sp3d>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2320" name="AutoShape 7"/>
            <p:cNvSpPr>
              <a:spLocks noChangeArrowheads="1"/>
            </p:cNvSpPr>
            <p:nvPr/>
          </p:nvSpPr>
          <p:spPr bwMode="gray">
            <a:xfrm>
              <a:off x="1171" y="1578"/>
              <a:ext cx="3187" cy="152"/>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a:noFill/>
            </a:ln>
            <a:scene3d>
              <a:camera prst="orthographicFront"/>
              <a:lightRig rig="threePt" dir="t"/>
            </a:scene3d>
            <a:sp3d contourW="12700">
              <a:contourClr>
                <a:schemeClr val="accent6"/>
              </a:contourClr>
            </a:sp3d>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grpSp>
        <p:nvGrpSpPr>
          <p:cNvPr id="6" name="Group 8"/>
          <p:cNvGrpSpPr>
            <a:grpSpLocks/>
          </p:cNvGrpSpPr>
          <p:nvPr/>
        </p:nvGrpSpPr>
        <p:grpSpPr bwMode="auto">
          <a:xfrm>
            <a:off x="2209800" y="5745164"/>
            <a:ext cx="7696200" cy="731837"/>
            <a:chOff x="1161" y="1572"/>
            <a:chExt cx="3206" cy="338"/>
          </a:xfrm>
          <a:effectLst>
            <a:glow rad="127000">
              <a:schemeClr val="accent3"/>
            </a:glow>
          </a:effectLst>
        </p:grpSpPr>
        <p:sp>
          <p:nvSpPr>
            <p:cNvPr id="12317" name="AutoShape 9"/>
            <p:cNvSpPr>
              <a:spLocks noChangeArrowheads="1"/>
            </p:cNvSpPr>
            <p:nvPr/>
          </p:nvSpPr>
          <p:spPr bwMode="gray">
            <a:xfrm>
              <a:off x="1161" y="1572"/>
              <a:ext cx="3206" cy="338"/>
            </a:xfrm>
            <a:prstGeom prst="roundRect">
              <a:avLst>
                <a:gd name="adj" fmla="val 16667"/>
              </a:avLst>
            </a:prstGeom>
            <a:solidFill>
              <a:schemeClr val="accent2"/>
            </a:solidFill>
            <a:ln>
              <a:noFill/>
            </a:ln>
            <a:scene3d>
              <a:camera prst="orthographicFront"/>
              <a:lightRig rig="threePt" dir="t"/>
            </a:scene3d>
            <a:sp3d contourW="12700">
              <a:contourClr>
                <a:schemeClr val="accent6"/>
              </a:contourClr>
            </a:sp3d>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2318" name="AutoShape 10"/>
            <p:cNvSpPr>
              <a:spLocks noChangeArrowheads="1"/>
            </p:cNvSpPr>
            <p:nvPr/>
          </p:nvSpPr>
          <p:spPr bwMode="gray">
            <a:xfrm>
              <a:off x="1171" y="1578"/>
              <a:ext cx="3187" cy="152"/>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a:noFill/>
            </a:ln>
            <a:scene3d>
              <a:camera prst="orthographicFront"/>
              <a:lightRig rig="threePt" dir="t"/>
            </a:scene3d>
            <a:sp3d contourW="12700">
              <a:contourClr>
                <a:schemeClr val="accent6"/>
              </a:contourClr>
            </a:sp3d>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grpSp>
        <p:nvGrpSpPr>
          <p:cNvPr id="7" name="Group 11"/>
          <p:cNvGrpSpPr>
            <a:grpSpLocks/>
          </p:cNvGrpSpPr>
          <p:nvPr/>
        </p:nvGrpSpPr>
        <p:grpSpPr bwMode="auto">
          <a:xfrm>
            <a:off x="2209800" y="3154364"/>
            <a:ext cx="7696200" cy="731837"/>
            <a:chOff x="1161" y="1572"/>
            <a:chExt cx="3206" cy="338"/>
          </a:xfrm>
          <a:effectLst>
            <a:glow rad="127000">
              <a:schemeClr val="accent3"/>
            </a:glow>
          </a:effectLst>
        </p:grpSpPr>
        <p:sp>
          <p:nvSpPr>
            <p:cNvPr id="12315" name="AutoShape 12"/>
            <p:cNvSpPr>
              <a:spLocks noChangeArrowheads="1"/>
            </p:cNvSpPr>
            <p:nvPr/>
          </p:nvSpPr>
          <p:spPr bwMode="gray">
            <a:xfrm>
              <a:off x="1161" y="1572"/>
              <a:ext cx="3206" cy="338"/>
            </a:xfrm>
            <a:prstGeom prst="roundRect">
              <a:avLst>
                <a:gd name="adj" fmla="val 16667"/>
              </a:avLst>
            </a:prstGeom>
            <a:solidFill>
              <a:schemeClr val="accent1"/>
            </a:solidFill>
            <a:ln>
              <a:noFill/>
            </a:ln>
            <a:scene3d>
              <a:camera prst="orthographicFront"/>
              <a:lightRig rig="threePt" dir="t"/>
            </a:scene3d>
            <a:sp3d contourW="12700">
              <a:contourClr>
                <a:schemeClr val="accent6"/>
              </a:contourClr>
            </a:sp3d>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2316" name="AutoShape 13"/>
            <p:cNvSpPr>
              <a:spLocks noChangeArrowheads="1"/>
            </p:cNvSpPr>
            <p:nvPr/>
          </p:nvSpPr>
          <p:spPr bwMode="gray">
            <a:xfrm>
              <a:off x="1171" y="1578"/>
              <a:ext cx="3187" cy="152"/>
            </a:xfrm>
            <a:prstGeom prst="roundRect">
              <a:avLst>
                <a:gd name="adj" fmla="val 28356"/>
              </a:avLst>
            </a:prstGeom>
            <a:gradFill rotWithShape="1">
              <a:gsLst>
                <a:gs pos="0">
                  <a:srgbClr val="FFFFFF">
                    <a:alpha val="70000"/>
                  </a:srgbClr>
                </a:gs>
                <a:gs pos="100000">
                  <a:schemeClr val="accent1">
                    <a:alpha val="70000"/>
                  </a:schemeClr>
                </a:gs>
              </a:gsLst>
              <a:lin ang="5400000" scaled="1"/>
            </a:gradFill>
            <a:ln>
              <a:noFill/>
            </a:ln>
            <a:scene3d>
              <a:camera prst="orthographicFront"/>
              <a:lightRig rig="threePt" dir="t"/>
            </a:scene3d>
            <a:sp3d contourW="12700">
              <a:contourClr>
                <a:schemeClr val="accent6"/>
              </a:contourClr>
            </a:sp3d>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grpSp>
        <p:nvGrpSpPr>
          <p:cNvPr id="8" name="Group 14"/>
          <p:cNvGrpSpPr>
            <a:grpSpLocks/>
          </p:cNvGrpSpPr>
          <p:nvPr/>
        </p:nvGrpSpPr>
        <p:grpSpPr bwMode="auto">
          <a:xfrm>
            <a:off x="2209800" y="2362201"/>
            <a:ext cx="7696200" cy="652463"/>
            <a:chOff x="1161" y="1572"/>
            <a:chExt cx="3206" cy="338"/>
          </a:xfrm>
        </p:grpSpPr>
        <p:sp>
          <p:nvSpPr>
            <p:cNvPr id="12313" name="AutoShape 15"/>
            <p:cNvSpPr>
              <a:spLocks noChangeArrowheads="1"/>
            </p:cNvSpPr>
            <p:nvPr/>
          </p:nvSpPr>
          <p:spPr bwMode="gray">
            <a:xfrm>
              <a:off x="1161" y="1572"/>
              <a:ext cx="3206" cy="338"/>
            </a:xfrm>
            <a:prstGeom prst="roundRect">
              <a:avLst>
                <a:gd name="adj" fmla="val 16667"/>
              </a:avLst>
            </a:prstGeom>
            <a:solidFill>
              <a:schemeClr val="accent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2314" name="AutoShape 16"/>
            <p:cNvSpPr>
              <a:spLocks noChangeArrowheads="1"/>
            </p:cNvSpPr>
            <p:nvPr/>
          </p:nvSpPr>
          <p:spPr bwMode="gray">
            <a:xfrm>
              <a:off x="1171" y="1578"/>
              <a:ext cx="3187" cy="152"/>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sp>
        <p:nvSpPr>
          <p:cNvPr id="9227" name="AutoShape 23"/>
          <p:cNvSpPr>
            <a:spLocks noChangeArrowheads="1"/>
          </p:cNvSpPr>
          <p:nvPr/>
        </p:nvSpPr>
        <p:spPr bwMode="gray">
          <a:xfrm>
            <a:off x="2133600" y="2438401"/>
            <a:ext cx="7848600" cy="449263"/>
          </a:xfrm>
          <a:prstGeom prst="roundRect">
            <a:avLst>
              <a:gd name="adj" fmla="val 7574"/>
            </a:avLst>
          </a:prstGeom>
          <a:noFill/>
          <a:ln>
            <a:noFill/>
          </a:ln>
          <a:effectLst>
            <a:glow rad="127000">
              <a:schemeClr val="accent3"/>
            </a:glow>
          </a:effectLst>
          <a:scene3d>
            <a:camera prst="orthographicFront"/>
            <a:lightRig rig="threePt" dir="t"/>
          </a:scene3d>
          <a:sp3d contourW="12700">
            <a:contourClr>
              <a:schemeClr val="accent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 typeface="Wingdings" panose="05000000000000000000" pitchFamily="2" charset="2"/>
              <a:buNone/>
            </a:pPr>
            <a:r>
              <a:rPr lang="en-US" altLang="en-US" sz="2200" b="1">
                <a:solidFill>
                  <a:schemeClr val="bg1"/>
                </a:solidFill>
                <a:latin typeface="Arial" panose="020B0604020202020204" pitchFamily="34" charset="0"/>
              </a:rPr>
              <a:t>Nâng cao chất lượng đội viên; chất lượng hoạt động Đội</a:t>
            </a:r>
          </a:p>
        </p:txBody>
      </p:sp>
      <p:sp>
        <p:nvSpPr>
          <p:cNvPr id="12297"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2298"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12299" name="Group 66"/>
          <p:cNvGrpSpPr>
            <a:grpSpLocks/>
          </p:cNvGrpSpPr>
          <p:nvPr/>
        </p:nvGrpSpPr>
        <p:grpSpPr bwMode="auto">
          <a:xfrm>
            <a:off x="1752601" y="152400"/>
            <a:ext cx="3319463" cy="393700"/>
            <a:chOff x="720" y="1392"/>
            <a:chExt cx="4058" cy="480"/>
          </a:xfrm>
        </p:grpSpPr>
        <p:sp>
          <p:nvSpPr>
            <p:cNvPr id="32"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12310" name="Group 68"/>
            <p:cNvGrpSpPr>
              <a:grpSpLocks/>
            </p:cNvGrpSpPr>
            <p:nvPr/>
          </p:nvGrpSpPr>
          <p:grpSpPr bwMode="auto">
            <a:xfrm>
              <a:off x="730" y="1407"/>
              <a:ext cx="4043" cy="444"/>
              <a:chOff x="744" y="1407"/>
              <a:chExt cx="3988" cy="444"/>
            </a:xfrm>
          </p:grpSpPr>
          <p:sp>
            <p:nvSpPr>
              <p:cNvPr id="34"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35"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12300"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1</a:t>
            </a:r>
          </a:p>
        </p:txBody>
      </p:sp>
      <p:sp>
        <p:nvSpPr>
          <p:cNvPr id="12301" name="Rectangle 74"/>
          <p:cNvSpPr>
            <a:spLocks noChangeArrowheads="1"/>
          </p:cNvSpPr>
          <p:nvPr/>
        </p:nvSpPr>
        <p:spPr bwMode="auto">
          <a:xfrm>
            <a:off x="1905000" y="558801"/>
            <a:ext cx="8534400"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200" b="1">
                <a:solidFill>
                  <a:srgbClr val="0070C0"/>
                </a:solidFill>
                <a:latin typeface="Arial" panose="020B0604020202020204" pitchFamily="34" charset="0"/>
              </a:rPr>
              <a:t>Sự cần thiết phải triển khai chương trình rèn luyện đội viên</a:t>
            </a:r>
            <a:endParaRPr lang="en-US" altLang="en-US" sz="2200" b="1">
              <a:solidFill>
                <a:srgbClr val="0070C0"/>
              </a:solidFill>
              <a:latin typeface="Calibri" panose="020F0502020204030204" pitchFamily="34" charset="0"/>
            </a:endParaRPr>
          </a:p>
        </p:txBody>
      </p:sp>
      <p:sp>
        <p:nvSpPr>
          <p:cNvPr id="38" name="Rectangle 21"/>
          <p:cNvSpPr>
            <a:spLocks noChangeArrowheads="1"/>
          </p:cNvSpPr>
          <p:nvPr/>
        </p:nvSpPr>
        <p:spPr bwMode="gray">
          <a:xfrm rot="3419336">
            <a:off x="2320926" y="1454151"/>
            <a:ext cx="479425" cy="517525"/>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eaLnBrk="1" fontAlgn="auto" hangingPunct="1">
              <a:spcBef>
                <a:spcPts val="0"/>
              </a:spcBef>
              <a:spcAft>
                <a:spcPts val="0"/>
              </a:spcAft>
              <a:defRPr/>
            </a:pPr>
            <a:endParaRPr lang="en-US">
              <a:latin typeface="+mn-lt"/>
              <a:ea typeface="+mn-ea"/>
            </a:endParaRPr>
          </a:p>
        </p:txBody>
      </p:sp>
      <p:sp>
        <p:nvSpPr>
          <p:cNvPr id="12303" name="Text Box 22"/>
          <p:cNvSpPr txBox="1">
            <a:spLocks noChangeArrowheads="1"/>
          </p:cNvSpPr>
          <p:nvPr/>
        </p:nvSpPr>
        <p:spPr bwMode="gray">
          <a:xfrm>
            <a:off x="2376489" y="1497013"/>
            <a:ext cx="35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12304" name="Text Box 18"/>
          <p:cNvSpPr txBox="1">
            <a:spLocks noChangeArrowheads="1"/>
          </p:cNvSpPr>
          <p:nvPr/>
        </p:nvSpPr>
        <p:spPr bwMode="gray">
          <a:xfrm>
            <a:off x="3276601" y="1287464"/>
            <a:ext cx="69643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0070C0"/>
                </a:solidFill>
                <a:latin typeface="Arial" panose="020B0604020202020204" pitchFamily="34" charset="0"/>
              </a:rPr>
              <a:t>Mục đích, ý nghĩa và yêu cầu của việc triển khai thực hiện chương trình rèn luyện đội viên</a:t>
            </a:r>
            <a:endParaRPr lang="en-US" altLang="en-US" sz="2200">
              <a:solidFill>
                <a:srgbClr val="0070C0"/>
              </a:solidFill>
              <a:latin typeface="Calibri" panose="020F0502020204030204" pitchFamily="34" charset="0"/>
            </a:endParaRPr>
          </a:p>
        </p:txBody>
      </p:sp>
      <p:sp>
        <p:nvSpPr>
          <p:cNvPr id="9236" name="AutoShape 23"/>
          <p:cNvSpPr>
            <a:spLocks noChangeArrowheads="1"/>
          </p:cNvSpPr>
          <p:nvPr/>
        </p:nvSpPr>
        <p:spPr bwMode="gray">
          <a:xfrm>
            <a:off x="2133600" y="3276601"/>
            <a:ext cx="7848600" cy="449263"/>
          </a:xfrm>
          <a:prstGeom prst="roundRect">
            <a:avLst>
              <a:gd name="adj" fmla="val 7574"/>
            </a:avLst>
          </a:prstGeom>
          <a:noFill/>
          <a:ln>
            <a:noFill/>
          </a:ln>
          <a:effectLst>
            <a:glow rad="127000">
              <a:schemeClr val="accent3"/>
            </a:glow>
          </a:effectLst>
          <a:scene3d>
            <a:camera prst="orthographicFront"/>
            <a:lightRig rig="threePt" dir="t"/>
          </a:scene3d>
          <a:sp3d contourW="12700">
            <a:contourClr>
              <a:schemeClr val="accent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 typeface="Wingdings" panose="05000000000000000000" pitchFamily="2" charset="2"/>
              <a:buNone/>
            </a:pPr>
            <a:r>
              <a:rPr lang="en-US" altLang="en-US" sz="2200" b="1">
                <a:solidFill>
                  <a:schemeClr val="bg1"/>
                </a:solidFill>
                <a:latin typeface="Arial" panose="020B0604020202020204" pitchFamily="34" charset="0"/>
              </a:rPr>
              <a:t>Tạo phong trào thi đua, sự tham gia của các lực lượng</a:t>
            </a:r>
          </a:p>
        </p:txBody>
      </p:sp>
      <p:sp>
        <p:nvSpPr>
          <p:cNvPr id="9237" name="AutoShape 23"/>
          <p:cNvSpPr>
            <a:spLocks noChangeArrowheads="1"/>
          </p:cNvSpPr>
          <p:nvPr/>
        </p:nvSpPr>
        <p:spPr bwMode="gray">
          <a:xfrm>
            <a:off x="2209800" y="4191001"/>
            <a:ext cx="7848600" cy="449263"/>
          </a:xfrm>
          <a:prstGeom prst="roundRect">
            <a:avLst>
              <a:gd name="adj" fmla="val 7574"/>
            </a:avLst>
          </a:prstGeom>
          <a:noFill/>
          <a:ln>
            <a:noFill/>
          </a:ln>
          <a:effectLst>
            <a:glow rad="127000">
              <a:schemeClr val="accent3"/>
            </a:glow>
          </a:effectLst>
          <a:scene3d>
            <a:camera prst="orthographicFront"/>
            <a:lightRig rig="threePt" dir="t"/>
          </a:scene3d>
          <a:sp3d contourW="12700">
            <a:contourClr>
              <a:schemeClr val="accent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 typeface="Wingdings" panose="05000000000000000000" pitchFamily="2" charset="2"/>
              <a:buNone/>
            </a:pPr>
            <a:r>
              <a:rPr lang="it-IT" altLang="en-US" sz="2200" b="1">
                <a:solidFill>
                  <a:schemeClr val="bg1"/>
                </a:solidFill>
                <a:latin typeface="Arial" panose="020B0604020202020204" pitchFamily="34" charset="0"/>
              </a:rPr>
              <a:t>Tạo môi trường trải nghiệm sáng tạo cho các em</a:t>
            </a:r>
            <a:endParaRPr lang="en-US" altLang="en-US" sz="2200" b="1">
              <a:solidFill>
                <a:schemeClr val="bg1"/>
              </a:solidFill>
              <a:latin typeface="Arial" panose="020B0604020202020204" pitchFamily="34" charset="0"/>
            </a:endParaRPr>
          </a:p>
        </p:txBody>
      </p:sp>
      <p:sp>
        <p:nvSpPr>
          <p:cNvPr id="9238" name="AutoShape 23"/>
          <p:cNvSpPr>
            <a:spLocks noChangeArrowheads="1"/>
          </p:cNvSpPr>
          <p:nvPr/>
        </p:nvSpPr>
        <p:spPr bwMode="gray">
          <a:xfrm>
            <a:off x="2057400" y="5029201"/>
            <a:ext cx="7848600" cy="449263"/>
          </a:xfrm>
          <a:prstGeom prst="roundRect">
            <a:avLst>
              <a:gd name="adj" fmla="val 7574"/>
            </a:avLst>
          </a:prstGeom>
          <a:noFill/>
          <a:ln>
            <a:noFill/>
          </a:ln>
          <a:effectLst>
            <a:glow rad="127000">
              <a:schemeClr val="accent3"/>
            </a:glow>
          </a:effectLst>
          <a:scene3d>
            <a:camera prst="orthographicFront"/>
            <a:lightRig rig="threePt" dir="t"/>
          </a:scene3d>
          <a:sp3d contourW="12700">
            <a:contourClr>
              <a:schemeClr val="accent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 typeface="Wingdings" panose="05000000000000000000" pitchFamily="2" charset="2"/>
              <a:buNone/>
            </a:pPr>
            <a:r>
              <a:rPr lang="it-IT" altLang="en-US" sz="2200" b="1">
                <a:solidFill>
                  <a:schemeClr val="bg1"/>
                </a:solidFill>
                <a:latin typeface="Arial" panose="020B0604020202020204" pitchFamily="34" charset="0"/>
              </a:rPr>
              <a:t>Giúp các em thực hiện tốt 5 điều Bác Hồ dạy.</a:t>
            </a:r>
            <a:endParaRPr lang="en-US" altLang="en-US" sz="2200" b="1">
              <a:solidFill>
                <a:schemeClr val="bg1"/>
              </a:solidFill>
              <a:latin typeface="Arial" panose="020B0604020202020204" pitchFamily="34" charset="0"/>
            </a:endParaRPr>
          </a:p>
        </p:txBody>
      </p:sp>
      <p:sp>
        <p:nvSpPr>
          <p:cNvPr id="9239" name="AutoShape 23"/>
          <p:cNvSpPr>
            <a:spLocks noChangeArrowheads="1"/>
          </p:cNvSpPr>
          <p:nvPr/>
        </p:nvSpPr>
        <p:spPr bwMode="gray">
          <a:xfrm>
            <a:off x="2209800" y="5867401"/>
            <a:ext cx="7848600" cy="449263"/>
          </a:xfrm>
          <a:prstGeom prst="roundRect">
            <a:avLst>
              <a:gd name="adj" fmla="val 7574"/>
            </a:avLst>
          </a:prstGeom>
          <a:noFill/>
          <a:ln>
            <a:noFill/>
          </a:ln>
          <a:effectLst>
            <a:glow rad="127000">
              <a:schemeClr val="accent3"/>
            </a:glow>
          </a:effectLst>
          <a:scene3d>
            <a:camera prst="orthographicFront"/>
            <a:lightRig rig="threePt" dir="t"/>
          </a:scene3d>
          <a:sp3d contourW="12700">
            <a:contourClr>
              <a:schemeClr val="accent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 typeface="Wingdings" panose="05000000000000000000" pitchFamily="2" charset="2"/>
              <a:buNone/>
            </a:pPr>
            <a:r>
              <a:rPr lang="it-IT" altLang="en-US" sz="2200" b="1">
                <a:solidFill>
                  <a:schemeClr val="bg1"/>
                </a:solidFill>
                <a:latin typeface="Arial" panose="020B0604020202020204" pitchFamily="34" charset="0"/>
              </a:rPr>
              <a:t>Phải tiến hành đồng bộ, thường xuyên và khoa học</a:t>
            </a:r>
            <a:endParaRPr lang="en-US" altLang="en-US" sz="2200" b="1">
              <a:solidFill>
                <a:schemeClr val="bg1"/>
              </a:solidFill>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7"/>
                                        </p:tgtEl>
                                        <p:attrNameLst>
                                          <p:attrName>style.visibility</p:attrName>
                                        </p:attrNameLst>
                                      </p:cBhvr>
                                      <p:to>
                                        <p:strVal val="visible"/>
                                      </p:to>
                                    </p:set>
                                    <p:animEffect transition="in" filter="blinds(horizontal)">
                                      <p:cBhvr>
                                        <p:cTn id="7" dur="500"/>
                                        <p:tgtEl>
                                          <p:spTgt spid="9227"/>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236"/>
                                        </p:tgtEl>
                                        <p:attrNameLst>
                                          <p:attrName>style.visibility</p:attrName>
                                        </p:attrNameLst>
                                      </p:cBhvr>
                                      <p:to>
                                        <p:strVal val="visible"/>
                                      </p:to>
                                    </p:set>
                                    <p:animEffect transition="in" filter="blinds(horizontal)">
                                      <p:cBhvr>
                                        <p:cTn id="15" dur="500"/>
                                        <p:tgtEl>
                                          <p:spTgt spid="9236"/>
                                        </p:tgtEl>
                                      </p:cBhvr>
                                    </p:animEffect>
                                  </p:childTnLst>
                                </p:cTn>
                              </p:par>
                              <p:par>
                                <p:cTn id="16" presetID="3"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237"/>
                                        </p:tgtEl>
                                        <p:attrNameLst>
                                          <p:attrName>style.visibility</p:attrName>
                                        </p:attrNameLst>
                                      </p:cBhvr>
                                      <p:to>
                                        <p:strVal val="visible"/>
                                      </p:to>
                                    </p:set>
                                    <p:animEffect transition="in" filter="blinds(horizontal)">
                                      <p:cBhvr>
                                        <p:cTn id="23" dur="500"/>
                                        <p:tgtEl>
                                          <p:spTgt spid="9237"/>
                                        </p:tgtEl>
                                      </p:cBhvr>
                                    </p:animEffect>
                                  </p:childTnLst>
                                </p:cTn>
                              </p:par>
                              <p:par>
                                <p:cTn id="24" presetID="3" presetClass="entr" presetSubtype="1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238"/>
                                        </p:tgtEl>
                                        <p:attrNameLst>
                                          <p:attrName>style.visibility</p:attrName>
                                        </p:attrNameLst>
                                      </p:cBhvr>
                                      <p:to>
                                        <p:strVal val="visible"/>
                                      </p:to>
                                    </p:set>
                                    <p:animEffect transition="in" filter="blinds(horizontal)">
                                      <p:cBhvr>
                                        <p:cTn id="31" dur="500"/>
                                        <p:tgtEl>
                                          <p:spTgt spid="9238"/>
                                        </p:tgtEl>
                                      </p:cBhvr>
                                    </p:animEffect>
                                  </p:childTnLst>
                                </p:cTn>
                              </p:par>
                              <p:par>
                                <p:cTn id="32" presetID="3" presetClass="entr" presetSubtype="1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linds(horizontal)">
                                      <p:cBhvr>
                                        <p:cTn id="34" dur="500"/>
                                        <p:tgtEl>
                                          <p:spTgt spid="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9239"/>
                                        </p:tgtEl>
                                        <p:attrNameLst>
                                          <p:attrName>style.visibility</p:attrName>
                                        </p:attrNameLst>
                                      </p:cBhvr>
                                      <p:to>
                                        <p:strVal val="visible"/>
                                      </p:to>
                                    </p:set>
                                    <p:animEffect transition="in" filter="blinds(horizontal)">
                                      <p:cBhvr>
                                        <p:cTn id="39" dur="500"/>
                                        <p:tgtEl>
                                          <p:spTgt spid="9239"/>
                                        </p:tgtEl>
                                      </p:cBhvr>
                                    </p:animEffect>
                                  </p:childTnLst>
                                </p:cTn>
                              </p:par>
                              <p:par>
                                <p:cTn id="40" presetID="3" presetClass="entr" presetSubtype="1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linds(horizont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p:bldP spid="9236" grpId="0"/>
      <p:bldP spid="9237" grpId="0"/>
      <p:bldP spid="9238" grpId="0"/>
      <p:bldP spid="923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pattFill prst="pct5">
          <a:fgClr>
            <a:srgbClr val="FFC000"/>
          </a:fgClr>
          <a:bgClr>
            <a:schemeClr val="bg1"/>
          </a:bgClr>
        </a:pattFill>
        <a:effectLst/>
      </p:bgPr>
    </p:bg>
    <p:spTree>
      <p:nvGrpSpPr>
        <p:cNvPr id="1" name=""/>
        <p:cNvGrpSpPr/>
        <p:nvPr/>
      </p:nvGrpSpPr>
      <p:grpSpPr>
        <a:xfrm>
          <a:off x="0" y="0"/>
          <a:ext cx="0" cy="0"/>
          <a:chOff x="0" y="0"/>
          <a:chExt cx="0" cy="0"/>
        </a:xfrm>
      </p:grpSpPr>
      <p:sp>
        <p:nvSpPr>
          <p:cNvPr id="17" name="Rectangle 24"/>
          <p:cNvSpPr>
            <a:spLocks noChangeArrowheads="1"/>
          </p:cNvSpPr>
          <p:nvPr/>
        </p:nvSpPr>
        <p:spPr bwMode="gray">
          <a:xfrm rot="3419336">
            <a:off x="2014538" y="1341438"/>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pPr eaLnBrk="1" fontAlgn="auto" hangingPunct="1">
              <a:spcBef>
                <a:spcPts val="0"/>
              </a:spcBef>
              <a:spcAft>
                <a:spcPts val="0"/>
              </a:spcAft>
              <a:defRPr/>
            </a:pPr>
            <a:endParaRPr lang="en-US">
              <a:latin typeface="+mn-lt"/>
              <a:ea typeface="+mn-ea"/>
            </a:endParaRPr>
          </a:p>
        </p:txBody>
      </p:sp>
      <p:sp>
        <p:nvSpPr>
          <p:cNvPr id="13315" name="Text Box 25"/>
          <p:cNvSpPr txBox="1">
            <a:spLocks noChangeArrowheads="1"/>
          </p:cNvSpPr>
          <p:nvPr/>
        </p:nvSpPr>
        <p:spPr bwMode="gray">
          <a:xfrm>
            <a:off x="2077029" y="1384301"/>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3</a:t>
            </a:r>
          </a:p>
        </p:txBody>
      </p:sp>
      <p:sp>
        <p:nvSpPr>
          <p:cNvPr id="13316"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3317"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13318"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13347"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13319"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1</a:t>
            </a:r>
          </a:p>
        </p:txBody>
      </p:sp>
      <p:sp>
        <p:nvSpPr>
          <p:cNvPr id="13320" name="Rectangle 74"/>
          <p:cNvSpPr>
            <a:spLocks noChangeArrowheads="1"/>
          </p:cNvSpPr>
          <p:nvPr/>
        </p:nvSpPr>
        <p:spPr bwMode="auto">
          <a:xfrm>
            <a:off x="1905000" y="558801"/>
            <a:ext cx="853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200" b="1">
                <a:solidFill>
                  <a:srgbClr val="0070C0"/>
                </a:solidFill>
                <a:latin typeface="Arial" panose="020B0604020202020204" pitchFamily="34" charset="0"/>
              </a:rPr>
              <a:t>Sự cần thiết phải triển khai chương trình rèn luyện đội viên</a:t>
            </a:r>
            <a:endParaRPr lang="en-US" altLang="en-US" sz="2200" b="1">
              <a:solidFill>
                <a:srgbClr val="0070C0"/>
              </a:solidFill>
              <a:latin typeface="Calibri" panose="020F0502020204030204" pitchFamily="34" charset="0"/>
            </a:endParaRPr>
          </a:p>
        </p:txBody>
      </p:sp>
      <p:sp>
        <p:nvSpPr>
          <p:cNvPr id="13321" name="Text Box 18"/>
          <p:cNvSpPr txBox="1">
            <a:spLocks noChangeArrowheads="1"/>
          </p:cNvSpPr>
          <p:nvPr/>
        </p:nvSpPr>
        <p:spPr bwMode="gray">
          <a:xfrm>
            <a:off x="2922588" y="1211264"/>
            <a:ext cx="683101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200" b="1">
                <a:solidFill>
                  <a:srgbClr val="0070C0"/>
                </a:solidFill>
                <a:latin typeface="Arial" panose="020B0604020202020204" pitchFamily="34" charset="0"/>
              </a:rPr>
              <a:t>Mối quan hệ giữa chương trình rèn luyện đội viên với chương trình giáo dục trong nhà trường</a:t>
            </a:r>
            <a:endParaRPr lang="en-US" altLang="en-US" sz="2200">
              <a:solidFill>
                <a:srgbClr val="0070C0"/>
              </a:solidFill>
              <a:latin typeface="Calibri" panose="020F0502020204030204" pitchFamily="34" charset="0"/>
            </a:endParaRPr>
          </a:p>
        </p:txBody>
      </p:sp>
      <p:grpSp>
        <p:nvGrpSpPr>
          <p:cNvPr id="5" name="Group 50"/>
          <p:cNvGrpSpPr>
            <a:grpSpLocks/>
          </p:cNvGrpSpPr>
          <p:nvPr/>
        </p:nvGrpSpPr>
        <p:grpSpPr bwMode="auto">
          <a:xfrm>
            <a:off x="1752600" y="2743201"/>
            <a:ext cx="4267200" cy="536575"/>
            <a:chOff x="3964" y="2071"/>
            <a:chExt cx="1484" cy="330"/>
          </a:xfrm>
        </p:grpSpPr>
        <p:sp>
          <p:nvSpPr>
            <p:cNvPr id="13344" name="AutoShape 51"/>
            <p:cNvSpPr>
              <a:spLocks noChangeArrowheads="1"/>
            </p:cNvSpPr>
            <p:nvPr/>
          </p:nvSpPr>
          <p:spPr bwMode="ltGray">
            <a:xfrm>
              <a:off x="3964" y="2071"/>
              <a:ext cx="1484" cy="330"/>
            </a:xfrm>
            <a:prstGeom prst="roundRect">
              <a:avLst>
                <a:gd name="adj" fmla="val 16667"/>
              </a:avLst>
            </a:prstGeom>
            <a:solidFill>
              <a:schemeClr val="folHlink"/>
            </a:solidFill>
            <a:ln w="12700">
              <a:solidFill>
                <a:srgbClr val="808080"/>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13345" name="AutoShape 52"/>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grpSp>
      <p:grpSp>
        <p:nvGrpSpPr>
          <p:cNvPr id="6" name="Group 62"/>
          <p:cNvGrpSpPr>
            <a:grpSpLocks/>
          </p:cNvGrpSpPr>
          <p:nvPr/>
        </p:nvGrpSpPr>
        <p:grpSpPr bwMode="auto">
          <a:xfrm>
            <a:off x="2590800" y="2133601"/>
            <a:ext cx="7086600" cy="536575"/>
            <a:chOff x="3964" y="2071"/>
            <a:chExt cx="1484" cy="330"/>
          </a:xfrm>
        </p:grpSpPr>
        <p:sp>
          <p:nvSpPr>
            <p:cNvPr id="13342" name="AutoShape 63"/>
            <p:cNvSpPr>
              <a:spLocks noChangeArrowheads="1"/>
            </p:cNvSpPr>
            <p:nvPr/>
          </p:nvSpPr>
          <p:spPr bwMode="gray">
            <a:xfrm>
              <a:off x="3964" y="2071"/>
              <a:ext cx="1484" cy="330"/>
            </a:xfrm>
            <a:prstGeom prst="roundRect">
              <a:avLst>
                <a:gd name="adj" fmla="val 16667"/>
              </a:avLst>
            </a:prstGeom>
            <a:solidFill>
              <a:srgbClr val="DDDDDD"/>
            </a:solidFill>
            <a:ln w="12700">
              <a:solidFill>
                <a:srgbClr val="808080"/>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13343" name="AutoShape 64"/>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grpSp>
      <p:sp>
        <p:nvSpPr>
          <p:cNvPr id="58" name="Text Box 70"/>
          <p:cNvSpPr txBox="1">
            <a:spLocks noChangeArrowheads="1"/>
          </p:cNvSpPr>
          <p:nvPr/>
        </p:nvSpPr>
        <p:spPr bwMode="black">
          <a:xfrm>
            <a:off x="2743200" y="2190751"/>
            <a:ext cx="6858000" cy="430213"/>
          </a:xfrm>
          <a:prstGeom prst="rect">
            <a:avLst/>
          </a:prstGeom>
          <a:noFill/>
          <a:ln w="9525" algn="ctr">
            <a:noFill/>
            <a:miter lim="800000"/>
            <a:headEnd/>
            <a:tailEnd/>
          </a:ln>
          <a:effec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defRPr/>
            </a:pPr>
            <a:r>
              <a:rPr lang="en-US" altLang="en-US" sz="2200" b="1">
                <a:solidFill>
                  <a:srgbClr val="FF0000"/>
                </a:solidFill>
              </a:rPr>
              <a:t>Mục tiêu chung: Giáo dục theo 5 điều Bác Hồ dạy</a:t>
            </a:r>
            <a:endParaRPr lang="en-US" altLang="en-US" sz="2200" b="1">
              <a:solidFill>
                <a:srgbClr val="FF0000"/>
              </a:solidFill>
              <a:effectLst>
                <a:outerShdw blurRad="38100" dist="38100" dir="2700000" algn="tl">
                  <a:srgbClr val="C0C0C0"/>
                </a:outerShdw>
              </a:effectLst>
              <a:latin typeface="Calibri" panose="020F0502020204030204" pitchFamily="34" charset="0"/>
            </a:endParaRPr>
          </a:p>
        </p:txBody>
      </p:sp>
      <p:sp>
        <p:nvSpPr>
          <p:cNvPr id="61" name="Text Box 73"/>
          <p:cNvSpPr txBox="1">
            <a:spLocks noChangeArrowheads="1"/>
          </p:cNvSpPr>
          <p:nvPr/>
        </p:nvSpPr>
        <p:spPr bwMode="black">
          <a:xfrm>
            <a:off x="1981200" y="2824164"/>
            <a:ext cx="3886200" cy="369887"/>
          </a:xfrm>
          <a:prstGeom prst="rect">
            <a:avLst/>
          </a:prstGeom>
          <a:noFill/>
          <a:ln>
            <a:noFill/>
          </a:ln>
          <a:effectLst>
            <a:outerShdw blurRad="63500" dist="17961" dir="2700000" algn="ctr" rotWithShape="0">
              <a:srgbClr val="000000">
                <a:alpha val="50000"/>
              </a:srgbClr>
            </a:outerShdw>
          </a:effectLst>
          <a:extLst/>
        </p:spPr>
        <p:txBody>
          <a:bodyPr>
            <a:spAutoFit/>
          </a:bodyPr>
          <a:lstStyle/>
          <a:p>
            <a:pPr algn="ctr" eaLnBrk="1" hangingPunct="1">
              <a:spcBef>
                <a:spcPct val="50000"/>
              </a:spcBef>
              <a:defRPr/>
            </a:pPr>
            <a:r>
              <a:rPr lang="en-US" b="1" dirty="0">
                <a:solidFill>
                  <a:srgbClr val="FF0000"/>
                </a:solidFill>
                <a:latin typeface="Arial" charset="0"/>
                <a:ea typeface="+mn-ea"/>
                <a:cs typeface="Arial" charset="0"/>
              </a:rPr>
              <a:t>CHƯƠNG TRÌNH</a:t>
            </a:r>
            <a:endParaRPr lang="en-US" dirty="0">
              <a:solidFill>
                <a:srgbClr val="FF0000"/>
              </a:solidFill>
              <a:latin typeface="Calibri" pitchFamily="34" charset="0"/>
              <a:ea typeface="+mn-ea"/>
              <a:cs typeface="Arial" charset="0"/>
            </a:endParaRPr>
          </a:p>
        </p:txBody>
      </p:sp>
      <p:sp>
        <p:nvSpPr>
          <p:cNvPr id="102" name="AutoShape 5"/>
          <p:cNvSpPr>
            <a:spLocks noChangeArrowheads="1"/>
          </p:cNvSpPr>
          <p:nvPr/>
        </p:nvSpPr>
        <p:spPr bwMode="auto">
          <a:xfrm>
            <a:off x="4038600" y="3429000"/>
            <a:ext cx="1981200" cy="2514600"/>
          </a:xfrm>
          <a:prstGeom prst="roundRect">
            <a:avLst>
              <a:gd name="adj" fmla="val 13745"/>
            </a:avLst>
          </a:prstGeom>
          <a:noFill/>
          <a:ln w="38100">
            <a:solidFill>
              <a:srgbClr val="C0C0C0"/>
            </a:solidFill>
            <a:round/>
            <a:headEnd/>
            <a:tailEnd/>
          </a:ln>
          <a:effectLst/>
          <a:extLst/>
        </p:spPr>
        <p:txBody>
          <a:bodyPr wrap="none" anchor="ctr"/>
          <a:lstStyle/>
          <a:p>
            <a:pPr eaLnBrk="1" fontAlgn="auto" hangingPunct="1">
              <a:spcBef>
                <a:spcPts val="0"/>
              </a:spcBef>
              <a:spcAft>
                <a:spcPts val="0"/>
              </a:spcAft>
              <a:defRPr/>
            </a:pPr>
            <a:endParaRPr lang="en-US" kern="0">
              <a:solidFill>
                <a:srgbClr val="000000"/>
              </a:solidFill>
              <a:ea typeface="+mn-ea"/>
            </a:endParaRPr>
          </a:p>
        </p:txBody>
      </p:sp>
      <p:sp>
        <p:nvSpPr>
          <p:cNvPr id="103" name="AutoShape 6"/>
          <p:cNvSpPr>
            <a:spLocks noChangeArrowheads="1"/>
          </p:cNvSpPr>
          <p:nvPr/>
        </p:nvSpPr>
        <p:spPr bwMode="auto">
          <a:xfrm>
            <a:off x="1808164" y="3433764"/>
            <a:ext cx="2078037" cy="2509837"/>
          </a:xfrm>
          <a:prstGeom prst="roundRect">
            <a:avLst>
              <a:gd name="adj" fmla="val 13745"/>
            </a:avLst>
          </a:prstGeom>
          <a:noFill/>
          <a:ln w="38100">
            <a:solidFill>
              <a:srgbClr val="C0C0C0"/>
            </a:solidFill>
            <a:round/>
            <a:headEnd/>
            <a:tailEnd/>
          </a:ln>
          <a:effectLst/>
          <a:extLst/>
        </p:spPr>
        <p:txBody>
          <a:bodyPr wrap="none" anchor="ctr"/>
          <a:lstStyle/>
          <a:p>
            <a:pPr eaLnBrk="1" fontAlgn="auto" hangingPunct="1">
              <a:spcBef>
                <a:spcPts val="0"/>
              </a:spcBef>
              <a:spcAft>
                <a:spcPts val="0"/>
              </a:spcAft>
              <a:defRPr/>
            </a:pPr>
            <a:endParaRPr lang="en-US" kern="0">
              <a:solidFill>
                <a:srgbClr val="000000"/>
              </a:solidFill>
              <a:ea typeface="+mn-ea"/>
            </a:endParaRPr>
          </a:p>
        </p:txBody>
      </p:sp>
      <p:sp>
        <p:nvSpPr>
          <p:cNvPr id="104" name="Text Box 14"/>
          <p:cNvSpPr txBox="1">
            <a:spLocks noChangeArrowheads="1"/>
          </p:cNvSpPr>
          <p:nvPr/>
        </p:nvSpPr>
        <p:spPr bwMode="auto">
          <a:xfrm>
            <a:off x="1828800" y="3505201"/>
            <a:ext cx="2057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Pct val="60000"/>
              <a:buFontTx/>
              <a:buNone/>
            </a:pPr>
            <a:r>
              <a:rPr lang="en-US" altLang="en-US" sz="2000" b="1">
                <a:solidFill>
                  <a:srgbClr val="002060"/>
                </a:solidFill>
                <a:latin typeface="Arial" panose="020B0604020202020204" pitchFamily="34" charset="0"/>
              </a:rPr>
              <a:t>CT VHGD</a:t>
            </a:r>
          </a:p>
          <a:p>
            <a:pPr algn="ctr">
              <a:spcBef>
                <a:spcPct val="0"/>
              </a:spcBef>
              <a:buClrTx/>
              <a:buSzPct val="60000"/>
              <a:buFontTx/>
              <a:buNone/>
            </a:pPr>
            <a:r>
              <a:rPr lang="en-US" altLang="en-US" sz="2000" b="1">
                <a:solidFill>
                  <a:srgbClr val="002060"/>
                </a:solidFill>
                <a:latin typeface="Arial" panose="020B0604020202020204" pitchFamily="34" charset="0"/>
              </a:rPr>
              <a:t>là CT giáo dục toàn diện, chia thành bài, theo một trình tự từ dễ đến khó và phù hợp</a:t>
            </a:r>
            <a:endParaRPr lang="en-US" altLang="en-US" sz="2000" b="1" i="1">
              <a:solidFill>
                <a:srgbClr val="002060"/>
              </a:solidFill>
              <a:latin typeface="Verdana" panose="020B0604030504040204" pitchFamily="34" charset="0"/>
            </a:endParaRPr>
          </a:p>
          <a:p>
            <a:pPr algn="ctr">
              <a:spcBef>
                <a:spcPct val="0"/>
              </a:spcBef>
              <a:buClrTx/>
              <a:buSzPct val="60000"/>
              <a:buFontTx/>
              <a:buNone/>
            </a:pPr>
            <a:endParaRPr lang="en-US" altLang="en-US" sz="1400" b="1" i="1">
              <a:solidFill>
                <a:srgbClr val="001D3A"/>
              </a:solidFill>
              <a:latin typeface="Verdana" panose="020B0604030504040204" pitchFamily="34" charset="0"/>
            </a:endParaRPr>
          </a:p>
        </p:txBody>
      </p:sp>
      <p:grpSp>
        <p:nvGrpSpPr>
          <p:cNvPr id="7" name="Group 50"/>
          <p:cNvGrpSpPr>
            <a:grpSpLocks/>
          </p:cNvGrpSpPr>
          <p:nvPr/>
        </p:nvGrpSpPr>
        <p:grpSpPr bwMode="auto">
          <a:xfrm>
            <a:off x="6096000" y="2743201"/>
            <a:ext cx="4267200" cy="536575"/>
            <a:chOff x="3964" y="2071"/>
            <a:chExt cx="1484" cy="330"/>
          </a:xfrm>
        </p:grpSpPr>
        <p:sp>
          <p:nvSpPr>
            <p:cNvPr id="13340" name="AutoShape 51"/>
            <p:cNvSpPr>
              <a:spLocks noChangeArrowheads="1"/>
            </p:cNvSpPr>
            <p:nvPr/>
          </p:nvSpPr>
          <p:spPr bwMode="ltGray">
            <a:xfrm>
              <a:off x="3964" y="2071"/>
              <a:ext cx="1484" cy="330"/>
            </a:xfrm>
            <a:prstGeom prst="roundRect">
              <a:avLst>
                <a:gd name="adj" fmla="val 16667"/>
              </a:avLst>
            </a:prstGeom>
            <a:solidFill>
              <a:schemeClr val="folHlink"/>
            </a:solidFill>
            <a:ln w="12700">
              <a:solidFill>
                <a:srgbClr val="808080"/>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13341" name="AutoShape 52"/>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grpSp>
      <p:sp>
        <p:nvSpPr>
          <p:cNvPr id="11285" name="Text Box 14"/>
          <p:cNvSpPr txBox="1">
            <a:spLocks noChangeArrowheads="1"/>
          </p:cNvSpPr>
          <p:nvPr/>
        </p:nvSpPr>
        <p:spPr bwMode="auto">
          <a:xfrm>
            <a:off x="3962400" y="3489326"/>
            <a:ext cx="19812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Pct val="60000"/>
              <a:buFontTx/>
              <a:buNone/>
            </a:pPr>
            <a:r>
              <a:rPr lang="en-US" altLang="en-US" sz="2200" b="1">
                <a:solidFill>
                  <a:srgbClr val="FF0000"/>
                </a:solidFill>
                <a:latin typeface="Arial" panose="020B0604020202020204" pitchFamily="34" charset="0"/>
              </a:rPr>
              <a:t>CT RLĐV</a:t>
            </a:r>
          </a:p>
          <a:p>
            <a:pPr algn="ctr">
              <a:spcBef>
                <a:spcPct val="0"/>
              </a:spcBef>
              <a:buClrTx/>
              <a:buSzPct val="60000"/>
              <a:buFontTx/>
              <a:buNone/>
            </a:pPr>
            <a:r>
              <a:rPr lang="en-US" altLang="en-US" sz="2200" b="1">
                <a:solidFill>
                  <a:srgbClr val="FF0000"/>
                </a:solidFill>
                <a:latin typeface="Arial" panose="020B0604020202020204" pitchFamily="34" charset="0"/>
              </a:rPr>
              <a:t>Chia từng hạng, không thành bài, thực hiện lựa chọn theo nội dung</a:t>
            </a:r>
          </a:p>
        </p:txBody>
      </p:sp>
      <p:sp>
        <p:nvSpPr>
          <p:cNvPr id="109" name="AutoShape 5"/>
          <p:cNvSpPr>
            <a:spLocks noChangeArrowheads="1"/>
          </p:cNvSpPr>
          <p:nvPr/>
        </p:nvSpPr>
        <p:spPr bwMode="auto">
          <a:xfrm>
            <a:off x="8402638" y="3429000"/>
            <a:ext cx="1981200" cy="2514600"/>
          </a:xfrm>
          <a:prstGeom prst="roundRect">
            <a:avLst>
              <a:gd name="adj" fmla="val 13745"/>
            </a:avLst>
          </a:prstGeom>
          <a:noFill/>
          <a:ln w="38100">
            <a:solidFill>
              <a:srgbClr val="C0C0C0"/>
            </a:solidFill>
            <a:round/>
            <a:headEnd/>
            <a:tailEnd/>
          </a:ln>
          <a:effectLst/>
          <a:extLst/>
        </p:spPr>
        <p:txBody>
          <a:bodyPr wrap="none" anchor="ctr"/>
          <a:lstStyle/>
          <a:p>
            <a:pPr eaLnBrk="1" fontAlgn="auto" hangingPunct="1">
              <a:spcBef>
                <a:spcPts val="0"/>
              </a:spcBef>
              <a:spcAft>
                <a:spcPts val="0"/>
              </a:spcAft>
              <a:defRPr/>
            </a:pPr>
            <a:endParaRPr lang="en-US" kern="0">
              <a:solidFill>
                <a:srgbClr val="000000"/>
              </a:solidFill>
              <a:ea typeface="+mn-ea"/>
            </a:endParaRPr>
          </a:p>
        </p:txBody>
      </p:sp>
      <p:sp>
        <p:nvSpPr>
          <p:cNvPr id="110" name="AutoShape 6"/>
          <p:cNvSpPr>
            <a:spLocks noChangeArrowheads="1"/>
          </p:cNvSpPr>
          <p:nvPr/>
        </p:nvSpPr>
        <p:spPr bwMode="auto">
          <a:xfrm>
            <a:off x="6172200" y="3433764"/>
            <a:ext cx="2078038" cy="2509837"/>
          </a:xfrm>
          <a:prstGeom prst="roundRect">
            <a:avLst>
              <a:gd name="adj" fmla="val 13745"/>
            </a:avLst>
          </a:prstGeom>
          <a:noFill/>
          <a:ln w="38100">
            <a:solidFill>
              <a:srgbClr val="C0C0C0"/>
            </a:solidFill>
            <a:round/>
            <a:headEnd/>
            <a:tailEnd/>
          </a:ln>
          <a:effectLst/>
          <a:extLst/>
        </p:spPr>
        <p:txBody>
          <a:bodyPr wrap="none" anchor="ctr"/>
          <a:lstStyle/>
          <a:p>
            <a:pPr eaLnBrk="1" fontAlgn="auto" hangingPunct="1">
              <a:spcBef>
                <a:spcPts val="0"/>
              </a:spcBef>
              <a:spcAft>
                <a:spcPts val="0"/>
              </a:spcAft>
              <a:defRPr/>
            </a:pPr>
            <a:endParaRPr lang="en-US" kern="0">
              <a:solidFill>
                <a:srgbClr val="000000"/>
              </a:solidFill>
              <a:ea typeface="+mn-ea"/>
            </a:endParaRPr>
          </a:p>
        </p:txBody>
      </p:sp>
      <p:sp>
        <p:nvSpPr>
          <p:cNvPr id="11288" name="Text Box 14"/>
          <p:cNvSpPr txBox="1">
            <a:spLocks noChangeArrowheads="1"/>
          </p:cNvSpPr>
          <p:nvPr/>
        </p:nvSpPr>
        <p:spPr bwMode="auto">
          <a:xfrm>
            <a:off x="6192838" y="3505201"/>
            <a:ext cx="2057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Pct val="60000"/>
              <a:buFontTx/>
              <a:buNone/>
            </a:pPr>
            <a:r>
              <a:rPr lang="en-US" altLang="en-US" sz="2000" b="1">
                <a:solidFill>
                  <a:srgbClr val="002060"/>
                </a:solidFill>
                <a:latin typeface="Arial" panose="020B0604020202020204" pitchFamily="34" charset="0"/>
              </a:rPr>
              <a:t>CT VHGD</a:t>
            </a:r>
          </a:p>
          <a:p>
            <a:pPr algn="ctr">
              <a:spcBef>
                <a:spcPct val="0"/>
              </a:spcBef>
              <a:buClrTx/>
              <a:buSzPct val="60000"/>
              <a:buFontTx/>
              <a:buNone/>
            </a:pPr>
            <a:r>
              <a:rPr lang="en-US" altLang="en-US" sz="2000" b="1">
                <a:solidFill>
                  <a:srgbClr val="002060"/>
                </a:solidFill>
                <a:latin typeface="Arial" panose="020B0604020202020204" pitchFamily="34" charset="0"/>
              </a:rPr>
              <a:t>mang tính chất hành chính, do Nhà nước quy định, bắt buộc đối với tất cả các em HS</a:t>
            </a:r>
          </a:p>
        </p:txBody>
      </p:sp>
      <p:sp>
        <p:nvSpPr>
          <p:cNvPr id="11289" name="Text Box 14"/>
          <p:cNvSpPr txBox="1">
            <a:spLocks noChangeArrowheads="1"/>
          </p:cNvSpPr>
          <p:nvPr/>
        </p:nvSpPr>
        <p:spPr bwMode="auto">
          <a:xfrm>
            <a:off x="8326438" y="3489326"/>
            <a:ext cx="19812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Pct val="60000"/>
              <a:buFontTx/>
              <a:buNone/>
            </a:pPr>
            <a:r>
              <a:rPr lang="en-US" altLang="en-US" sz="2200" b="1">
                <a:solidFill>
                  <a:srgbClr val="FF0000"/>
                </a:solidFill>
                <a:latin typeface="Arial" panose="020B0604020202020204" pitchFamily="34" charset="0"/>
              </a:rPr>
              <a:t>CT RLĐV</a:t>
            </a:r>
          </a:p>
          <a:p>
            <a:pPr algn="ctr">
              <a:spcBef>
                <a:spcPct val="0"/>
              </a:spcBef>
              <a:buClrTx/>
              <a:buSzPct val="60000"/>
              <a:buFontTx/>
              <a:buNone/>
            </a:pPr>
            <a:r>
              <a:rPr lang="en-US" altLang="en-US" sz="2200" b="1">
                <a:solidFill>
                  <a:srgbClr val="FF0000"/>
                </a:solidFill>
                <a:latin typeface="Arial" panose="020B0604020202020204" pitchFamily="34" charset="0"/>
              </a:rPr>
              <a:t>mang tính quần chúng, do đoàn thể quy định để các em tự rèn luyện</a:t>
            </a:r>
          </a:p>
        </p:txBody>
      </p:sp>
      <p:sp>
        <p:nvSpPr>
          <p:cNvPr id="113" name="Text Box 73"/>
          <p:cNvSpPr txBox="1">
            <a:spLocks noChangeArrowheads="1"/>
          </p:cNvSpPr>
          <p:nvPr/>
        </p:nvSpPr>
        <p:spPr bwMode="black">
          <a:xfrm>
            <a:off x="6324600" y="2819400"/>
            <a:ext cx="3886200" cy="369888"/>
          </a:xfrm>
          <a:prstGeom prst="rect">
            <a:avLst/>
          </a:prstGeom>
          <a:noFill/>
          <a:ln>
            <a:noFill/>
          </a:ln>
          <a:effectLst>
            <a:outerShdw blurRad="63500" dist="17961" dir="2700000" algn="ctr" rotWithShape="0">
              <a:srgbClr val="000000">
                <a:alpha val="50000"/>
              </a:srgbClr>
            </a:outerShdw>
          </a:effectLs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defRPr/>
            </a:pPr>
            <a:r>
              <a:rPr lang="en-US" altLang="en-US" sz="1800" b="1" dirty="0">
                <a:solidFill>
                  <a:srgbClr val="FF0000"/>
                </a:solidFill>
              </a:rPr>
              <a:t>TÍNH CHẤT</a:t>
            </a:r>
            <a:endParaRPr lang="en-US" altLang="en-US" sz="1800" dirty="0">
              <a:solidFill>
                <a:srgbClr val="FF0000"/>
              </a:solidFill>
              <a:latin typeface="Calibri" panose="020F0502020204030204" pitchFamily="34" charset="0"/>
            </a:endParaRPr>
          </a:p>
        </p:txBody>
      </p:sp>
      <p:grpSp>
        <p:nvGrpSpPr>
          <p:cNvPr id="8" name="Group 62"/>
          <p:cNvGrpSpPr>
            <a:grpSpLocks/>
          </p:cNvGrpSpPr>
          <p:nvPr/>
        </p:nvGrpSpPr>
        <p:grpSpPr bwMode="auto">
          <a:xfrm>
            <a:off x="1828800" y="6019801"/>
            <a:ext cx="8534400" cy="536575"/>
            <a:chOff x="3964" y="2071"/>
            <a:chExt cx="1484" cy="330"/>
          </a:xfrm>
        </p:grpSpPr>
        <p:sp>
          <p:nvSpPr>
            <p:cNvPr id="13338" name="AutoShape 63"/>
            <p:cNvSpPr>
              <a:spLocks noChangeArrowheads="1"/>
            </p:cNvSpPr>
            <p:nvPr/>
          </p:nvSpPr>
          <p:spPr bwMode="gray">
            <a:xfrm>
              <a:off x="3964" y="2071"/>
              <a:ext cx="1484" cy="330"/>
            </a:xfrm>
            <a:prstGeom prst="roundRect">
              <a:avLst>
                <a:gd name="adj" fmla="val 16667"/>
              </a:avLst>
            </a:prstGeom>
            <a:solidFill>
              <a:srgbClr val="DDDDDD"/>
            </a:solidFill>
            <a:ln w="12700">
              <a:solidFill>
                <a:srgbClr val="808080"/>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13339" name="AutoShape 64"/>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grpSp>
      <p:sp>
        <p:nvSpPr>
          <p:cNvPr id="11292" name="Text Box 70"/>
          <p:cNvSpPr txBox="1">
            <a:spLocks noChangeArrowheads="1"/>
          </p:cNvSpPr>
          <p:nvPr/>
        </p:nvSpPr>
        <p:spPr bwMode="black">
          <a:xfrm>
            <a:off x="1905000" y="6076951"/>
            <a:ext cx="845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400" b="1">
                <a:solidFill>
                  <a:srgbClr val="C00000"/>
                </a:solidFill>
                <a:latin typeface="Arial" panose="020B0604020202020204" pitchFamily="34" charset="0"/>
              </a:rPr>
              <a:t>Mối quan hệ</a:t>
            </a:r>
            <a:r>
              <a:rPr lang="en-US" altLang="en-US" sz="2200" b="1">
                <a:solidFill>
                  <a:srgbClr val="C00000"/>
                </a:solidFill>
                <a:latin typeface="Arial" panose="020B0604020202020204" pitchFamily="34" charset="0"/>
              </a:rPr>
              <a:t>: </a:t>
            </a:r>
            <a:r>
              <a:rPr lang="en-US" altLang="en-US" sz="2400" b="1">
                <a:solidFill>
                  <a:srgbClr val="C00000"/>
                </a:solidFill>
                <a:latin typeface="Arial" panose="020B0604020202020204" pitchFamily="34" charset="0"/>
              </a:rPr>
              <a:t>Gắn bó, chặt chẽ, hỗ trợ, bổ sung cho nhau</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linds(horizontal)">
                                      <p:cBhvr>
                                        <p:cTn id="7" dur="500"/>
                                        <p:tgtEl>
                                          <p:spTgt spid="58"/>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blinds(horizontal)">
                                      <p:cBhvr>
                                        <p:cTn id="15" dur="500"/>
                                        <p:tgtEl>
                                          <p:spTgt spid="61"/>
                                        </p:tgtEl>
                                      </p:cBhvr>
                                    </p:animEffect>
                                  </p:childTnLst>
                                </p:cTn>
                              </p:par>
                              <p:par>
                                <p:cTn id="16" presetID="3"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4"/>
                                        </p:tgtEl>
                                        <p:attrNameLst>
                                          <p:attrName>style.visibility</p:attrName>
                                        </p:attrNameLst>
                                      </p:cBhvr>
                                      <p:to>
                                        <p:strVal val="visible"/>
                                      </p:to>
                                    </p:set>
                                    <p:animEffect transition="in" filter="blinds(horizontal)">
                                      <p:cBhvr>
                                        <p:cTn id="23" dur="500"/>
                                        <p:tgtEl>
                                          <p:spTgt spid="10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3"/>
                                        </p:tgtEl>
                                        <p:attrNameLst>
                                          <p:attrName>style.visibility</p:attrName>
                                        </p:attrNameLst>
                                      </p:cBhvr>
                                      <p:to>
                                        <p:strVal val="visible"/>
                                      </p:to>
                                    </p:set>
                                    <p:animEffect transition="in" filter="blinds(horizontal)">
                                      <p:cBhvr>
                                        <p:cTn id="26" dur="500"/>
                                        <p:tgtEl>
                                          <p:spTgt spid="10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1285"/>
                                        </p:tgtEl>
                                        <p:attrNameLst>
                                          <p:attrName>style.visibility</p:attrName>
                                        </p:attrNameLst>
                                      </p:cBhvr>
                                      <p:to>
                                        <p:strVal val="visible"/>
                                      </p:to>
                                    </p:set>
                                    <p:animEffect transition="in" filter="blinds(horizontal)">
                                      <p:cBhvr>
                                        <p:cTn id="31" dur="500"/>
                                        <p:tgtEl>
                                          <p:spTgt spid="1128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blinds(horizontal)">
                                      <p:cBhvr>
                                        <p:cTn id="34" dur="500"/>
                                        <p:tgtEl>
                                          <p:spTgt spid="10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13"/>
                                        </p:tgtEl>
                                        <p:attrNameLst>
                                          <p:attrName>style.visibility</p:attrName>
                                        </p:attrNameLst>
                                      </p:cBhvr>
                                      <p:to>
                                        <p:strVal val="visible"/>
                                      </p:to>
                                    </p:set>
                                    <p:animEffect transition="in" filter="blinds(horizontal)">
                                      <p:cBhvr>
                                        <p:cTn id="39" dur="500"/>
                                        <p:tgtEl>
                                          <p:spTgt spid="113"/>
                                        </p:tgtEl>
                                      </p:cBhvr>
                                    </p:animEffect>
                                  </p:childTnLst>
                                </p:cTn>
                              </p:par>
                              <p:par>
                                <p:cTn id="40" presetID="3" presetClass="entr" presetSubtype="1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linds(horizontal)">
                                      <p:cBhvr>
                                        <p:cTn id="42" dur="500"/>
                                        <p:tgtEl>
                                          <p:spTgt spid="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288"/>
                                        </p:tgtEl>
                                        <p:attrNameLst>
                                          <p:attrName>style.visibility</p:attrName>
                                        </p:attrNameLst>
                                      </p:cBhvr>
                                      <p:to>
                                        <p:strVal val="visible"/>
                                      </p:to>
                                    </p:set>
                                    <p:animEffect transition="in" filter="blinds(horizontal)">
                                      <p:cBhvr>
                                        <p:cTn id="47" dur="500"/>
                                        <p:tgtEl>
                                          <p:spTgt spid="11288"/>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10"/>
                                        </p:tgtEl>
                                        <p:attrNameLst>
                                          <p:attrName>style.visibility</p:attrName>
                                        </p:attrNameLst>
                                      </p:cBhvr>
                                      <p:to>
                                        <p:strVal val="visible"/>
                                      </p:to>
                                    </p:set>
                                    <p:animEffect transition="in" filter="blinds(horizontal)">
                                      <p:cBhvr>
                                        <p:cTn id="50" dur="500"/>
                                        <p:tgtEl>
                                          <p:spTgt spid="11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1289"/>
                                        </p:tgtEl>
                                        <p:attrNameLst>
                                          <p:attrName>style.visibility</p:attrName>
                                        </p:attrNameLst>
                                      </p:cBhvr>
                                      <p:to>
                                        <p:strVal val="visible"/>
                                      </p:to>
                                    </p:set>
                                    <p:animEffect transition="in" filter="blinds(horizontal)">
                                      <p:cBhvr>
                                        <p:cTn id="55" dur="500"/>
                                        <p:tgtEl>
                                          <p:spTgt spid="11289"/>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09"/>
                                        </p:tgtEl>
                                        <p:attrNameLst>
                                          <p:attrName>style.visibility</p:attrName>
                                        </p:attrNameLst>
                                      </p:cBhvr>
                                      <p:to>
                                        <p:strVal val="visible"/>
                                      </p:to>
                                    </p:set>
                                    <p:animEffect transition="in" filter="blinds(horizontal)">
                                      <p:cBhvr>
                                        <p:cTn id="58" dur="500"/>
                                        <p:tgtEl>
                                          <p:spTgt spid="10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1292"/>
                                        </p:tgtEl>
                                        <p:attrNameLst>
                                          <p:attrName>style.visibility</p:attrName>
                                        </p:attrNameLst>
                                      </p:cBhvr>
                                      <p:to>
                                        <p:strVal val="visible"/>
                                      </p:to>
                                    </p:set>
                                    <p:animEffect transition="in" filter="blinds(horizontal)">
                                      <p:cBhvr>
                                        <p:cTn id="63" dur="500"/>
                                        <p:tgtEl>
                                          <p:spTgt spid="11292"/>
                                        </p:tgtEl>
                                      </p:cBhvr>
                                    </p:animEffect>
                                  </p:childTnLst>
                                </p:cTn>
                              </p:par>
                              <p:par>
                                <p:cTn id="64" presetID="3" presetClass="entr" presetSubtype="10" fill="hold"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linds(horizontal)">
                                      <p:cBhvr>
                                        <p:cTn id="6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1" grpId="0"/>
      <p:bldP spid="102" grpId="0" animBg="1"/>
      <p:bldP spid="103" grpId="0" animBg="1"/>
      <p:bldP spid="104" grpId="0"/>
      <p:bldP spid="11285" grpId="0"/>
      <p:bldP spid="109" grpId="0" animBg="1"/>
      <p:bldP spid="110" grpId="0" animBg="1"/>
      <p:bldP spid="11288" grpId="0"/>
      <p:bldP spid="11289" grpId="0"/>
      <p:bldP spid="113" grpId="0"/>
      <p:bldP spid="1129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29" name="Text Box 22"/>
          <p:cNvSpPr txBox="1">
            <a:spLocks noChangeArrowheads="1"/>
          </p:cNvSpPr>
          <p:nvPr/>
        </p:nvSpPr>
        <p:spPr bwMode="gray">
          <a:xfrm>
            <a:off x="2376489" y="2944813"/>
            <a:ext cx="35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14339"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4340"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14341"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14390"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14342"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2</a:t>
            </a:r>
          </a:p>
        </p:txBody>
      </p:sp>
      <p:sp>
        <p:nvSpPr>
          <p:cNvPr id="14343" name="Rectangle 74"/>
          <p:cNvSpPr>
            <a:spLocks noChangeArrowheads="1"/>
          </p:cNvSpPr>
          <p:nvPr/>
        </p:nvSpPr>
        <p:spPr bwMode="auto">
          <a:xfrm>
            <a:off x="1905000" y="558801"/>
            <a:ext cx="853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200" b="1">
                <a:solidFill>
                  <a:srgbClr val="0070C0"/>
                </a:solidFill>
                <a:latin typeface="Arial" panose="020B0604020202020204" pitchFamily="34" charset="0"/>
              </a:rPr>
              <a:t>Nội dung của chương trình rèn luyện đội viên</a:t>
            </a:r>
            <a:endParaRPr lang="en-US" altLang="en-US" sz="2200" b="1">
              <a:solidFill>
                <a:srgbClr val="0070C0"/>
              </a:solidFill>
              <a:latin typeface="Calibri" panose="020F0502020204030204" pitchFamily="34" charset="0"/>
            </a:endParaRPr>
          </a:p>
        </p:txBody>
      </p:sp>
      <p:grpSp>
        <p:nvGrpSpPr>
          <p:cNvPr id="14344" name="Group 31"/>
          <p:cNvGrpSpPr>
            <a:grpSpLocks/>
          </p:cNvGrpSpPr>
          <p:nvPr/>
        </p:nvGrpSpPr>
        <p:grpSpPr bwMode="auto">
          <a:xfrm flipH="1">
            <a:off x="9351964" y="1846263"/>
            <a:ext cx="782637" cy="495300"/>
            <a:chOff x="1714500" y="3094038"/>
            <a:chExt cx="1047750" cy="551111"/>
          </a:xfrm>
        </p:grpSpPr>
        <p:sp>
          <p:nvSpPr>
            <p:cNvPr id="26" name="Freeform 25"/>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02ACE7">
                    <a:lumMod val="95000"/>
                    <a:lumOff val="5000"/>
                  </a:srgbClr>
                </a:gs>
                <a:gs pos="21000">
                  <a:srgbClr val="02ACE7">
                    <a:lumMod val="86000"/>
                  </a:srgbClr>
                </a:gs>
                <a:gs pos="52000">
                  <a:srgbClr val="02ACE7">
                    <a:lumMod val="90000"/>
                  </a:srgbClr>
                </a:gs>
                <a:gs pos="100000">
                  <a:srgbClr val="02ACE7">
                    <a:lumMod val="77000"/>
                  </a:srgbClr>
                </a:gs>
                <a:gs pos="86000">
                  <a:srgbClr val="02ACE7">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Freeform 26"/>
            <p:cNvSpPr/>
            <p:nvPr/>
          </p:nvSpPr>
          <p:spPr>
            <a:xfrm>
              <a:off x="1816512" y="3154095"/>
              <a:ext cx="918110" cy="43629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90E1F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14345" name="Group 13"/>
          <p:cNvGrpSpPr>
            <a:grpSpLocks/>
          </p:cNvGrpSpPr>
          <p:nvPr/>
        </p:nvGrpSpPr>
        <p:grpSpPr bwMode="auto">
          <a:xfrm>
            <a:off x="2447925" y="1600200"/>
            <a:ext cx="6904038" cy="1239838"/>
            <a:chOff x="2530645" y="3933371"/>
            <a:chExt cx="4651820" cy="1238901"/>
          </a:xfrm>
        </p:grpSpPr>
        <p:pic>
          <p:nvPicPr>
            <p:cNvPr id="14383" name="Picture 4" descr="C:\Users\dell\Desktop\Icon sale page\Icon tĩnh\200wide.jpg"/>
            <p:cNvPicPr>
              <a:picLocks noChangeAspect="1" noChangeArrowheads="1"/>
            </p:cNvPicPr>
            <p:nvPr/>
          </p:nvPicPr>
          <p:blipFill>
            <a:blip r:embed="rId3">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84" name="Group 15"/>
            <p:cNvGrpSpPr>
              <a:grpSpLocks/>
            </p:cNvGrpSpPr>
            <p:nvPr/>
          </p:nvGrpSpPr>
          <p:grpSpPr bwMode="auto">
            <a:xfrm>
              <a:off x="2530645" y="3933371"/>
              <a:ext cx="4651820" cy="1011238"/>
              <a:chOff x="2671148" y="1311915"/>
              <a:chExt cx="3938587" cy="1011238"/>
            </a:xfrm>
          </p:grpSpPr>
          <p:pic>
            <p:nvPicPr>
              <p:cNvPr id="1438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ounded Rectangle 34"/>
              <p:cNvSpPr/>
              <p:nvPr/>
            </p:nvSpPr>
            <p:spPr>
              <a:xfrm>
                <a:off x="2762617" y="1386472"/>
                <a:ext cx="3777384" cy="861360"/>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grpSp>
        <p:nvGrpSpPr>
          <p:cNvPr id="14346" name="Group 43"/>
          <p:cNvGrpSpPr>
            <a:grpSpLocks/>
          </p:cNvGrpSpPr>
          <p:nvPr/>
        </p:nvGrpSpPr>
        <p:grpSpPr bwMode="auto">
          <a:xfrm>
            <a:off x="2309814" y="1762126"/>
            <a:ext cx="1195387" cy="663575"/>
            <a:chOff x="2452688" y="2863775"/>
            <a:chExt cx="1819275" cy="662858"/>
          </a:xfrm>
        </p:grpSpPr>
        <p:sp>
          <p:nvSpPr>
            <p:cNvPr id="37" name="Freeform 36"/>
            <p:cNvSpPr/>
            <p:nvPr/>
          </p:nvSpPr>
          <p:spPr>
            <a:xfrm>
              <a:off x="2452688" y="2863775"/>
              <a:ext cx="1819275" cy="583569"/>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02ACE7">
                    <a:lumMod val="95000"/>
                  </a:srgbClr>
                </a:gs>
                <a:gs pos="0">
                  <a:srgbClr val="02ACE7">
                    <a:lumMod val="80000"/>
                    <a:lumOff val="20000"/>
                  </a:srgbClr>
                </a:gs>
                <a:gs pos="50000">
                  <a:srgbClr val="02ACE7">
                    <a:lumMod val="84000"/>
                  </a:srgbClr>
                </a:gs>
                <a:gs pos="60000">
                  <a:srgbClr val="02ACE7"/>
                </a:gs>
                <a:gs pos="100000">
                  <a:srgbClr val="02ACE7">
                    <a:lumMod val="79000"/>
                  </a:srgbClr>
                </a:gs>
                <a:gs pos="84000">
                  <a:srgbClr val="02ACE7">
                    <a:lumMod val="50000"/>
                    <a:lumOff val="50000"/>
                  </a:srgbClr>
                </a:gs>
                <a:gs pos="80000">
                  <a:srgbClr val="02ACE7">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8" name="Freeform 37"/>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01749D"/>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39" name="Rectangle 38"/>
          <p:cNvSpPr/>
          <p:nvPr/>
        </p:nvSpPr>
        <p:spPr>
          <a:xfrm>
            <a:off x="2331254" y="1815545"/>
            <a:ext cx="1073457" cy="369332"/>
          </a:xfrm>
          <a:prstGeom prst="rect">
            <a:avLst/>
          </a:prstGeom>
        </p:spPr>
        <p:txBody>
          <a:bodyPr anchor="ctr">
            <a:spAutoFit/>
          </a:bodyPr>
          <a:lstStyle/>
          <a:p>
            <a:pPr algn="ctr" eaLnBrk="1" fontAlgn="auto" hangingPunct="1">
              <a:spcBef>
                <a:spcPts val="0"/>
              </a:spcBef>
              <a:spcAft>
                <a:spcPts val="0"/>
              </a:spcAft>
              <a:defRPr/>
            </a:pPr>
            <a:r>
              <a:rPr lang="en-US" b="1" kern="0" dirty="0">
                <a:solidFill>
                  <a:schemeClr val="bg1"/>
                </a:solidFill>
                <a:effectLst>
                  <a:glow rad="127000">
                    <a:srgbClr val="015775">
                      <a:alpha val="80000"/>
                    </a:srgbClr>
                  </a:glow>
                </a:effectLst>
              </a:rPr>
              <a:t>1</a:t>
            </a:r>
          </a:p>
        </p:txBody>
      </p:sp>
      <p:sp>
        <p:nvSpPr>
          <p:cNvPr id="14348" name="Rectangle 20"/>
          <p:cNvSpPr>
            <a:spLocks noChangeArrowheads="1"/>
          </p:cNvSpPr>
          <p:nvPr/>
        </p:nvSpPr>
        <p:spPr bwMode="auto">
          <a:xfrm>
            <a:off x="3540125" y="1860551"/>
            <a:ext cx="568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600" b="1">
                <a:solidFill>
                  <a:srgbClr val="FF0000"/>
                </a:solidFill>
                <a:latin typeface="Calibri" panose="020F0502020204030204" pitchFamily="34" charset="0"/>
                <a:cs typeface="Calibri" panose="020F0502020204030204" pitchFamily="34" charset="0"/>
              </a:rPr>
              <a:t>Kết cấu Chương trình rèn luyện đội viên</a:t>
            </a:r>
            <a:endParaRPr lang="en-US" altLang="en-US" sz="2600">
              <a:solidFill>
                <a:srgbClr val="FF0000"/>
              </a:solidFill>
              <a:latin typeface="Calibri" panose="020F0502020204030204" pitchFamily="34" charset="0"/>
              <a:cs typeface="Calibri" panose="020F0502020204030204" pitchFamily="34" charset="0"/>
            </a:endParaRPr>
          </a:p>
        </p:txBody>
      </p:sp>
      <p:grpSp>
        <p:nvGrpSpPr>
          <p:cNvPr id="14349" name="Group 13"/>
          <p:cNvGrpSpPr>
            <a:grpSpLocks/>
          </p:cNvGrpSpPr>
          <p:nvPr/>
        </p:nvGrpSpPr>
        <p:grpSpPr bwMode="auto">
          <a:xfrm>
            <a:off x="2424114" y="3179764"/>
            <a:ext cx="6904037" cy="1239837"/>
            <a:chOff x="2530645" y="3933371"/>
            <a:chExt cx="4651820" cy="1238901"/>
          </a:xfrm>
        </p:grpSpPr>
        <p:pic>
          <p:nvPicPr>
            <p:cNvPr id="14375" name="Picture 4" descr="C:\Users\dell\Desktop\Icon sale page\Icon tĩnh\200wide.jpg"/>
            <p:cNvPicPr>
              <a:picLocks noChangeAspect="1" noChangeArrowheads="1"/>
            </p:cNvPicPr>
            <p:nvPr/>
          </p:nvPicPr>
          <p:blipFill>
            <a:blip r:embed="rId3">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6" name="Group 15"/>
            <p:cNvGrpSpPr>
              <a:grpSpLocks/>
            </p:cNvGrpSpPr>
            <p:nvPr/>
          </p:nvGrpSpPr>
          <p:grpSpPr bwMode="auto">
            <a:xfrm>
              <a:off x="2530645" y="3933371"/>
              <a:ext cx="4651820" cy="1011238"/>
              <a:chOff x="2671148" y="1311915"/>
              <a:chExt cx="3938587" cy="1011238"/>
            </a:xfrm>
          </p:grpSpPr>
          <p:pic>
            <p:nvPicPr>
              <p:cNvPr id="1437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Rounded Rectangle 47"/>
              <p:cNvSpPr/>
              <p:nvPr/>
            </p:nvSpPr>
            <p:spPr>
              <a:xfrm>
                <a:off x="2762616" y="1386471"/>
                <a:ext cx="3777385" cy="861362"/>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grpSp>
        <p:nvGrpSpPr>
          <p:cNvPr id="14350" name="Group 31"/>
          <p:cNvGrpSpPr>
            <a:grpSpLocks/>
          </p:cNvGrpSpPr>
          <p:nvPr/>
        </p:nvGrpSpPr>
        <p:grpSpPr bwMode="auto">
          <a:xfrm flipH="1">
            <a:off x="9328150" y="3425825"/>
            <a:ext cx="782638" cy="495300"/>
            <a:chOff x="1714500" y="3094038"/>
            <a:chExt cx="1047750" cy="551111"/>
          </a:xfrm>
        </p:grpSpPr>
        <p:sp>
          <p:nvSpPr>
            <p:cNvPr id="42" name="Freeform 41"/>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02ACE7">
                    <a:lumMod val="95000"/>
                    <a:lumOff val="5000"/>
                  </a:srgbClr>
                </a:gs>
                <a:gs pos="21000">
                  <a:srgbClr val="02ACE7">
                    <a:lumMod val="86000"/>
                  </a:srgbClr>
                </a:gs>
                <a:gs pos="52000">
                  <a:srgbClr val="02ACE7">
                    <a:lumMod val="90000"/>
                  </a:srgbClr>
                </a:gs>
                <a:gs pos="100000">
                  <a:srgbClr val="02ACE7">
                    <a:lumMod val="77000"/>
                  </a:srgbClr>
                </a:gs>
                <a:gs pos="86000">
                  <a:srgbClr val="02ACE7">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 name="Freeform 42"/>
            <p:cNvSpPr/>
            <p:nvPr/>
          </p:nvSpPr>
          <p:spPr>
            <a:xfrm>
              <a:off x="1816512" y="3154095"/>
              <a:ext cx="918109" cy="43629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90E1F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14351" name="Group 43"/>
          <p:cNvGrpSpPr>
            <a:grpSpLocks/>
          </p:cNvGrpSpPr>
          <p:nvPr/>
        </p:nvGrpSpPr>
        <p:grpSpPr bwMode="auto">
          <a:xfrm>
            <a:off x="2286000" y="3341689"/>
            <a:ext cx="1195388" cy="663575"/>
            <a:chOff x="2452688" y="2863775"/>
            <a:chExt cx="1819275" cy="662858"/>
          </a:xfrm>
        </p:grpSpPr>
        <p:sp>
          <p:nvSpPr>
            <p:cNvPr id="50" name="Freeform 49"/>
            <p:cNvSpPr/>
            <p:nvPr/>
          </p:nvSpPr>
          <p:spPr>
            <a:xfrm>
              <a:off x="2452688" y="2863775"/>
              <a:ext cx="1819275" cy="583569"/>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02ACE7">
                    <a:lumMod val="95000"/>
                  </a:srgbClr>
                </a:gs>
                <a:gs pos="0">
                  <a:srgbClr val="02ACE7">
                    <a:lumMod val="80000"/>
                    <a:lumOff val="20000"/>
                  </a:srgbClr>
                </a:gs>
                <a:gs pos="50000">
                  <a:srgbClr val="02ACE7">
                    <a:lumMod val="84000"/>
                  </a:srgbClr>
                </a:gs>
                <a:gs pos="60000">
                  <a:srgbClr val="02ACE7"/>
                </a:gs>
                <a:gs pos="100000">
                  <a:srgbClr val="02ACE7">
                    <a:lumMod val="79000"/>
                  </a:srgbClr>
                </a:gs>
                <a:gs pos="84000">
                  <a:srgbClr val="02ACE7">
                    <a:lumMod val="50000"/>
                    <a:lumOff val="50000"/>
                  </a:srgbClr>
                </a:gs>
                <a:gs pos="80000">
                  <a:srgbClr val="02ACE7">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 name="Freeform 50"/>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01749D"/>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52" name="Rectangle 51"/>
          <p:cNvSpPr/>
          <p:nvPr/>
        </p:nvSpPr>
        <p:spPr>
          <a:xfrm>
            <a:off x="2306964" y="3395108"/>
            <a:ext cx="1073457" cy="369332"/>
          </a:xfrm>
          <a:prstGeom prst="rect">
            <a:avLst/>
          </a:prstGeom>
        </p:spPr>
        <p:txBody>
          <a:bodyPr anchor="ctr">
            <a:spAutoFit/>
          </a:bodyPr>
          <a:lstStyle/>
          <a:p>
            <a:pPr algn="ctr" eaLnBrk="1" fontAlgn="auto" hangingPunct="1">
              <a:spcBef>
                <a:spcPts val="0"/>
              </a:spcBef>
              <a:spcAft>
                <a:spcPts val="0"/>
              </a:spcAft>
              <a:defRPr/>
            </a:pPr>
            <a:r>
              <a:rPr lang="en-US" b="1" kern="0" dirty="0">
                <a:solidFill>
                  <a:schemeClr val="bg1"/>
                </a:solidFill>
                <a:effectLst>
                  <a:glow rad="127000">
                    <a:srgbClr val="015775">
                      <a:alpha val="80000"/>
                    </a:srgbClr>
                  </a:glow>
                </a:effectLst>
              </a:rPr>
              <a:t>2</a:t>
            </a:r>
          </a:p>
        </p:txBody>
      </p:sp>
      <p:sp>
        <p:nvSpPr>
          <p:cNvPr id="14353" name="Rectangle 20"/>
          <p:cNvSpPr>
            <a:spLocks noChangeArrowheads="1"/>
          </p:cNvSpPr>
          <p:nvPr/>
        </p:nvSpPr>
        <p:spPr bwMode="auto">
          <a:xfrm>
            <a:off x="3581401" y="3228976"/>
            <a:ext cx="55975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600" b="1">
                <a:solidFill>
                  <a:srgbClr val="FF0000"/>
                </a:solidFill>
                <a:latin typeface="Calibri" panose="020F0502020204030204" pitchFamily="34" charset="0"/>
                <a:cs typeface="Calibri" panose="020F0502020204030204" pitchFamily="34" charset="0"/>
              </a:rPr>
              <a:t>Nội dung rèn luyện đối với đội viên, thiếu niên và nhi đồng</a:t>
            </a:r>
            <a:endParaRPr lang="en-US" altLang="en-US" sz="2600">
              <a:solidFill>
                <a:srgbClr val="FF0000"/>
              </a:solidFill>
              <a:latin typeface="Calibri" panose="020F0502020204030204" pitchFamily="34" charset="0"/>
              <a:cs typeface="Calibri" panose="020F0502020204030204" pitchFamily="34" charset="0"/>
            </a:endParaRPr>
          </a:p>
        </p:txBody>
      </p:sp>
      <p:grpSp>
        <p:nvGrpSpPr>
          <p:cNvPr id="14354" name="Group 13"/>
          <p:cNvGrpSpPr>
            <a:grpSpLocks/>
          </p:cNvGrpSpPr>
          <p:nvPr/>
        </p:nvGrpSpPr>
        <p:grpSpPr bwMode="auto">
          <a:xfrm>
            <a:off x="2447925" y="4703764"/>
            <a:ext cx="6904038" cy="1239837"/>
            <a:chOff x="2530645" y="3933371"/>
            <a:chExt cx="4651820" cy="1238901"/>
          </a:xfrm>
        </p:grpSpPr>
        <p:pic>
          <p:nvPicPr>
            <p:cNvPr id="14365" name="Picture 4" descr="C:\Users\dell\Desktop\Icon sale page\Icon tĩnh\200wide.jpg"/>
            <p:cNvPicPr>
              <a:picLocks noChangeAspect="1" noChangeArrowheads="1"/>
            </p:cNvPicPr>
            <p:nvPr/>
          </p:nvPicPr>
          <p:blipFill>
            <a:blip r:embed="rId3">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66" name="Group 15"/>
            <p:cNvGrpSpPr>
              <a:grpSpLocks/>
            </p:cNvGrpSpPr>
            <p:nvPr/>
          </p:nvGrpSpPr>
          <p:grpSpPr bwMode="auto">
            <a:xfrm>
              <a:off x="2530645" y="3933371"/>
              <a:ext cx="4651820" cy="1011238"/>
              <a:chOff x="2671148" y="1311915"/>
              <a:chExt cx="3938587" cy="1011238"/>
            </a:xfrm>
          </p:grpSpPr>
          <p:pic>
            <p:nvPicPr>
              <p:cNvPr id="143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Rounded Rectangle 57"/>
              <p:cNvSpPr/>
              <p:nvPr/>
            </p:nvSpPr>
            <p:spPr>
              <a:xfrm>
                <a:off x="2762617" y="1386471"/>
                <a:ext cx="3777384" cy="861362"/>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grpSp>
        <p:nvGrpSpPr>
          <p:cNvPr id="14355" name="Group 31"/>
          <p:cNvGrpSpPr>
            <a:grpSpLocks/>
          </p:cNvGrpSpPr>
          <p:nvPr/>
        </p:nvGrpSpPr>
        <p:grpSpPr bwMode="auto">
          <a:xfrm flipH="1">
            <a:off x="9351964" y="4949825"/>
            <a:ext cx="782637" cy="495300"/>
            <a:chOff x="1714500" y="3094038"/>
            <a:chExt cx="1047750" cy="551111"/>
          </a:xfrm>
        </p:grpSpPr>
        <p:sp>
          <p:nvSpPr>
            <p:cNvPr id="60" name="Freeform 59"/>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02ACE7">
                    <a:lumMod val="95000"/>
                    <a:lumOff val="5000"/>
                  </a:srgbClr>
                </a:gs>
                <a:gs pos="21000">
                  <a:srgbClr val="02ACE7">
                    <a:lumMod val="86000"/>
                  </a:srgbClr>
                </a:gs>
                <a:gs pos="52000">
                  <a:srgbClr val="02ACE7">
                    <a:lumMod val="90000"/>
                  </a:srgbClr>
                </a:gs>
                <a:gs pos="100000">
                  <a:srgbClr val="02ACE7">
                    <a:lumMod val="77000"/>
                  </a:srgbClr>
                </a:gs>
                <a:gs pos="86000">
                  <a:srgbClr val="02ACE7">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1" name="Freeform 60"/>
            <p:cNvSpPr/>
            <p:nvPr/>
          </p:nvSpPr>
          <p:spPr>
            <a:xfrm>
              <a:off x="1816512" y="3154095"/>
              <a:ext cx="918110" cy="43629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90E1F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14356" name="Group 43"/>
          <p:cNvGrpSpPr>
            <a:grpSpLocks/>
          </p:cNvGrpSpPr>
          <p:nvPr/>
        </p:nvGrpSpPr>
        <p:grpSpPr bwMode="auto">
          <a:xfrm>
            <a:off x="2309814" y="4865689"/>
            <a:ext cx="1195387" cy="663575"/>
            <a:chOff x="2452688" y="2863775"/>
            <a:chExt cx="1819275" cy="662858"/>
          </a:xfrm>
        </p:grpSpPr>
        <p:sp>
          <p:nvSpPr>
            <p:cNvPr id="63" name="Freeform 62"/>
            <p:cNvSpPr/>
            <p:nvPr/>
          </p:nvSpPr>
          <p:spPr>
            <a:xfrm>
              <a:off x="2452688" y="2863775"/>
              <a:ext cx="1819275" cy="583569"/>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02ACE7">
                    <a:lumMod val="95000"/>
                  </a:srgbClr>
                </a:gs>
                <a:gs pos="0">
                  <a:srgbClr val="02ACE7">
                    <a:lumMod val="80000"/>
                    <a:lumOff val="20000"/>
                  </a:srgbClr>
                </a:gs>
                <a:gs pos="50000">
                  <a:srgbClr val="02ACE7">
                    <a:lumMod val="84000"/>
                  </a:srgbClr>
                </a:gs>
                <a:gs pos="60000">
                  <a:srgbClr val="02ACE7"/>
                </a:gs>
                <a:gs pos="100000">
                  <a:srgbClr val="02ACE7">
                    <a:lumMod val="79000"/>
                  </a:srgbClr>
                </a:gs>
                <a:gs pos="84000">
                  <a:srgbClr val="02ACE7">
                    <a:lumMod val="50000"/>
                    <a:lumOff val="50000"/>
                  </a:srgbClr>
                </a:gs>
                <a:gs pos="80000">
                  <a:srgbClr val="02ACE7">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4" name="Freeform 63"/>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01749D"/>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65" name="Rectangle 64"/>
          <p:cNvSpPr/>
          <p:nvPr/>
        </p:nvSpPr>
        <p:spPr>
          <a:xfrm>
            <a:off x="2331254" y="4919108"/>
            <a:ext cx="1073457" cy="369332"/>
          </a:xfrm>
          <a:prstGeom prst="rect">
            <a:avLst/>
          </a:prstGeom>
        </p:spPr>
        <p:txBody>
          <a:bodyPr anchor="ctr">
            <a:spAutoFit/>
          </a:bodyPr>
          <a:lstStyle/>
          <a:p>
            <a:pPr algn="ctr" eaLnBrk="1" fontAlgn="auto" hangingPunct="1">
              <a:spcBef>
                <a:spcPts val="0"/>
              </a:spcBef>
              <a:spcAft>
                <a:spcPts val="0"/>
              </a:spcAft>
              <a:defRPr/>
            </a:pPr>
            <a:r>
              <a:rPr lang="en-US" b="1" kern="0" dirty="0">
                <a:solidFill>
                  <a:schemeClr val="bg1"/>
                </a:solidFill>
                <a:effectLst>
                  <a:glow rad="127000">
                    <a:srgbClr val="015775">
                      <a:alpha val="80000"/>
                    </a:srgbClr>
                  </a:glow>
                </a:effectLst>
              </a:rPr>
              <a:t>3</a:t>
            </a:r>
          </a:p>
        </p:txBody>
      </p:sp>
      <p:sp>
        <p:nvSpPr>
          <p:cNvPr id="14358" name="Rectangle 20"/>
          <p:cNvSpPr>
            <a:spLocks noChangeArrowheads="1"/>
          </p:cNvSpPr>
          <p:nvPr/>
        </p:nvSpPr>
        <p:spPr bwMode="auto">
          <a:xfrm>
            <a:off x="3505200" y="4752976"/>
            <a:ext cx="57673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600" b="1">
                <a:solidFill>
                  <a:srgbClr val="FF0000"/>
                </a:solidFill>
                <a:latin typeface="Calibri" panose="020F0502020204030204" pitchFamily="34" charset="0"/>
                <a:cs typeface="Calibri" panose="020F0502020204030204" pitchFamily="34" charset="0"/>
              </a:rPr>
              <a:t>Hình thức rèn luyện đối với đội viên, thiếu niên và nhi đồng</a:t>
            </a:r>
            <a:endParaRPr lang="en-US" altLang="en-US" sz="2600">
              <a:solidFill>
                <a:srgbClr val="FF0000"/>
              </a:solidFill>
              <a:latin typeface="Calibri" panose="020F0502020204030204" pitchFamily="34" charset="0"/>
              <a:cs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9"/>
                                        </p:tgtEl>
                                        <p:attrNameLst>
                                          <p:attrName>style.visibility</p:attrName>
                                        </p:attrNameLst>
                                      </p:cBhvr>
                                      <p:to>
                                        <p:strVal val="visible"/>
                                      </p:to>
                                    </p:set>
                                    <p:animEffect transition="in" filter="blinds(horizontal)">
                                      <p:cBhvr>
                                        <p:cTn id="7"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705601</TotalTime>
  <Words>3920</Words>
  <Application>Microsoft Office PowerPoint</Application>
  <PresentationFormat>Widescreen</PresentationFormat>
  <Paragraphs>484</Paragraphs>
  <Slides>48</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48</vt:i4>
      </vt:variant>
    </vt:vector>
  </HeadingPairs>
  <TitlesOfParts>
    <vt:vector size="63" baseType="lpstr">
      <vt:lpstr>微软雅黑</vt:lpstr>
      <vt:lpstr>MS PGothic</vt:lpstr>
      <vt:lpstr>Arial</vt:lpstr>
      <vt:lpstr>Calibri</vt:lpstr>
      <vt:lpstr>Calibri Light</vt:lpstr>
      <vt:lpstr>SVN-Revolution</vt:lpstr>
      <vt:lpstr>Times New Roman</vt:lpstr>
      <vt:lpstr>TUV Asheron II</vt:lpstr>
      <vt:lpstr>Trebuchet MS</vt:lpstr>
      <vt:lpstr>UVF You Make Me Smile</vt:lpstr>
      <vt:lpstr>Verdana</vt:lpstr>
      <vt:lpstr>Wingdings</vt:lpstr>
      <vt:lpstr>Wingdings 3</vt:lpstr>
      <vt:lpstr>方正清刻本悦宋简体</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Sony</dc:creator>
  <cp:lastModifiedBy>Administrator</cp:lastModifiedBy>
  <cp:revision>254</cp:revision>
  <dcterms:created xsi:type="dcterms:W3CDTF">2014-04-09T07:05:49Z</dcterms:created>
  <dcterms:modified xsi:type="dcterms:W3CDTF">2024-05-12T11:08:23Z</dcterms:modified>
</cp:coreProperties>
</file>