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2" r:id="rId2"/>
    <p:sldId id="336" r:id="rId3"/>
    <p:sldId id="335" r:id="rId4"/>
    <p:sldId id="337" r:id="rId5"/>
    <p:sldId id="338" r:id="rId6"/>
    <p:sldId id="339" r:id="rId7"/>
    <p:sldId id="340" r:id="rId8"/>
    <p:sldId id="341" r:id="rId9"/>
    <p:sldId id="342" r:id="rId10"/>
    <p:sldId id="34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FAD81-1317-4FDD-8D79-CD5F9B9CA7CD}" type="datetimeFigureOut">
              <a:rPr lang="en-GB" smtClean="0"/>
              <a:t>18/05/2024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7685C-74D5-43CD-A239-6B8963D4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4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1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52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37C66195-14B5-4EAC-AEAB-4A71515120B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FEAB3E19-46E4-40C1-A06E-87D1DC82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1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9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4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9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362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539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1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8.png"/><Relationship Id="rId17" Type="http://schemas.openxmlformats.org/officeDocument/2006/relationships/image" Target="../media/image11.gif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gif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9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9.gif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365_Frame_1331_1795x120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191000" y="685800"/>
            <a:ext cx="4191000" cy="685800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vi-VN" sz="2775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GB" sz="2775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TÂN DÂN</a:t>
            </a:r>
            <a:endParaRPr lang="en-US" sz="2775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38551" y="4988356"/>
            <a:ext cx="3657600" cy="381000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 Thị Tâm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0143" y="2484049"/>
            <a:ext cx="6052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TOÁN TC </a:t>
            </a:r>
          </a:p>
          <a:p>
            <a:pPr algn="ctr"/>
            <a:r>
              <a:rPr lang="en-US" sz="3000" b="1">
                <a:solidFill>
                  <a:srgbClr val="FF0000"/>
                </a:solidFill>
              </a:rPr>
              <a:t>TUẦN 32</a:t>
            </a:r>
          </a:p>
        </p:txBody>
      </p:sp>
    </p:spTree>
    <p:extLst>
      <p:ext uri="{BB962C8B-B14F-4D97-AF65-F5344CB8AC3E}">
        <p14:creationId xmlns:p14="http://schemas.microsoft.com/office/powerpoint/2010/main" val="29525767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85" y="0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316427" y="3710835"/>
            <a:ext cx="7233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67429" y="3652111"/>
            <a:ext cx="7233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64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7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en-US" sz="3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468 + 22 + 200</a:t>
            </a:r>
          </a:p>
          <a:p>
            <a:r>
              <a:rPr lang="en-US" sz="2800" dirty="0"/>
              <a:t>=      490     + 200</a:t>
            </a:r>
          </a:p>
          <a:p>
            <a:r>
              <a:rPr lang="en-US" sz="2800" dirty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75 – 25 + 550</a:t>
            </a:r>
          </a:p>
          <a:p>
            <a:r>
              <a:rPr lang="en-US" sz="2800" dirty="0"/>
              <a:t>=      50     + 550</a:t>
            </a:r>
          </a:p>
          <a:p>
            <a:r>
              <a:rPr lang="en-US" sz="2800" dirty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747 + 123 - 100</a:t>
            </a:r>
          </a:p>
          <a:p>
            <a:r>
              <a:rPr lang="en-US" sz="2800" dirty="0"/>
              <a:t>=      870     - 100</a:t>
            </a:r>
          </a:p>
          <a:p>
            <a:r>
              <a:rPr lang="en-US" sz="2800" dirty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2384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269 kg gạo, buổi chiều bán được 135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269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135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59126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gạo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269 + 135 = 404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Đáp số: 404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4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88C1C-70BE-40B7-8B71-D14976D3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5" y="450553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9" y="3527276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9115" y="0"/>
            <a:ext cx="12211115" cy="3295069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2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5" y="3615951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61" y="3040205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4" y="1487269"/>
            <a:ext cx="2201039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2" y="3355504"/>
            <a:ext cx="1796403" cy="1089219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2"/>
              <a:ext cx="894669" cy="47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3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5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8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 1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3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3" y="4643600"/>
              <a:ext cx="1002914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2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350004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4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9" y="1115585"/>
            <a:ext cx="3959807" cy="20179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241439" y="613279"/>
            <a:ext cx="1234671" cy="740064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88486" y="4625463"/>
              <a:ext cx="831050" cy="612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3kg</a:t>
              </a:r>
              <a:endParaRPr lang="vi-VN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1" y="4352666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4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6" y="2534068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1" y="3596284"/>
            <a:ext cx="345053" cy="582685"/>
          </a:xfrm>
          <a:prstGeom prst="rect">
            <a:avLst/>
          </a:prstGeom>
        </p:spPr>
      </p:pic>
      <p:sp>
        <p:nvSpPr>
          <p:cNvPr id="53" name="Google Shape;189;p2">
            <a:extLst>
              <a:ext uri="{FF2B5EF4-FFF2-40B4-BE49-F238E27FC236}">
                <a16:creationId xmlns:a16="http://schemas.microsoft.com/office/drawing/2014/main" id="{D15E51E5-384F-4FF7-BA7C-46B0BACD90CD}"/>
              </a:ext>
            </a:extLst>
          </p:cNvPr>
          <p:cNvSpPr txBox="1"/>
          <p:nvPr/>
        </p:nvSpPr>
        <p:spPr>
          <a:xfrm>
            <a:off x="1695457" y="717868"/>
            <a:ext cx="56462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3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4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9185B26-64A9-43DC-AA42-71EEE3A1B2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" t="3603" r="1308"/>
          <a:stretch/>
        </p:blipFill>
        <p:spPr>
          <a:xfrm>
            <a:off x="10095" y="450553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9" y="3527276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8762" y="0"/>
            <a:ext cx="12220764" cy="32950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2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5" y="3615951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61" y="3040205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4" y="1487269"/>
            <a:ext cx="2201039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2" y="3355504"/>
            <a:ext cx="1796403" cy="1089219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2"/>
              <a:ext cx="894669" cy="47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560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7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11837" y="4643600"/>
              <a:ext cx="932181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551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80284" y="5529119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3" y="4643600"/>
              <a:ext cx="1002914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651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341894" y="5359881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808125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561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9" y="1115585"/>
            <a:ext cx="3959807" cy="20179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241439" y="613279"/>
            <a:ext cx="1234671" cy="740064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26567" y="4625463"/>
              <a:ext cx="992970" cy="612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561</a:t>
              </a:r>
              <a:endParaRPr lang="vi-VN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1" y="4352666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87" y="2049479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1318852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6" y="2534068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1" y="3596284"/>
            <a:ext cx="345053" cy="5826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B718CD-9136-48DC-B821-21E2A3532867}"/>
              </a:ext>
            </a:extLst>
          </p:cNvPr>
          <p:cNvGrpSpPr/>
          <p:nvPr/>
        </p:nvGrpSpPr>
        <p:grpSpPr>
          <a:xfrm>
            <a:off x="1196410" y="601731"/>
            <a:ext cx="3488352" cy="2097594"/>
            <a:chOff x="-129211" y="450553"/>
            <a:chExt cx="3488352" cy="209759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0BBD826-0528-4B3E-AE9B-2502AC18BBAB}"/>
                </a:ext>
              </a:extLst>
            </p:cNvPr>
            <p:cNvGrpSpPr/>
            <p:nvPr/>
          </p:nvGrpSpPr>
          <p:grpSpPr>
            <a:xfrm>
              <a:off x="-129211" y="450553"/>
              <a:ext cx="3488352" cy="2097594"/>
              <a:chOff x="8403738" y="129978"/>
              <a:chExt cx="3299672" cy="2679060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19C086E-20C1-41F8-B5CA-BCD6794C3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3738" y="129978"/>
                <a:ext cx="3299672" cy="2679060"/>
              </a:xfrm>
              <a:prstGeom prst="rect">
                <a:avLst/>
              </a:prstGeom>
            </p:spPr>
          </p:pic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B20B07AB-B2D5-4E72-B8B2-CAFC0243F53A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3EB0E48-8846-4E8C-B310-FDBBA718A3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1958196-54FD-4850-85AC-AE5B25E1CD67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Câu</a:t>
                  </a:r>
                  <a:r>
                    <a:rPr lang="en-US" sz="20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hỏi</a:t>
                  </a:r>
                  <a:endParaRPr 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82A0C2-8A95-4560-B183-070738CFE17C}"/>
                </a:ext>
              </a:extLst>
            </p:cNvPr>
            <p:cNvGrpSpPr/>
            <p:nvPr/>
          </p:nvGrpSpPr>
          <p:grpSpPr>
            <a:xfrm>
              <a:off x="977351" y="955597"/>
              <a:ext cx="1447446" cy="1477082"/>
              <a:chOff x="5611368" y="974319"/>
              <a:chExt cx="1470089" cy="146996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963180-78D9-4D53-A345-C5030A5A53E0}"/>
                  </a:ext>
                </a:extLst>
              </p:cNvPr>
              <p:cNvSpPr txBox="1"/>
              <p:nvPr/>
            </p:nvSpPr>
            <p:spPr>
              <a:xfrm>
                <a:off x="5884073" y="974319"/>
                <a:ext cx="1197384" cy="94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425</a:t>
                </a: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136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384F2BA-D6E2-46B1-A344-DE71062DDD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4223" y="1923828"/>
                <a:ext cx="1177935" cy="0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2B7F2C-1050-486A-890D-235D357727B2}"/>
                  </a:ext>
                </a:extLst>
              </p:cNvPr>
              <p:cNvSpPr txBox="1"/>
              <p:nvPr/>
            </p:nvSpPr>
            <p:spPr>
              <a:xfrm>
                <a:off x="5611368" y="1235929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+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33B1DE-4E9B-4D7B-B8F9-6205C5E07141}"/>
                  </a:ext>
                </a:extLst>
              </p:cNvPr>
              <p:cNvSpPr txBox="1"/>
              <p:nvPr/>
            </p:nvSpPr>
            <p:spPr>
              <a:xfrm>
                <a:off x="6043410" y="1859507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59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1.22643 0.01065 " pathEditMode="relative" rAng="0" ptsTypes="AA">
                                      <p:cBhvr>
                                        <p:cTn id="10" dur="4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17031 -0.01458 " pathEditMode="relative" rAng="0" ptsTypes="AA">
                                      <p:cBhvr>
                                        <p:cTn id="12" dur="4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4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4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5503F2D-CA32-490A-A4F6-1D7605D20D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0" t="3603" r="1308"/>
          <a:stretch/>
        </p:blipFill>
        <p:spPr>
          <a:xfrm>
            <a:off x="10095" y="450553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0"/>
            <a:ext cx="12192000" cy="32950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5" y="3615951"/>
            <a:ext cx="336551" cy="5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6" y="1197940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9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86476" y="4675779"/>
              <a:ext cx="764852" cy="47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419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57" y="3873436"/>
            <a:ext cx="1580751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22639" y="4731578"/>
              <a:ext cx="819922" cy="50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325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8" y="5432313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69715" y="4672573"/>
              <a:ext cx="819921" cy="50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329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9545" y="4701574"/>
              <a:ext cx="762313" cy="4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429</a:t>
              </a:r>
              <a:endParaRPr lang="vi-V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1" y="937920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1" y="480303"/>
            <a:ext cx="1234671" cy="74006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8410" y="4696646"/>
              <a:ext cx="929884" cy="571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429</a:t>
              </a:r>
              <a:endParaRPr lang="vi-VN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1" y="4352666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6" y="1634141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4" y="1393971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6" y="2534068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1" y="3596284"/>
            <a:ext cx="345053" cy="5826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CB3B99-3A20-44F2-9F2F-62F6206F7F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2"/>
            <a:ext cx="2482924" cy="186219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94DE7-0D0D-4A66-9CE2-D094959DD0AC}"/>
              </a:ext>
            </a:extLst>
          </p:cNvPr>
          <p:cNvGrpSpPr/>
          <p:nvPr/>
        </p:nvGrpSpPr>
        <p:grpSpPr>
          <a:xfrm>
            <a:off x="1196410" y="601731"/>
            <a:ext cx="3488352" cy="2097594"/>
            <a:chOff x="-129211" y="450553"/>
            <a:chExt cx="3488352" cy="209759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AC1BCF3-2916-4FF1-A6C3-6E92EC16A015}"/>
                </a:ext>
              </a:extLst>
            </p:cNvPr>
            <p:cNvGrpSpPr/>
            <p:nvPr/>
          </p:nvGrpSpPr>
          <p:grpSpPr>
            <a:xfrm>
              <a:off x="-129211" y="450553"/>
              <a:ext cx="3488352" cy="2097594"/>
              <a:chOff x="8403738" y="129978"/>
              <a:chExt cx="3299672" cy="267906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243216F-F6B6-4A58-AF11-48D7D1BD5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3738" y="129978"/>
                <a:ext cx="3299672" cy="2679060"/>
              </a:xfrm>
              <a:prstGeom prst="rect">
                <a:avLst/>
              </a:prstGeom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7769A70-8513-4610-81EF-F3AA849F0B1F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BAABE94A-C90D-4902-903D-F2B1283B45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C056D95-BC9C-4C2E-8E23-CE47152DF951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Câu</a:t>
                  </a:r>
                  <a:r>
                    <a:rPr lang="en-US" sz="20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hỏi</a:t>
                  </a:r>
                  <a:endParaRPr 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983CF48-AEBE-4A95-83DE-9DFBDE0B946B}"/>
                </a:ext>
              </a:extLst>
            </p:cNvPr>
            <p:cNvGrpSpPr/>
            <p:nvPr/>
          </p:nvGrpSpPr>
          <p:grpSpPr>
            <a:xfrm>
              <a:off x="977351" y="955597"/>
              <a:ext cx="1447446" cy="1477082"/>
              <a:chOff x="5611368" y="974319"/>
              <a:chExt cx="1470089" cy="146996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410ABF-C11B-415A-9F8F-8F842D4A9959}"/>
                  </a:ext>
                </a:extLst>
              </p:cNvPr>
              <p:cNvSpPr txBox="1"/>
              <p:nvPr/>
            </p:nvSpPr>
            <p:spPr>
              <a:xfrm>
                <a:off x="5884073" y="974319"/>
                <a:ext cx="1197384" cy="94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137</a:t>
                </a: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292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F778C5F-F55E-4495-BD2C-5513ABEB3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4223" y="1923828"/>
                <a:ext cx="1177935" cy="0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DE90326-CB16-4A6D-8D3A-F4E9C8E348C3}"/>
                  </a:ext>
                </a:extLst>
              </p:cNvPr>
              <p:cNvSpPr txBox="1"/>
              <p:nvPr/>
            </p:nvSpPr>
            <p:spPr>
              <a:xfrm>
                <a:off x="5611368" y="1235929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+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309CBF-F873-42B0-8F06-4B0A0EEA2582}"/>
                  </a:ext>
                </a:extLst>
              </p:cNvPr>
              <p:cNvSpPr txBox="1"/>
              <p:nvPr/>
            </p:nvSpPr>
            <p:spPr>
              <a:xfrm>
                <a:off x="6043410" y="1859507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8" dur="3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0" dur="3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1.17031 -0.01458 " pathEditMode="relative" rAng="0" ptsTypes="AA">
                                      <p:cBhvr>
                                        <p:cTn id="12" dur="3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6 to r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3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6" dur="3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8" dur="3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297A838-7A77-4D71-9069-1C44DE854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" t="3603" r="1308"/>
          <a:stretch/>
        </p:blipFill>
        <p:spPr>
          <a:xfrm>
            <a:off x="10095" y="450553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6547" y="7667"/>
            <a:ext cx="12218547" cy="3656203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5" y="3615951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27" y="304321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7" y="1480384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9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41509" y="4675779"/>
              <a:ext cx="774340" cy="47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766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1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945286" y="4643911"/>
              <a:ext cx="869195" cy="536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665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3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6019" y="4635140"/>
              <a:ext cx="1007957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755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8311" y="4665786"/>
              <a:ext cx="808125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765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21" y="1220364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1" y="480300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32119" y="4613273"/>
              <a:ext cx="107498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765</a:t>
              </a:r>
              <a:endParaRPr lang="vi-VN" sz="2667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1" y="4352666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20" y="1527713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8" y="1220362"/>
            <a:ext cx="620819" cy="6208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6" y="2534068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1" y="3596284"/>
            <a:ext cx="345053" cy="5826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2116BC-9979-48CC-AA83-F3B239AB42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2"/>
            <a:ext cx="2482924" cy="186219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F1721D3-6819-4ACB-8BBC-0FC03613C163}"/>
              </a:ext>
            </a:extLst>
          </p:cNvPr>
          <p:cNvGrpSpPr/>
          <p:nvPr/>
        </p:nvGrpSpPr>
        <p:grpSpPr>
          <a:xfrm>
            <a:off x="1264461" y="705852"/>
            <a:ext cx="3488352" cy="2097594"/>
            <a:chOff x="-129211" y="450553"/>
            <a:chExt cx="3488352" cy="20975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634F1F1-CDBB-4DE5-93AB-739A54990101}"/>
                </a:ext>
              </a:extLst>
            </p:cNvPr>
            <p:cNvGrpSpPr/>
            <p:nvPr/>
          </p:nvGrpSpPr>
          <p:grpSpPr>
            <a:xfrm>
              <a:off x="-129211" y="450553"/>
              <a:ext cx="3488352" cy="2097594"/>
              <a:chOff x="8403738" y="129978"/>
              <a:chExt cx="3299672" cy="2679060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A5F7D8D-12D4-4147-BA04-EACB9BE0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3738" y="129978"/>
                <a:ext cx="3299672" cy="2679060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3AC0FC3-6440-4E72-99CA-38033A4E711F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93EFE3F2-7505-4FB0-8762-08F1C575D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92D20BB-BDEA-407B-AE11-7CD9765E45CF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Câu</a:t>
                  </a:r>
                  <a:r>
                    <a:rPr lang="en-US" sz="20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hỏi</a:t>
                  </a:r>
                  <a:endParaRPr 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21E3219-2315-4105-B6B9-79A33EECA527}"/>
                </a:ext>
              </a:extLst>
            </p:cNvPr>
            <p:cNvGrpSpPr/>
            <p:nvPr/>
          </p:nvGrpSpPr>
          <p:grpSpPr>
            <a:xfrm>
              <a:off x="977351" y="955597"/>
              <a:ext cx="1447446" cy="1477082"/>
              <a:chOff x="5611368" y="974319"/>
              <a:chExt cx="1470089" cy="146996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749D38F-712A-470C-8E47-38878462031C}"/>
                  </a:ext>
                </a:extLst>
              </p:cNvPr>
              <p:cNvSpPr txBox="1"/>
              <p:nvPr/>
            </p:nvSpPr>
            <p:spPr>
              <a:xfrm>
                <a:off x="5884073" y="974319"/>
                <a:ext cx="1197384" cy="94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607</a:t>
                </a: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158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9BFA0FF-E4EA-42D8-BFAC-C3691CA78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4223" y="1923828"/>
                <a:ext cx="1177935" cy="0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7E0BEA-7500-439A-B465-6D8EB52DB9DF}"/>
                  </a:ext>
                </a:extLst>
              </p:cNvPr>
              <p:cNvSpPr txBox="1"/>
              <p:nvPr/>
            </p:nvSpPr>
            <p:spPr>
              <a:xfrm>
                <a:off x="5611368" y="1235929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+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434548-237D-4D2B-8857-D28DE305C8A2}"/>
                  </a:ext>
                </a:extLst>
              </p:cNvPr>
              <p:cNvSpPr txBox="1"/>
              <p:nvPr/>
            </p:nvSpPr>
            <p:spPr>
              <a:xfrm>
                <a:off x="6043410" y="1859507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89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1.17031 -0.01458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8" dur="3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0" dur="3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21875 0.16389 " pathEditMode="relative" rAng="0" ptsTypes="AA">
                                      <p:cBhvr>
                                        <p:cTn id="12" dur="3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3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6" dur="3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8" dur="3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6569C47-49B9-4969-8A47-15A2DABA5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" t="3603" r="1308"/>
          <a:stretch/>
        </p:blipFill>
        <p:spPr>
          <a:xfrm>
            <a:off x="10095" y="450553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" y="0"/>
            <a:ext cx="12227168" cy="32950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5" y="3615951"/>
            <a:ext cx="336551" cy="568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1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6" y="1197940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820931" y="5326112"/>
            <a:ext cx="1796403" cy="1089219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23879" y="4768884"/>
              <a:ext cx="721493" cy="44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787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86988" y="335632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51403" y="4751389"/>
              <a:ext cx="1285100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887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695056" y="3705044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75676" y="4699908"/>
              <a:ext cx="819921" cy="50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777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72423" y="5396633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21813" y="4752917"/>
              <a:ext cx="762313" cy="4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877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1" y="937920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1" y="480303"/>
            <a:ext cx="1234671" cy="74006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88369" y="4637397"/>
              <a:ext cx="938642" cy="5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877</a:t>
              </a:r>
              <a:endParaRPr lang="vi-VN" sz="2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1" y="4352666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3429000"/>
            <a:ext cx="368300" cy="345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9" y="2101370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83" y="1342865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5" y="1121876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6" y="2534068"/>
            <a:ext cx="457405" cy="4574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82AA694-553A-428E-AEF4-F3996B17A0C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27" y="3555088"/>
            <a:ext cx="2482924" cy="186219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E4CA5C0-FF6E-47F7-9998-BE6133CD5045}"/>
              </a:ext>
            </a:extLst>
          </p:cNvPr>
          <p:cNvGrpSpPr/>
          <p:nvPr/>
        </p:nvGrpSpPr>
        <p:grpSpPr>
          <a:xfrm>
            <a:off x="1342234" y="590807"/>
            <a:ext cx="3488352" cy="2097594"/>
            <a:chOff x="-129211" y="450553"/>
            <a:chExt cx="3488352" cy="209759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8777979-E39F-4FFB-A29C-3AD65F565CEA}"/>
                </a:ext>
              </a:extLst>
            </p:cNvPr>
            <p:cNvGrpSpPr/>
            <p:nvPr/>
          </p:nvGrpSpPr>
          <p:grpSpPr>
            <a:xfrm>
              <a:off x="-129211" y="450553"/>
              <a:ext cx="3488352" cy="2097594"/>
              <a:chOff x="8403738" y="129978"/>
              <a:chExt cx="3299672" cy="2679060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8A1ACEF-699C-4EE6-AB7D-9CBDACCEC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3738" y="129978"/>
                <a:ext cx="3299672" cy="2679060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25C8675-EB57-4192-A483-899A99A56496}"/>
                  </a:ext>
                </a:extLst>
              </p:cNvPr>
              <p:cNvGrpSpPr/>
              <p:nvPr/>
            </p:nvGrpSpPr>
            <p:grpSpPr>
              <a:xfrm>
                <a:off x="9485951" y="178468"/>
                <a:ext cx="1234085" cy="651365"/>
                <a:chOff x="9485951" y="178468"/>
                <a:chExt cx="1234085" cy="651365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FE74C75D-16DB-4807-BEE2-00B46954A9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5951" y="178468"/>
                  <a:ext cx="1197466" cy="593508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FF7E6A4-D375-4D2A-BACB-E6A69F4AD3E9}"/>
                    </a:ext>
                  </a:extLst>
                </p:cNvPr>
                <p:cNvSpPr txBox="1"/>
                <p:nvPr/>
              </p:nvSpPr>
              <p:spPr>
                <a:xfrm>
                  <a:off x="9522570" y="318810"/>
                  <a:ext cx="1197466" cy="511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Câu</a:t>
                  </a:r>
                  <a:r>
                    <a:rPr lang="en-US" sz="20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b="1" dirty="0" err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TM Avo" panose="02040603050506020204" pitchFamily="18" charset="0"/>
                      <a:cs typeface="Arial" panose="020B0604020202020204" pitchFamily="34" charset="0"/>
                    </a:rPr>
                    <a:t>hỏi</a:t>
                  </a:r>
                  <a:endParaRPr 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83B76F-0C4C-401C-AC79-328E1FED71C2}"/>
                </a:ext>
              </a:extLst>
            </p:cNvPr>
            <p:cNvGrpSpPr/>
            <p:nvPr/>
          </p:nvGrpSpPr>
          <p:grpSpPr>
            <a:xfrm>
              <a:off x="977351" y="955597"/>
              <a:ext cx="1447446" cy="1477082"/>
              <a:chOff x="5611368" y="974319"/>
              <a:chExt cx="1470089" cy="146996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F5D35B-AEEE-47C0-A92D-CF1974D36083}"/>
                  </a:ext>
                </a:extLst>
              </p:cNvPr>
              <p:cNvSpPr txBox="1"/>
              <p:nvPr/>
            </p:nvSpPr>
            <p:spPr>
              <a:xfrm>
                <a:off x="5884073" y="974319"/>
                <a:ext cx="1197384" cy="94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594</a:t>
                </a: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283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4A807B9-C45B-4EBC-92B2-3E7814FD1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4223" y="1923828"/>
                <a:ext cx="1177935" cy="0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5BC1B9-A873-4F5A-96AD-8F24EB79ACB9}"/>
                  </a:ext>
                </a:extLst>
              </p:cNvPr>
              <p:cNvSpPr txBox="1"/>
              <p:nvPr/>
            </p:nvSpPr>
            <p:spPr>
              <a:xfrm>
                <a:off x="5611368" y="1235929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+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118040-2164-45A4-9E06-BC30A1372FD1}"/>
                  </a:ext>
                </a:extLst>
              </p:cNvPr>
              <p:cNvSpPr txBox="1"/>
              <p:nvPr/>
            </p:nvSpPr>
            <p:spPr>
              <a:xfrm>
                <a:off x="6043410" y="1859507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CC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31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1.17031 -0.01458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1.18841 0.05648 " pathEditMode="relative" rAng="0" ptsTypes="AA">
                                      <p:cBhvr>
                                        <p:cTn id="8" dur="3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1.22643 0.01087 " pathEditMode="relative" rAng="0" ptsTypes="AA">
                                      <p:cBhvr>
                                        <p:cTn id="10" dur="3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1.26198 -0.10278 " pathEditMode="relative" rAng="0" ptsTypes="AA">
                                      <p:cBhvr>
                                        <p:cTn id="12" dur="3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4" dur="3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6" dur="3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3919 4.81481E-6 L 0.53919 0.01782 L 3.75E-6 0.01782 L 3.75E-6 4.81481E-6 Z " pathEditMode="relative" rAng="0" ptsTypes="AAAAA">
                                      <p:cBhvr>
                                        <p:cTn id="18" dur="3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251</Words>
  <Application>Microsoft Office PowerPoint</Application>
  <PresentationFormat>Widescreen</PresentationFormat>
  <Paragraphs>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165</cp:revision>
  <dcterms:created xsi:type="dcterms:W3CDTF">2021-06-02T01:34:28Z</dcterms:created>
  <dcterms:modified xsi:type="dcterms:W3CDTF">2024-05-18T10:15:54Z</dcterms:modified>
</cp:coreProperties>
</file>