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47" r:id="rId3"/>
    <p:sldMasterId id="2147483759" r:id="rId4"/>
  </p:sldMasterIdLst>
  <p:notesMasterIdLst>
    <p:notesMasterId r:id="rId14"/>
  </p:notesMasterIdLst>
  <p:sldIdLst>
    <p:sldId id="295" r:id="rId5"/>
    <p:sldId id="303" r:id="rId6"/>
    <p:sldId id="275" r:id="rId7"/>
    <p:sldId id="296" r:id="rId8"/>
    <p:sldId id="297" r:id="rId9"/>
    <p:sldId id="299" r:id="rId10"/>
    <p:sldId id="300" r:id="rId11"/>
    <p:sldId id="301" r:id="rId12"/>
    <p:sldId id="30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00FF"/>
    <a:srgbClr val="66FFFF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>
        <p:scale>
          <a:sx n="93" d="100"/>
          <a:sy n="93" d="100"/>
        </p:scale>
        <p:origin x="-7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4197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71035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488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3664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11198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9247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52002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17367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03653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22785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88414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B25F2-E512-4E0F-88C1-72E274E89C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7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C313F-D17E-47C8-845C-830074C8D7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05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3A968-5F79-4DFD-AEFF-6A8B3BF9FB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B1407-DD00-4A3E-A4DA-0A3A8EB6FC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80F11-EAB2-4689-9CA9-94BC608414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9E30E-18C7-42FB-B9B1-8C2090B41F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D10D9-A9C9-4997-80D2-3DFAA845EB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0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3B5-B60B-4CE4-A2FF-190C97DA6C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97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F7FE5-CA0A-4293-8204-AECB847192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9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1DA2E-DAD6-425A-AB86-01E74D860C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76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A83FB-F1F4-41B8-A2CF-25FEF5024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0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3/28/2022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E32277D9-E71B-4B86-AD03-15BB3E4635D1}" type="slidenum">
              <a:rPr lang="en-US" altLang="en-US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GIF"/><Relationship Id="rId18" Type="http://schemas.openxmlformats.org/officeDocument/2006/relationships/image" Target="../media/image12.GIF"/><Relationship Id="rId3" Type="http://schemas.microsoft.com/office/2007/relationships/media" Target="../media/media1.wav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image" Target="../media/image10.GIF"/><Relationship Id="rId20" Type="http://schemas.openxmlformats.org/officeDocument/2006/relationships/image" Target="../media/image14.png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5.GIF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19" Type="http://schemas.openxmlformats.org/officeDocument/2006/relationships/image" Target="../media/image13.GIF"/><Relationship Id="rId4" Type="http://schemas.openxmlformats.org/officeDocument/2006/relationships/audio" Target="../media/media1.wav"/><Relationship Id="rId9" Type="http://schemas.openxmlformats.org/officeDocument/2006/relationships/image" Target="../media/image3.GIF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1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303905" y="725544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126842" y="735660"/>
            <a:ext cx="885318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555777" y="750646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480972" y="74422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19676" y="72261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2243" y="69954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91884" y="71173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69954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6209" y="69954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78508" y="73796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21171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ounded Rectangle 2050"/>
          <p:cNvSpPr/>
          <p:nvPr/>
        </p:nvSpPr>
        <p:spPr>
          <a:xfrm>
            <a:off x="705464" y="114300"/>
            <a:ext cx="7752736" cy="457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685800" latinLnBrk="0">
              <a:defRPr/>
            </a:pPr>
            <a:endParaRPr lang="vi-VN" altLang="x-none" sz="1350" dirty="0">
              <a:solidFill>
                <a:prstClr val="black"/>
              </a:solidFill>
            </a:endParaRPr>
          </a:p>
        </p:txBody>
      </p:sp>
      <p:grpSp>
        <p:nvGrpSpPr>
          <p:cNvPr id="2052" name="Group 2051"/>
          <p:cNvGrpSpPr/>
          <p:nvPr/>
        </p:nvGrpSpPr>
        <p:grpSpPr>
          <a:xfrm>
            <a:off x="991214" y="3731112"/>
            <a:ext cx="5505450" cy="578644"/>
            <a:chOff x="560" y="3384"/>
            <a:chExt cx="4624" cy="648"/>
          </a:xfrm>
        </p:grpSpPr>
        <p:pic>
          <p:nvPicPr>
            <p:cNvPr id="2053" name="Picture 2052" descr="440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4" name="Picture 2053" descr="46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5" name="Picture 2054" descr="boo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2055" descr="email00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Picture 2056" descr="et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Picture 2057" descr="glob_anm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Picture 2058" descr="ani5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0" name="Picture 2059" descr="mu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1" name="Group 2060"/>
          <p:cNvGrpSpPr/>
          <p:nvPr/>
        </p:nvGrpSpPr>
        <p:grpSpPr>
          <a:xfrm>
            <a:off x="1581150" y="400051"/>
            <a:ext cx="6343650" cy="1071563"/>
            <a:chOff x="216" y="192"/>
            <a:chExt cx="5328" cy="1200"/>
          </a:xfrm>
        </p:grpSpPr>
        <p:pic>
          <p:nvPicPr>
            <p:cNvPr id="2062" name="Picture 2061" descr="an3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12" y="192"/>
              <a:ext cx="1392" cy="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3" name="Picture 2062" descr="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16" y="1344"/>
              <a:ext cx="5328" cy="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4" name="Picture 2063" descr="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720688">
              <a:off x="288" y="768"/>
              <a:ext cx="1872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5" name="Picture 2064" descr="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-769727" flipH="1">
              <a:off x="3696" y="768"/>
              <a:ext cx="1728" cy="1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66" name="Rectangles 2065"/>
          <p:cNvSpPr/>
          <p:nvPr/>
        </p:nvSpPr>
        <p:spPr>
          <a:xfrm>
            <a:off x="1181714" y="2514600"/>
            <a:ext cx="712408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defTabSz="685800" eaLnBrk="0" latinLnBrk="0" hangingPunct="0">
              <a:defRPr/>
            </a:pPr>
            <a:r>
              <a:rPr lang="en-US" altLang="en-US" sz="27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BahamasBH" panose="020BE200000000000000" pitchFamily="34" charset="0"/>
                <a:cs typeface="Times New Roman" panose="02020603050405020304" pitchFamily="18" charset="0"/>
              </a:rPr>
              <a:t>AI NHANH AI ĐÚNG</a:t>
            </a:r>
            <a:endParaRPr lang="en-US" sz="2700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sp>
        <p:nvSpPr>
          <p:cNvPr id="2067" name="Text Box 2066"/>
          <p:cNvSpPr txBox="1"/>
          <p:nvPr/>
        </p:nvSpPr>
        <p:spPr>
          <a:xfrm>
            <a:off x="1124564" y="1651771"/>
            <a:ext cx="520065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latinLnBrk="0">
              <a:spcBef>
                <a:spcPct val="500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8764" y="709306"/>
            <a:ext cx="57150" cy="4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bee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4464" y="709306"/>
            <a:ext cx="57150" cy="4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chaomung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4464" y="4181168"/>
            <a:ext cx="57150" cy="428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941164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3" y="954986"/>
            <a:ext cx="7121525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cần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ô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trống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màu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vàng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là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nào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?</a:t>
            </a:r>
            <a:endParaRPr lang="en-US" altLang="en-US" sz="2800" b="1" i="1" dirty="0" smtClean="0">
              <a:solidFill>
                <a:srgbClr val="000000"/>
              </a:solidFill>
            </a:endParaRPr>
          </a:p>
        </p:txBody>
      </p:sp>
      <p:pic>
        <p:nvPicPr>
          <p:cNvPr id="5123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5525" y="2676525"/>
            <a:ext cx="5429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46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381000" y="685801"/>
            <a:ext cx="1752600" cy="122753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srgbClr val="000000"/>
              </a:solidFill>
            </a:endParaRP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62003" y="1139428"/>
            <a:ext cx="942975" cy="346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67544" y="1759332"/>
            <a:ext cx="8568952" cy="667875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 dirty="0" smtClean="0">
              <a:solidFill>
                <a:srgbClr val="FF0000"/>
              </a:solidFill>
            </a:endParaRPr>
          </a:p>
          <a:p>
            <a:pPr lv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 . 24         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/>
              </a:rPr>
              <a:t>B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 smtClean="0">
                <a:solidFill>
                  <a:srgbClr val="000099"/>
                </a:solidFill>
                <a:latin typeface="Times New Roman"/>
              </a:rPr>
              <a:t>22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</a:rPr>
              <a:t>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24</a:t>
            </a:r>
          </a:p>
          <a:p>
            <a:pPr lv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99"/>
                </a:solidFill>
                <a:latin typeface="Times New Roman"/>
              </a:rPr>
              <a:t>  </a:t>
            </a: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 smtClean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</a:rPr>
              <a:t>B 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. 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22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/>
              </a:rPr>
              <a:t>C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 smtClean="0">
                <a:solidFill>
                  <a:srgbClr val="000099"/>
                </a:solidFill>
                <a:latin typeface="Times New Roman"/>
              </a:rPr>
              <a:t>Cây chuối, cây bưởi, cây đu đủ..</a:t>
            </a: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441848" y="3874219"/>
            <a:ext cx="762000" cy="641747"/>
            <a:chOff x="-480" y="3504"/>
            <a:chExt cx="480" cy="588"/>
          </a:xfrm>
        </p:grpSpPr>
        <p:sp>
          <p:nvSpPr>
            <p:cNvPr id="5142" name="Oval 76"/>
            <p:cNvSpPr>
              <a:spLocks noChangeArrowheads="1"/>
            </p:cNvSpPr>
            <p:nvPr/>
          </p:nvSpPr>
          <p:spPr bwMode="auto">
            <a:xfrm>
              <a:off x="-480" y="3504"/>
              <a:ext cx="4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5143" name="Rectangle 77"/>
            <p:cNvSpPr>
              <a:spLocks noChangeArrowheads="1"/>
            </p:cNvSpPr>
            <p:nvPr/>
          </p:nvSpPr>
          <p:spPr bwMode="auto">
            <a:xfrm>
              <a:off x="-399" y="3556"/>
              <a:ext cx="28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</a:rPr>
                <a:t>B</a:t>
              </a:r>
              <a:endParaRPr lang="en-US" altLang="en-US" sz="3200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41" name="WordArt 30"/>
          <p:cNvSpPr>
            <a:spLocks noChangeArrowheads="1" noChangeShapeType="1" noTextEdit="1"/>
          </p:cNvSpPr>
          <p:nvPr/>
        </p:nvSpPr>
        <p:spPr bwMode="auto">
          <a:xfrm>
            <a:off x="2133600" y="171450"/>
            <a:ext cx="59737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j-lt"/>
                <a:cs typeface="Times New Roman"/>
              </a:rPr>
              <a:t>Ai nhanh ai đúng</a:t>
            </a:r>
            <a:endParaRPr lang="en-US" sz="3600" i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j-lt"/>
              <a:cs typeface="Times New Roman"/>
            </a:endParaRP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6667467" y="3888411"/>
            <a:ext cx="1572749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6666409" y="3957655"/>
            <a:ext cx="1573807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716216" y="3957655"/>
            <a:ext cx="1574865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6640016" y="4002711"/>
            <a:ext cx="1574865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666409" y="400271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7426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6640016" y="3982984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10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9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8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6664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7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5899"/>
            <a:ext cx="4752528" cy="2021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2571750"/>
            <a:ext cx="936104" cy="217749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3988" y="2302631"/>
            <a:ext cx="936104" cy="217749"/>
          </a:xfrm>
          <a:prstGeom prst="rect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574" y="2028440"/>
            <a:ext cx="936104" cy="217749"/>
          </a:xfrm>
          <a:prstGeom prst="rect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148488" grpId="0" animBg="1"/>
      <p:bldP spid="148488" grpId="1" animBg="1"/>
      <p:bldP spid="148491" grpId="0" animBg="1"/>
      <p:bldP spid="5153" grpId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  <p:bldP spid="34" grpId="0" bldLvl="0" animBg="1"/>
      <p:bldP spid="34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2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3" y="954986"/>
            <a:ext cx="7121525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cần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ô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trống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màu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đỏ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là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nào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?</a:t>
            </a:r>
            <a:endParaRPr lang="en-US" altLang="en-US" sz="2800" b="1" i="1" dirty="0" smtClean="0">
              <a:solidFill>
                <a:srgbClr val="000000"/>
              </a:solidFill>
            </a:endParaRPr>
          </a:p>
        </p:txBody>
      </p:sp>
      <p:pic>
        <p:nvPicPr>
          <p:cNvPr id="5123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5525" y="2676525"/>
            <a:ext cx="5429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46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381000" y="685801"/>
            <a:ext cx="1752600" cy="122753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srgbClr val="000000"/>
              </a:solidFill>
            </a:endParaRP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62003" y="1139428"/>
            <a:ext cx="942975" cy="346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67544" y="1759332"/>
            <a:ext cx="8568952" cy="4339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 dirty="0" smtClean="0">
              <a:solidFill>
                <a:srgbClr val="FF000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 smtClean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069282" y="3723878"/>
            <a:ext cx="1574726" cy="907370"/>
            <a:chOff x="-480" y="3504"/>
            <a:chExt cx="480" cy="622"/>
          </a:xfrm>
        </p:grpSpPr>
        <p:sp>
          <p:nvSpPr>
            <p:cNvPr id="5142" name="Oval 76"/>
            <p:cNvSpPr>
              <a:spLocks noChangeArrowheads="1"/>
            </p:cNvSpPr>
            <p:nvPr/>
          </p:nvSpPr>
          <p:spPr bwMode="auto">
            <a:xfrm>
              <a:off x="-480" y="3504"/>
              <a:ext cx="4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5143" name="Rectangle 77"/>
            <p:cNvSpPr>
              <a:spLocks noChangeArrowheads="1"/>
            </p:cNvSpPr>
            <p:nvPr/>
          </p:nvSpPr>
          <p:spPr bwMode="auto">
            <a:xfrm>
              <a:off x="-399" y="3556"/>
              <a:ext cx="244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 smtClean="0">
                  <a:solidFill>
                    <a:srgbClr val="FFFFFF"/>
                  </a:solidFill>
                </a:rPr>
                <a:t>45</a:t>
              </a:r>
            </a:p>
          </p:txBody>
        </p:sp>
      </p:grpSp>
      <p:sp>
        <p:nvSpPr>
          <p:cNvPr id="5141" name="WordArt 30"/>
          <p:cNvSpPr>
            <a:spLocks noChangeArrowheads="1" noChangeShapeType="1" noTextEdit="1"/>
          </p:cNvSpPr>
          <p:nvPr/>
        </p:nvSpPr>
        <p:spPr bwMode="auto">
          <a:xfrm>
            <a:off x="2133600" y="171450"/>
            <a:ext cx="59737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j-lt"/>
                <a:cs typeface="Times New Roman"/>
              </a:rPr>
              <a:t>Ai nhanh ai đúng</a:t>
            </a:r>
            <a:endParaRPr lang="en-US" sz="3600" i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j-lt"/>
              <a:cs typeface="Times New Roman"/>
            </a:endParaRP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6667467" y="3888411"/>
            <a:ext cx="1572749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6666409" y="3957655"/>
            <a:ext cx="1573807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716216" y="3957655"/>
            <a:ext cx="1574865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6640016" y="4002711"/>
            <a:ext cx="1574865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666409" y="400271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7426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6640016" y="3982984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10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9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8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6664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7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5899"/>
            <a:ext cx="4752528" cy="2021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2571750"/>
            <a:ext cx="936104" cy="217749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3988" y="2302631"/>
            <a:ext cx="936104" cy="217749"/>
          </a:xfrm>
          <a:prstGeom prst="rect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574" y="2028440"/>
            <a:ext cx="936104" cy="217749"/>
          </a:xfrm>
          <a:prstGeom prst="rect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148488" grpId="0" animBg="1"/>
      <p:bldP spid="148488" grpId="1" animBg="1"/>
      <p:bldP spid="148491" grpId="0" animBg="1"/>
      <p:bldP spid="5153" grpId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  <p:bldP spid="34" grpId="0" bldLvl="0" animBg="1"/>
      <p:bldP spid="34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2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3" y="954986"/>
            <a:ext cx="7121525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</a:rPr>
              <a:t>Ô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trống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màu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xanh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89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đúng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hay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sai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?</a:t>
            </a:r>
            <a:endParaRPr lang="en-US" altLang="en-US" sz="2800" b="1" i="1" dirty="0" smtClean="0">
              <a:solidFill>
                <a:srgbClr val="000000"/>
              </a:solidFill>
            </a:endParaRPr>
          </a:p>
        </p:txBody>
      </p:sp>
      <p:pic>
        <p:nvPicPr>
          <p:cNvPr id="5123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5525" y="2676525"/>
            <a:ext cx="5429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46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381000" y="685801"/>
            <a:ext cx="1752600" cy="122753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srgbClr val="000000"/>
              </a:solidFill>
            </a:endParaRP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62003" y="1139428"/>
            <a:ext cx="942975" cy="346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3</a:t>
            </a:r>
            <a:endParaRPr lang="en-US" sz="3600" b="1" kern="10" dirty="0" smtClean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67544" y="1759332"/>
            <a:ext cx="8568952" cy="667875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 dirty="0" smtClean="0">
              <a:solidFill>
                <a:srgbClr val="FF000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 . </a:t>
            </a:r>
            <a:r>
              <a:rPr lang="en-US" altLang="en-US" sz="3200" b="1" dirty="0" err="1" smtClean="0">
                <a:solidFill>
                  <a:srgbClr val="000099"/>
                </a:solidFill>
              </a:rPr>
              <a:t>Đúng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          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/>
              </a:rPr>
              <a:t>B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 err="1" smtClean="0">
                <a:solidFill>
                  <a:srgbClr val="000099"/>
                </a:solidFill>
                <a:latin typeface="Times New Roman"/>
              </a:rPr>
              <a:t>Sai</a:t>
            </a:r>
            <a:r>
              <a:rPr lang="en-US" altLang="en-US" sz="4000" b="1" dirty="0" smtClean="0">
                <a:solidFill>
                  <a:srgbClr val="000099"/>
                </a:solidFill>
                <a:latin typeface="Times New Roman"/>
              </a:rPr>
              <a:t>            </a:t>
            </a: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99"/>
                </a:solidFill>
                <a:latin typeface="Times New Roman"/>
              </a:rPr>
              <a:t>  </a:t>
            </a: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 smtClean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</a:rPr>
              <a:t>B </a:t>
            </a:r>
            <a:r>
              <a:rPr lang="en-US" altLang="en-US" sz="3200" b="1" dirty="0" smtClean="0">
                <a:solidFill>
                  <a:srgbClr val="000099"/>
                </a:solidFill>
              </a:rPr>
              <a:t>. 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22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/>
              </a:rPr>
              <a:t>C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 smtClean="0">
                <a:solidFill>
                  <a:srgbClr val="000099"/>
                </a:solidFill>
                <a:latin typeface="Times New Roman"/>
              </a:rPr>
              <a:t>Cây chuối, cây bưởi, cây đu đủ..</a:t>
            </a: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23528" y="3874219"/>
            <a:ext cx="762000" cy="641747"/>
            <a:chOff x="-480" y="3504"/>
            <a:chExt cx="480" cy="588"/>
          </a:xfrm>
        </p:grpSpPr>
        <p:sp>
          <p:nvSpPr>
            <p:cNvPr id="5142" name="Oval 76"/>
            <p:cNvSpPr>
              <a:spLocks noChangeArrowheads="1"/>
            </p:cNvSpPr>
            <p:nvPr/>
          </p:nvSpPr>
          <p:spPr bwMode="auto">
            <a:xfrm>
              <a:off x="-480" y="3504"/>
              <a:ext cx="4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5143" name="Rectangle 77"/>
            <p:cNvSpPr>
              <a:spLocks noChangeArrowheads="1"/>
            </p:cNvSpPr>
            <p:nvPr/>
          </p:nvSpPr>
          <p:spPr bwMode="auto">
            <a:xfrm>
              <a:off x="-399" y="3556"/>
              <a:ext cx="303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</a:rPr>
                <a:t>A</a:t>
              </a:r>
              <a:endParaRPr lang="en-US" altLang="en-US" sz="3200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41" name="WordArt 30"/>
          <p:cNvSpPr>
            <a:spLocks noChangeArrowheads="1" noChangeShapeType="1" noTextEdit="1"/>
          </p:cNvSpPr>
          <p:nvPr/>
        </p:nvSpPr>
        <p:spPr bwMode="auto">
          <a:xfrm>
            <a:off x="2133600" y="171450"/>
            <a:ext cx="59737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j-lt"/>
                <a:cs typeface="Times New Roman"/>
              </a:rPr>
              <a:t>Ai nhanh ai đúng</a:t>
            </a:r>
            <a:endParaRPr lang="en-US" sz="3600" i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j-lt"/>
              <a:cs typeface="Times New Roman"/>
            </a:endParaRP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6667467" y="3888411"/>
            <a:ext cx="1572749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6666409" y="3957655"/>
            <a:ext cx="1573807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716216" y="3957655"/>
            <a:ext cx="1574865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6640016" y="4002711"/>
            <a:ext cx="1574865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666409" y="400271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7426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6640016" y="3982984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smtClean="0">
                <a:solidFill>
                  <a:srgbClr val="FFFFFF"/>
                </a:solidFill>
                <a:cs typeface="Times New Roman" panose="02020603050405020304" pitchFamily="18" charset="0"/>
              </a:rPr>
              <a:t>10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9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8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6664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7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5899"/>
            <a:ext cx="4752528" cy="2021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2571750"/>
            <a:ext cx="936104" cy="217749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3988" y="2302631"/>
            <a:ext cx="936104" cy="217749"/>
          </a:xfrm>
          <a:prstGeom prst="rect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574" y="2028440"/>
            <a:ext cx="936104" cy="217749"/>
          </a:xfrm>
          <a:prstGeom prst="rect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148488" grpId="0" animBg="1"/>
      <p:bldP spid="148488" grpId="1" animBg="1"/>
      <p:bldP spid="148491" grpId="0" animBg="1"/>
      <p:bldP spid="5153" grpId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  <p:bldP spid="34" grpId="0" bldLvl="0" animBg="1"/>
      <p:bldP spid="34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2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0"/>
            <a:ext cx="892899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715766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026508"/>
            <a:ext cx="16561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45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23320" y="1349355"/>
            <a:ext cx="1656184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89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217</Words>
  <Application>Microsoft Office PowerPoint</Application>
  <PresentationFormat>On-screen Show (16:9)</PresentationFormat>
  <Paragraphs>102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Custom Design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ismail - [2010]</cp:lastModifiedBy>
  <cp:revision>190</cp:revision>
  <dcterms:created xsi:type="dcterms:W3CDTF">2014-04-01T16:27:38Z</dcterms:created>
  <dcterms:modified xsi:type="dcterms:W3CDTF">2022-03-28T17:17:08Z</dcterms:modified>
</cp:coreProperties>
</file>