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304" r:id="rId3"/>
    <p:sldId id="286" r:id="rId4"/>
    <p:sldId id="272" r:id="rId5"/>
    <p:sldId id="258" r:id="rId6"/>
    <p:sldId id="295" r:id="rId7"/>
    <p:sldId id="264" r:id="rId8"/>
    <p:sldId id="290" r:id="rId9"/>
    <p:sldId id="294" r:id="rId10"/>
    <p:sldId id="287" r:id="rId11"/>
    <p:sldId id="293" r:id="rId12"/>
    <p:sldId id="270" r:id="rId13"/>
    <p:sldId id="271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15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34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17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1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8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7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89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9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41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338451" y="3318012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/>
              <a:t>Tiếng Việt</a:t>
            </a: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1423618" y="5167649"/>
            <a:ext cx="540905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Hoàng Thị Sen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bài 14 Ch kh"/>
  <p:tag name="ISPRING_ULTRA_SCORM_COURSE_ID" val="FA1FE096-5C0D-4AB5-B686-2D0896DAC16D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P-6\uFFFD{44A87FE5-6518-44B1-B20F-A499C7EE3CD9}&quot;,&quot;E:\\E-LEARNING\\S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4 Ch kh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79737-8120-4026-B5A5-653E27836EB8}:28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56195A-0C2F-4EAD-A203-7B1537CF9C78}:29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6043B4-1382-428F-AF9C-F8A77DF21B06}:27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F167E8-86B2-4B90-AFCE-C72549D6DC3E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1CBB7-EFDA-43D6-8E2B-E69DBA6ADF0C}:30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2D77C4-8BFD-4DD6-AA2F-8205D69C7641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EA476-78FD-4467-9EC5-07633F5744DD}:27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BB8B6-9127-45C7-9D80-BE920D8E6822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C787A8-95C4-4A83-A04F-275F0E0ABCCC}:29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3E240C-B072-4AB5-A362-8F6A2CB92D38}:2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FCD20-8F05-4287-9E4E-435415F7443B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6314C4-D7C7-475C-A1FA-F9233BD6766D}:29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</TotalTime>
  <Words>30</Words>
  <Application>Microsoft Office PowerPoint</Application>
  <PresentationFormat>On-screen Show (4:3)</PresentationFormat>
  <Paragraphs>16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Playfair Display</vt:lpstr>
      <vt:lpstr>Tahoma</vt:lpstr>
      <vt:lpstr>Times New Roman</vt:lpstr>
      <vt:lpstr>Tinos</vt:lpstr>
      <vt:lpstr>VNI-Avo</vt:lpstr>
      <vt:lpstr>Office Theme</vt:lpstr>
      <vt:lpstr>Constance template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14 Ch kh</dc:title>
  <dc:creator>Kim Duyen</dc:creator>
  <cp:lastModifiedBy>Văn Ngọ</cp:lastModifiedBy>
  <cp:revision>70</cp:revision>
  <dcterms:created xsi:type="dcterms:W3CDTF">2020-08-07T01:41:00Z</dcterms:created>
  <dcterms:modified xsi:type="dcterms:W3CDTF">2024-05-24T14:38:08Z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  <property fmtid="{D5CDD505-2E9C-101B-9397-08002B2CF9AE}" pid="3" name="MSIP_Label_defa4170-0d19-0005-0004-bc88714345d2_Enabled">
    <vt:lpwstr>true</vt:lpwstr>
  </property>
  <property fmtid="{D5CDD505-2E9C-101B-9397-08002B2CF9AE}" pid="4" name="MSIP_Label_defa4170-0d19-0005-0004-bc88714345d2_SetDate">
    <vt:lpwstr>2024-05-24T14:21:15Z</vt:lpwstr>
  </property>
  <property fmtid="{D5CDD505-2E9C-101B-9397-08002B2CF9AE}" pid="5" name="MSIP_Label_defa4170-0d19-0005-0004-bc88714345d2_Method">
    <vt:lpwstr>Standard</vt:lpwstr>
  </property>
  <property fmtid="{D5CDD505-2E9C-101B-9397-08002B2CF9AE}" pid="6" name="MSIP_Label_defa4170-0d19-0005-0004-bc88714345d2_Name">
    <vt:lpwstr>defa4170-0d19-0005-0004-bc88714345d2</vt:lpwstr>
  </property>
  <property fmtid="{D5CDD505-2E9C-101B-9397-08002B2CF9AE}" pid="7" name="MSIP_Label_defa4170-0d19-0005-0004-bc88714345d2_SiteId">
    <vt:lpwstr>cc0cbe3d-08f6-479b-9906-bdac08861b8a</vt:lpwstr>
  </property>
  <property fmtid="{D5CDD505-2E9C-101B-9397-08002B2CF9AE}" pid="8" name="MSIP_Label_defa4170-0d19-0005-0004-bc88714345d2_ActionId">
    <vt:lpwstr>31536b2c-24ba-4697-bcc6-8a210f7b3ea9</vt:lpwstr>
  </property>
  <property fmtid="{D5CDD505-2E9C-101B-9397-08002B2CF9AE}" pid="9" name="MSIP_Label_defa4170-0d19-0005-0004-bc88714345d2_ContentBits">
    <vt:lpwstr>0</vt:lpwstr>
  </property>
</Properties>
</file>